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a03032c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a03032c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a03032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a03032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0a03032c3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0a03032c3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a03032c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a03032c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a18786c2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a18786c2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a18786c2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a18786c2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a18786c2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a18786c2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a243d81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a243d81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a18786c2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a18786c2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a18786c2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a18786c2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a03032c3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a03032c3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a03032c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a03032c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18786c2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a18786c2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a03032c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a03032c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15550" y="2181200"/>
            <a:ext cx="5916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Arial"/>
                <a:ea typeface="Arial"/>
                <a:cs typeface="Arial"/>
                <a:sym typeface="Arial"/>
              </a:rPr>
              <a:t>Case Study - Taxi dataset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4213575"/>
            <a:ext cx="7038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Dashboard 2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304800"/>
            <a:ext cx="7333235" cy="39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Points for Dashboard2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883400"/>
            <a:ext cx="76746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top left visualization  driver got tipped for 400$ when number of  passenger  1 and   passenger is making payment  through credit card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Customers are tipping driver even for free ride  minimum of 12$  and when no of passenger are 4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the no of passengers are more  in ride there is no increase in tipping driver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Drivers are getting tipped when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irrespective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no of passenger if they make payment through  credit card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top right visualization   Both  vendors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highes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 tip when no of passenger is only 1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vendors 1  driver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50 % less  tip as compared to vendors 2 driver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 num_passenger are  more than 7 only vendor 2 driver  get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tip of 30 $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Both vendor drivers get equal tipped for ride when they carry 4 passengers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 the no of passenger are 5 member vendor1 got tipped doubled of vendor2 drivers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bottom Right visualization In standard rate code vendor 2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total tip of 200k extra from vendor 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pooled rider vendor 1 drivers  get tip maximum 2$ while vendors 2 driver didnt get any tip for ride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4958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airport total  tip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for  vendor 2 drivers is only 98K which 30 k more than vendor1 drivers apart from standard rate code driver get tip when they  take ride from /to  airport 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335900" y="4379250"/>
            <a:ext cx="70389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Dashboard-3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900" y="426850"/>
            <a:ext cx="7115702" cy="38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Points for dashboard 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848550"/>
            <a:ext cx="7421700" cy="3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top left visualization  when  num_pasenger  are alone the total revenue generated is 1500k.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is sharp drop in revenue generation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passenger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are increased to 2 as difference of 1200K$ in revenue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no of passengers is 7 or more the total revenue generated is approximately 41 $ at max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top right visualization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maximum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distance covered approx  114 km  for lonely passenger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count  of passenger increase from 1  from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distance traveled in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Km is 50%  less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 num_passenger  is 7 or more  distance travelling  is slightly increasing (short trips)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 bottom left visualization   both vendors  drivers can carry maximum 6 passenger for ride irrespective  when pickup/drop is at airport 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connaught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place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maximum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passenger took ride customer negtoitate with the existing fare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Pooled ride usually carry no  of passenger not more than 2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bottom right visualization   when no of passenger are 7 or more  they did not need to pay extra amount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When lone passenger is travelling the extra amount is charged is 72 % which is highest of all.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❖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More than one passenger  travelling got  charged extra amount 50 -55% less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143475" y="393750"/>
            <a:ext cx="71928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Recommendation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375" y="1214675"/>
            <a:ext cx="70389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Free ride need to provided for passenger who took short trip with minimum count passenger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Pooled or share cab should be designed for short trips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Disputed  fare and negotiated fare should not include the extra charge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Pool ride should be given where the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pickups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drops are maximum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Except 0-6 hours cab service should be provided with min extra charge  on ride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88">
                <a:latin typeface="Arial"/>
                <a:ea typeface="Arial"/>
                <a:cs typeface="Arial"/>
                <a:sym typeface="Arial"/>
              </a:rPr>
              <a:t>Future Research and Analysis Opportunities</a:t>
            </a:r>
            <a:endParaRPr sz="1488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083925"/>
            <a:ext cx="7038900" cy="3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When the passenger are alone  the revenue generated  is 50 % more when there are multiple passenger for ride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Only few  customers prefer to choose pool / share ride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0-6 hours the distance covered is minimum very few passenger look out for taxi services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Vendors 2 taxi When no of passenger are maximum they prefer ride where they can negotiate fare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Passenger who does payment of ride  with cash  does not  tip driver irrespective of count passenger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ntroduction to dataset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60400" y="1069575"/>
            <a:ext cx="74679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082" lvl="0" marL="0" rtl="0" algn="l">
              <a:lnSpc>
                <a:spcPct val="87240"/>
              </a:lnSpc>
              <a:spcBef>
                <a:spcPts val="956"/>
              </a:spcBef>
              <a:spcAft>
                <a:spcPts val="0"/>
              </a:spcAft>
              <a:buNone/>
            </a:pPr>
            <a:r>
              <a:rPr lang="en" sz="1304">
                <a:latin typeface="Calibri"/>
                <a:ea typeface="Calibri"/>
                <a:cs typeface="Calibri"/>
                <a:sym typeface="Calibri"/>
              </a:rPr>
              <a:t>Dataset includes cab details of a city in US. Data dictionary has been given below for reference:</a:t>
            </a:r>
            <a:r>
              <a:rPr lang="en" sz="130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7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870" l="0" r="0" t="-870"/>
          <a:stretch/>
        </p:blipFill>
        <p:spPr>
          <a:xfrm>
            <a:off x="1522600" y="1546675"/>
            <a:ext cx="5943600" cy="31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525975"/>
            <a:ext cx="7038900" cy="3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Method used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  Data Wrangling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  Exploratory Data Analysis </a:t>
            </a:r>
            <a:endParaRPr sz="1425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25">
                <a:latin typeface="Arial"/>
                <a:ea typeface="Arial"/>
                <a:cs typeface="Arial"/>
                <a:sym typeface="Arial"/>
              </a:rPr>
              <a:t>  Data Visualiz</a:t>
            </a:r>
            <a:r>
              <a:rPr lang="en" sz="1525">
                <a:latin typeface="Arial"/>
                <a:ea typeface="Arial"/>
                <a:cs typeface="Arial"/>
                <a:sym typeface="Arial"/>
              </a:rPr>
              <a:t>atio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 Wrangling - Using the pandas  </a:t>
            </a:r>
            <a:endParaRPr sz="1800"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066475"/>
            <a:ext cx="7038900" cy="3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Load the Taxi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Using the standard  python library Pandas function  understand the dataset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Using  shape - identifies the no of rows and column, head / tails by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load  top/ last five rows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Using info()-prints f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ull summary  about the dataframe with dtype and null value counts and memory storage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Describe -function produces descriptive statistics for the dataframe, that is, the central tenancy (mean, median, min, max, etc.), dispersion, etc.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 understanding the features of dataset.From pickup time and drop time extracted the hour , ptime in minutes and dtime in minutes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Calculated the trip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duration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by subtracting dtime- ptime 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given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distance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 value and derived trip duration value  .created new column as speed covered and calculated distance /time for each trip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134775" y="393750"/>
            <a:ext cx="72015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EDA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33675" y="873825"/>
            <a:ext cx="7799400" cy="37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Step 1.- Data Cleaning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Data cleaning- . Analyise  10 %  of the data have null/ empty  value . furtherly  it is  suggested to remove/ delete data  so much .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To treat missing value . I have 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dropped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 those  rows  using dropna()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After removing null values still dataset 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erroneous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  found the invalid data   “#NAME?” stored  as value in multiple column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To treat such the data error / noises=I have replaced the </a:t>
            </a:r>
            <a:r>
              <a:rPr lang="en" sz="4400">
                <a:latin typeface="Arial"/>
                <a:ea typeface="Arial"/>
                <a:cs typeface="Arial"/>
                <a:sym typeface="Arial"/>
              </a:rPr>
              <a:t>“#NAME?” with 0 in multiple to improve  the data correctness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In ratecode feature  we have found 99 as invalid data value  furtherly it is being replaced with   mostly occurred rate code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Step2 - Outliers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After  processing the data with complete cleaning we checked with outliers of dataset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In num_passengers after plotting boxplot we found outliers as passenger count = 0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In distance  traveled and trip time has  values less than 1 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To treat such outliers  we drop such data when num_passenger = 0  and distance and trip _duration &lt; 1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2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80075" y="175800"/>
            <a:ext cx="70389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Univariate Analysis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25" y="813675"/>
            <a:ext cx="5721070" cy="399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Bi-variate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725" y="1198725"/>
            <a:ext cx="433000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49375" y="201975"/>
            <a:ext cx="70389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Data Visualization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050" y="796125"/>
            <a:ext cx="7257211" cy="39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131825" y="254400"/>
            <a:ext cx="70389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Points for Dashboard 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306200" y="961875"/>
            <a:ext cx="76833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From morning 7am to 3pm  53k- 68k  customers  have  picked and dropped on various locations per hour . Drivers have maximum pickup  and drop during this slot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is Sharp Rise in Pickup and Drop in from 6am to 7am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Pickup and Drop Steadily decrease from 7pm to Evening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top right sheet  there is sharp rise in distance covered after 5 am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morning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hour 8 am 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evening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hour 6 pm covered maximum distance as 67000 km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6pm the nof of km travelled keep decreasing steadily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 bottom left at 5 pm  the driver got maximum tip of 400$ the avg speed maintain is 14.6 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After 5pm there is sharp decrease in tip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During rush hour 6 pm to 10 pm  almost 50% less tip is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received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by driver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In Bottom right visualization there is no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impact of toll amount paid when distance is maximum 68k and minimum 29k km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