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3488" y="1468192"/>
            <a:ext cx="11131126" cy="4172754"/>
          </a:xfrm>
        </p:spPr>
        <p:txBody>
          <a:bodyPr>
            <a:normAutofit/>
          </a:bodyPr>
          <a:lstStyle/>
          <a:p>
            <a:pPr algn="r"/>
            <a:r>
              <a:rPr lang="uk-UA" dirty="0" smtClean="0"/>
              <a:t>Система Тестування Студентів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3200" dirty="0"/>
              <a:t>Заболотько </a:t>
            </a:r>
            <a:r>
              <a:rPr lang="uk-UA" sz="3200" dirty="0" smtClean="0"/>
              <a:t>Тетяна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 smtClean="0"/>
              <a:t>тренер: Ляшенко Максим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 12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8794" y="2133600"/>
            <a:ext cx="10525818" cy="417704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 регіструється е-мейлом, до нього прив'язується його успішність і на нього будуть приходити повідомлення про результати тестів. В системі існує каталог тестів по темах, авторизований користувач може проходити тести. В кінці тесту на сторінці має з'явитись форма, де будуть вказані помилки студента. Всі дані про успішність та пройдені тести відображаються на сторінці Адміністратора як таблиця по всіх студентах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до проекту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26524" y="1738648"/>
            <a:ext cx="10181801" cy="4224089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хітектура має відповідати шаблону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webapp.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збирається за допомогою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 шаблони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Method, Command, Builder, Strategy, State, Observer 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розуміти, що це та застосувати в проекті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9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13779"/>
            <a:ext cx="10170016" cy="6844221"/>
          </a:xfrm>
        </p:spPr>
      </p:pic>
    </p:spTree>
    <p:extLst>
      <p:ext uri="{BB962C8B-B14F-4D97-AF65-F5344CB8AC3E}">
        <p14:creationId xmlns:p14="http://schemas.microsoft.com/office/powerpoint/2010/main" val="41593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5034" y="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MVC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88" y="1017432"/>
            <a:ext cx="2960650" cy="255608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8" y="1017432"/>
            <a:ext cx="2810267" cy="58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143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127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Легкий дым</vt:lpstr>
      <vt:lpstr>Система Тестування Студентів  Заболотько Тетяна тренер: Ляшенко Максим</vt:lpstr>
      <vt:lpstr>Варіант 12</vt:lpstr>
      <vt:lpstr>Вимоги до проекту</vt:lpstr>
      <vt:lpstr>Презентация PowerPoint</vt:lpstr>
      <vt:lpstr>MVC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Заболотько Тетяна  тренер: Ляшенко Максим</dc:title>
  <dc:creator>Tanya</dc:creator>
  <cp:lastModifiedBy>Tanya</cp:lastModifiedBy>
  <cp:revision>6</cp:revision>
  <dcterms:created xsi:type="dcterms:W3CDTF">2018-01-30T11:16:29Z</dcterms:created>
  <dcterms:modified xsi:type="dcterms:W3CDTF">2018-01-30T12:16:04Z</dcterms:modified>
</cp:coreProperties>
</file>