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9F0CC21-513D-4D2A-B9E7-9E28AAA83DD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9F710BC-00C2-4F06-96D8-EB26887721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27-05-2023 18:42:35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 " id="10" name="slide10">
            <a:extLst>
              <a:ext uri="{FF2B5EF4-FFF2-40B4-BE49-F238E27FC236}">
                <a16:creationId xmlns:a16="http://schemas.microsoft.com/office/drawing/2014/main" id="{4F0201C8-6810-4ECB-B43F-EE790A538B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LEASE YEAR" id="11" name="slide11">
            <a:extLst>
              <a:ext uri="{FF2B5EF4-FFF2-40B4-BE49-F238E27FC236}">
                <a16:creationId xmlns:a16="http://schemas.microsoft.com/office/drawing/2014/main" id="{73CF1C4A-CD7C-48D8-ADE9-895E5FAB5B8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RE" id="12" name="slide12">
            <a:extLst>
              <a:ext uri="{FF2B5EF4-FFF2-40B4-BE49-F238E27FC236}">
                <a16:creationId xmlns:a16="http://schemas.microsoft.com/office/drawing/2014/main" id="{2A27CCD1-1123-4C74-9C7D-378FB91AB2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13" name="slide13">
            <a:extLst>
              <a:ext uri="{FF2B5EF4-FFF2-40B4-BE49-F238E27FC236}">
                <a16:creationId xmlns:a16="http://schemas.microsoft.com/office/drawing/2014/main" id="{6630B75C-D051-4172-9AF9-D46923EB4D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SHOWS BY YEARS" id="2" name="slide2">
            <a:extLst>
              <a:ext uri="{FF2B5EF4-FFF2-40B4-BE49-F238E27FC236}">
                <a16:creationId xmlns:a16="http://schemas.microsoft.com/office/drawing/2014/main" id="{6154C5FD-2656-48CA-A07D-6A1681717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13"/>
            <a:ext cx="12192000" cy="68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AND SHOWS BY COUNTRY" id="3" name="slide3">
            <a:extLst>
              <a:ext uri="{FF2B5EF4-FFF2-40B4-BE49-F238E27FC236}">
                <a16:creationId xmlns:a16="http://schemas.microsoft.com/office/drawing/2014/main" id="{387E17DB-4239-4F40-8AE7-8AF9D83B79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90"/>
            <a:ext cx="12192000" cy="68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28F7ABE5-A70E-4E77-85F8-51A0B6BD24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11"/>
            <a:ext cx="12192000" cy="65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SHOWS DISTRIBUTION" id="5" name="slide5">
            <a:extLst>
              <a:ext uri="{FF2B5EF4-FFF2-40B4-BE49-F238E27FC236}">
                <a16:creationId xmlns:a16="http://schemas.microsoft.com/office/drawing/2014/main" id="{FE70E0C5-BB2D-4AA0-93B0-76FDD4A801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323"/>
            <a:ext cx="12192000" cy="61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F2FF8D90-2D96-4AE3-B772-C258388C29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11"/>
            <a:ext cx="12192000" cy="658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CRIPTION" id="7" name="slide7">
            <a:extLst>
              <a:ext uri="{FF2B5EF4-FFF2-40B4-BE49-F238E27FC236}">
                <a16:creationId xmlns:a16="http://schemas.microsoft.com/office/drawing/2014/main" id="{F3E86AA9-3FC0-41AF-9F22-969FA99A8B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E ADDED" id="8" name="slide8">
            <a:extLst>
              <a:ext uri="{FF2B5EF4-FFF2-40B4-BE49-F238E27FC236}">
                <a16:creationId xmlns:a16="http://schemas.microsoft.com/office/drawing/2014/main" id="{47E719CA-BF6D-484C-9310-4CCC7B0C9ED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RATION" id="9" name="slide9">
            <a:extLst>
              <a:ext uri="{FF2B5EF4-FFF2-40B4-BE49-F238E27FC236}">
                <a16:creationId xmlns:a16="http://schemas.microsoft.com/office/drawing/2014/main" id="{665A29EA-4D3D-451C-AAD1-63F90B4C907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7" y="0"/>
            <a:ext cx="10989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2023-05-27T13:12:38Z</dcterms:created>
  <dcterms:modified xsi:type="dcterms:W3CDTF">2023-05-27T13:12:38Z</dcterms:modified>
</cp:coreProperties>
</file>