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8DD6FE7-D232-49B2-A095-73DC47743417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AEAC246F-B980-4E5C-87DA-555C46CB8A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5497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D6FE7-D232-49B2-A095-73DC47743417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C246F-B980-4E5C-87DA-555C46CB8A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0483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D6FE7-D232-49B2-A095-73DC47743417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C246F-B980-4E5C-87DA-555C46CB8A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8090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D6FE7-D232-49B2-A095-73DC47743417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C246F-B980-4E5C-87DA-555C46CB8A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3551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D6FE7-D232-49B2-A095-73DC47743417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C246F-B980-4E5C-87DA-555C46CB8A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81254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D6FE7-D232-49B2-A095-73DC47743417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C246F-B980-4E5C-87DA-555C46CB8A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49171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D6FE7-D232-49B2-A095-73DC47743417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C246F-B980-4E5C-87DA-555C46CB8A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55517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8DD6FE7-D232-49B2-A095-73DC47743417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C246F-B980-4E5C-87DA-555C46CB8A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18232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8DD6FE7-D232-49B2-A095-73DC47743417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C246F-B980-4E5C-87DA-555C46CB8A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1635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D6FE7-D232-49B2-A095-73DC47743417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C246F-B980-4E5C-87DA-555C46CB8A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6438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D6FE7-D232-49B2-A095-73DC47743417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C246F-B980-4E5C-87DA-555C46CB8A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0294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D6FE7-D232-49B2-A095-73DC47743417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C246F-B980-4E5C-87DA-555C46CB8A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3683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D6FE7-D232-49B2-A095-73DC47743417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C246F-B980-4E5C-87DA-555C46CB8A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0278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D6FE7-D232-49B2-A095-73DC47743417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C246F-B980-4E5C-87DA-555C46CB8A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0774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D6FE7-D232-49B2-A095-73DC47743417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C246F-B980-4E5C-87DA-555C46CB8A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5988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D6FE7-D232-49B2-A095-73DC47743417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C246F-B980-4E5C-87DA-555C46CB8A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8538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D6FE7-D232-49B2-A095-73DC47743417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C246F-B980-4E5C-87DA-555C46CB8A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1544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8DD6FE7-D232-49B2-A095-73DC47743417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AEAC246F-B980-4E5C-87DA-555C46CB8A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3451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AA6FC-C730-7E70-CB8F-819B01036F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771" y="1827357"/>
            <a:ext cx="9370031" cy="1467597"/>
          </a:xfrm>
        </p:spPr>
        <p:txBody>
          <a:bodyPr/>
          <a:lstStyle/>
          <a:p>
            <a:pPr algn="ctr"/>
            <a:r>
              <a:rPr lang="en-IN" sz="4000" dirty="0"/>
              <a:t>   </a:t>
            </a:r>
            <a:r>
              <a:rPr lang="en-IN" sz="4000" b="1" dirty="0"/>
              <a:t>Amazon Sales Data Analysis SQL Capstone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CCCC81-CD39-C25C-311F-B0693A4204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65643" y="3580545"/>
            <a:ext cx="8634698" cy="861420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Analyzing Sales Trends and Customer Behavior</a:t>
            </a:r>
          </a:p>
          <a:p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: By </a:t>
            </a:r>
            <a:r>
              <a:rPr lang="en-US" sz="2400" b="1" dirty="0">
                <a:solidFill>
                  <a:srgbClr val="FFC000"/>
                </a:solidFill>
              </a:rPr>
              <a:t>TANUJ CHAUHAN</a:t>
            </a:r>
          </a:p>
          <a:p>
            <a:r>
              <a:rPr lang="en-US" sz="2400" b="1" dirty="0">
                <a:solidFill>
                  <a:schemeClr val="bg1">
                    <a:lumMod val="85000"/>
                  </a:schemeClr>
                </a:solidFill>
              </a:rPr>
              <a:t>Date: 17/June/2024</a:t>
            </a:r>
            <a:endParaRPr lang="en-IN" sz="2400" b="1" dirty="0">
              <a:solidFill>
                <a:schemeClr val="bg1">
                  <a:lumMod val="85000"/>
                </a:schemeClr>
              </a:solidFill>
            </a:endParaRP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6" name="3D Model 15" descr="Graph Growth">
                <a:extLst>
                  <a:ext uri="{FF2B5EF4-FFF2-40B4-BE49-F238E27FC236}">
                    <a16:creationId xmlns:a16="http://schemas.microsoft.com/office/drawing/2014/main" id="{33047C7D-49F1-A352-A3B4-25834992E8F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1231578"/>
                  </p:ext>
                </p:extLst>
              </p:nvPr>
            </p:nvGraphicFramePr>
            <p:xfrm>
              <a:off x="2067250" y="2579135"/>
              <a:ext cx="1717619" cy="1045396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717619" cy="1045396"/>
                    </a:xfrm>
                    <a:prstGeom prst="rect">
                      <a:avLst/>
                    </a:prstGeom>
                  </am3d:spPr>
                  <am3d:camera>
                    <am3d:pos x="0" y="0" z="63144380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11083" d="1000000"/>
                    <am3d:preTrans dx="0" dy="-1800000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-100233" ay="300202" az="-8729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142508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6" name="3D Model 15" descr="Graph Growth">
                <a:extLst>
                  <a:ext uri="{FF2B5EF4-FFF2-40B4-BE49-F238E27FC236}">
                    <a16:creationId xmlns:a16="http://schemas.microsoft.com/office/drawing/2014/main" id="{33047C7D-49F1-A352-A3B4-25834992E8F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67250" y="2579135"/>
                <a:ext cx="1717619" cy="104539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96025094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BAB34-7DA2-9FA9-F27B-4608A80D3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FA8665-7776-0444-B873-04C1AD52A6F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IN" sz="2800" b="1" dirty="0"/>
              <a:t>Purpose of the project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200" dirty="0"/>
              <a:t>Amazon Sales Analysis: Discovering Trends and Extracting Insights.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000" dirty="0"/>
              <a:t>Understand factors affecting sales in different branches</a:t>
            </a:r>
            <a:endParaRPr lang="en-IN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328700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7E24B-2A57-2956-BCDA-3942188A4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About the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1F4A33-0BA2-B82A-6299-3D1B93D05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IN" b="1" dirty="0"/>
              <a:t>Data Overview: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1000 rows, 17 columns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Sales transactions from branches in Mandalay, Yangon, Naypyitaw</a:t>
            </a:r>
            <a:endParaRPr lang="en-IN" dirty="0"/>
          </a:p>
          <a:p>
            <a:r>
              <a:rPr lang="en-IN" b="1" dirty="0"/>
              <a:t>Columns:</a:t>
            </a:r>
          </a:p>
          <a:p>
            <a:r>
              <a:rPr lang="en-IN" b="1" dirty="0"/>
              <a:t>['invoice_id’,  'branch’,  'city’,  'customer_type’,  'gender’,  'product_line', 'unit_price’,  'quantity’,  'tax_5%’,  'total’,  'date','time’,  'payment’,  'cogs’,  'gross_margin_percentage’,  'gross_income’, 'rating']</a:t>
            </a:r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72167695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51D96-69A0-C119-DEDC-A0D7396D5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Data Exploration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E302FC-1975-F15D-2428-9DF3C0A3B4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4" y="3429000"/>
            <a:ext cx="8825659" cy="3351943"/>
          </a:xfrm>
        </p:spPr>
        <p:txBody>
          <a:bodyPr>
            <a:normAutofit/>
          </a:bodyPr>
          <a:lstStyle/>
          <a:p>
            <a:r>
              <a:rPr lang="en-IN" b="1" dirty="0"/>
              <a:t>Data Wrangling: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Data inspection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Handling NULL values (set NOT NULL constraints)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r>
              <a:rPr lang="en-IN" b="1" dirty="0"/>
              <a:t>Feature Engineering: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/>
              <a:t>timeofday: </a:t>
            </a:r>
            <a:r>
              <a:rPr lang="en-US" dirty="0"/>
              <a:t>Morning, Afternoon, Evening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/>
              <a:t>dayname: </a:t>
            </a:r>
            <a:r>
              <a:rPr lang="en-US" dirty="0"/>
              <a:t>Days of the week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/>
              <a:t>monthname: </a:t>
            </a:r>
            <a:r>
              <a:rPr lang="en-US" dirty="0"/>
              <a:t>Months of the year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b="1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F9760EF-2454-A8E4-08A6-26DBF3D6C2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timeofday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Morning, Afternoon, Evening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dayname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Days of the week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monthname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Months of the year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5849877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AA0B8-58B1-B524-57EB-CB6452E42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674" y="513709"/>
            <a:ext cx="4602823" cy="1582220"/>
          </a:xfrm>
        </p:spPr>
        <p:txBody>
          <a:bodyPr/>
          <a:lstStyle/>
          <a:p>
            <a:r>
              <a:rPr lang="en-IN" b="1" dirty="0"/>
              <a:t>Product Analysis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21C54C-345A-EBCC-5049-E02E3EFC40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4" y="2619910"/>
            <a:ext cx="3859212" cy="2409290"/>
          </a:xfrm>
        </p:spPr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b="1" dirty="0"/>
              <a:t>Food and Beverages, as well as Sports and Travel product lines, are performing the best.</a:t>
            </a:r>
          </a:p>
          <a:p>
            <a:endParaRPr lang="en-US" sz="1800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b="1" dirty="0"/>
              <a:t>Health and Beauty product line sales need improvement.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A66B03B-8C1B-442A-CDE1-DA74C94C61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212" y="1561672"/>
            <a:ext cx="6208788" cy="4093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33923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F42BE-0312-4AA7-127E-817DE8BE6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5777" y="4639000"/>
            <a:ext cx="8825659" cy="566738"/>
          </a:xfrm>
        </p:spPr>
        <p:txBody>
          <a:bodyPr/>
          <a:lstStyle/>
          <a:p>
            <a:r>
              <a:rPr lang="en-IN" b="1" dirty="0"/>
              <a:t>Sales Analysis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24DA0B-47AC-F85F-FB57-324009530B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88519" y="5320631"/>
            <a:ext cx="8825658" cy="1544383"/>
          </a:xfrm>
        </p:spPr>
        <p:txBody>
          <a:bodyPr>
            <a:norm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400" b="1" dirty="0"/>
              <a:t>In January, the highest sales were recorded</a:t>
            </a:r>
            <a:endParaRPr lang="en-IN" sz="1400" b="1" dirty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400" b="1" dirty="0"/>
              <a:t>Among the days of the week, Saturday had the highest sales.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400" b="1" dirty="0"/>
              <a:t>In terms of time of day, the Afternoon saw the highest sales.</a:t>
            </a:r>
            <a:endParaRPr lang="en-IN" sz="1400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711235F-7C8F-71B1-EA11-855F1D0020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4366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236477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99E88-C8C3-728C-A423-24A224442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Customer Analysis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3D8A3F-06A4-E95B-2DB7-E0FF1F4DFE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829382"/>
          </a:xfrm>
        </p:spPr>
        <p:txBody>
          <a:bodyPr>
            <a:norm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IN" b="1" dirty="0"/>
              <a:t>Contribution of sale by members is higher than the normal customer.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IN" b="1" dirty="0"/>
              <a:t>Female contributed more in sale than the male.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580D662-E447-6C57-7630-FBB5EFC359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91953"/>
            <a:ext cx="5044611" cy="385280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6001CA0-92DA-2314-D0CD-1E6B648458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663" y="827623"/>
            <a:ext cx="3508544" cy="314683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67B3BDF-0E03-10C9-B5AD-A9E955D4B4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094" y="844939"/>
            <a:ext cx="3343789" cy="3146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309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BE5D240-D77A-0546-BB49-791F88141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613043"/>
            <a:ext cx="9468524" cy="2609636"/>
          </a:xfrm>
        </p:spPr>
        <p:txBody>
          <a:bodyPr/>
          <a:lstStyle/>
          <a:p>
            <a:r>
              <a:rPr lang="en-IN" b="1" dirty="0"/>
              <a:t>Let’s Answer the Business Question</a:t>
            </a:r>
          </a:p>
        </p:txBody>
      </p:sp>
    </p:spTree>
    <p:extLst>
      <p:ext uri="{BB962C8B-B14F-4D97-AF65-F5344CB8AC3E}">
        <p14:creationId xmlns:p14="http://schemas.microsoft.com/office/powerpoint/2010/main" val="3766560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2B9D3-E91E-6349-421C-BA44F1979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945223"/>
            <a:ext cx="8825658" cy="2712378"/>
          </a:xfrm>
        </p:spPr>
        <p:txBody>
          <a:bodyPr/>
          <a:lstStyle/>
          <a:p>
            <a:pPr algn="ctr"/>
            <a:r>
              <a:rPr lang="en-IN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89165958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417</TotalTime>
  <Words>274</Words>
  <Application>Microsoft Office PowerPoint</Application>
  <PresentationFormat>Widescreen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Arial Unicode MS</vt:lpstr>
      <vt:lpstr>Century Gothic</vt:lpstr>
      <vt:lpstr>Wingdings</vt:lpstr>
      <vt:lpstr>Wingdings 3</vt:lpstr>
      <vt:lpstr>Ion Boardroom</vt:lpstr>
      <vt:lpstr>   Amazon Sales Data Analysis SQL Capstone Project</vt:lpstr>
      <vt:lpstr>Introduction</vt:lpstr>
      <vt:lpstr>About the data</vt:lpstr>
      <vt:lpstr>Data Exploration</vt:lpstr>
      <vt:lpstr>Product Analysis</vt:lpstr>
      <vt:lpstr>Sales Analysis</vt:lpstr>
      <vt:lpstr>Customer Analysis</vt:lpstr>
      <vt:lpstr>Let’s Answer the Business Question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Tanuj Chauhan</dc:creator>
  <cp:lastModifiedBy>Tanuj Chauhan</cp:lastModifiedBy>
  <cp:revision>2</cp:revision>
  <dcterms:created xsi:type="dcterms:W3CDTF">2024-06-17T06:19:48Z</dcterms:created>
  <dcterms:modified xsi:type="dcterms:W3CDTF">2024-06-17T13:28:02Z</dcterms:modified>
</cp:coreProperties>
</file>