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9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19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E6CECF-D321-4038-B30A-C96A9DE684A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4EB560-6F63-4724-90C6-1E147860D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4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B28D-F356-4516-860F-5C90447DA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Resume Job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FBDAB-D5EA-4597-85D7-DB705015F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Group 12</a:t>
            </a:r>
          </a:p>
        </p:txBody>
      </p:sp>
    </p:spTree>
    <p:extLst>
      <p:ext uri="{BB962C8B-B14F-4D97-AF65-F5344CB8AC3E}">
        <p14:creationId xmlns:p14="http://schemas.microsoft.com/office/powerpoint/2010/main" val="398435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 3 Defeating 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Training required with a huge data set to learn specifically to this domain.</a:t>
            </a:r>
          </a:p>
          <a:p>
            <a:pPr marL="578358" lvl="1" indent="-285750"/>
            <a:r>
              <a:rPr lang="en-US" dirty="0"/>
              <a:t>Doc2Vec – Training with Company name tags</a:t>
            </a:r>
          </a:p>
          <a:p>
            <a:pPr marL="578358" lvl="1" indent="-285750"/>
            <a:r>
              <a:rPr lang="en-US" dirty="0"/>
              <a:t>Do2Vec – Training with ‘Job’ as a Tag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Google Word2Vec – </a:t>
            </a:r>
            <a:r>
              <a:rPr lang="en-US" dirty="0"/>
              <a:t>Alternate but less efficient solution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4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 3 Defeating ATS – Single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Job Description is represented in the form a list of words vectors in a 300 dimensional vector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need each document as a single vector representation to find the distances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Initial solution was to take the average of all the dimensions of each word to get a single vector representation of a Job Description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FADC8-760F-4042-872D-80792121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895723"/>
            <a:ext cx="3657600" cy="2425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ACEA6-6819-45F4-B5B6-EB115466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935" y="3926993"/>
            <a:ext cx="3657600" cy="24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8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 3 Defeating ATS – TFIDF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Better Solution – TF-IDF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word vector is multiplied to its TFIDF score to understand the importance of the 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don’t want Key skills such as ‘Python’ to have low weights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69112-BF57-49A6-905D-3E2EAAAF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98" y="3857414"/>
            <a:ext cx="3657600" cy="2425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B40FFE-D155-4F73-A83A-544B5423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17" y="3851718"/>
            <a:ext cx="3657600" cy="24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2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 3 Defeating ATS – Cosine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To get a judgement of distances for each Job Description cosine distances from the resume was calculate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results were stored in a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3162A-E188-4086-9462-1BB74146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4139365"/>
            <a:ext cx="6591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3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Validations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Positive and Negative cases to find the threshold similarities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 our very own Word2Vec model to get domain specific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Identify the key skills and give distinguishing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Resume and Job Description parsing using Regex to remove unwanted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Get input in a more structured form rather than raw data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5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Ways to Improve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Top Modelling – Limited 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all Job Description have the same topic and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Similar Jobs can be clustered and Topics extracted</a:t>
            </a:r>
          </a:p>
          <a:p>
            <a:pPr marL="201168" lvl="1" indent="0">
              <a:buNone/>
            </a:pPr>
            <a:endParaRPr lang="en-US" dirty="0"/>
          </a:p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dirty="0"/>
              <a:t>Keyword Method of Genism Module – Resultant words are too generic</a:t>
            </a:r>
          </a:p>
          <a:p>
            <a:pPr marL="25146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dirty="0"/>
              <a:t>Find words close to the Job description vector and in-corporate the same in the resume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2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7F88-3517-4A78-A6C6-DB7CC1E96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16206-D218-40C8-BA38-947E0C7F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r>
              <a:rPr lang="en-US" dirty="0"/>
              <a:t>Problem Statement and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of us have experience the wrath of rejects within a short span of time post applying to our dream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reason is pretty simple companies use tools such as Application Tracking Systems to filter out the Resume.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do they use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Companies advertising open positions often have hundreds, if not thousands applicants often too much for any one person — or even a small group of HR staff members — to deal with on their own.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That’s how these resume robot programs came into existence for the most part — as an </a:t>
            </a:r>
            <a:r>
              <a:rPr lang="en-US" b="1" dirty="0"/>
              <a:t>aid to overwhelmed hiring managers.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3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r>
              <a:rPr lang="en-US" dirty="0"/>
              <a:t>Problem Statement and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b="1" dirty="0"/>
              <a:t>Is it really a big problem?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Yes, Over 90% companies use them</a:t>
            </a:r>
          </a:p>
          <a:p>
            <a:pPr marL="0" indent="0">
              <a:buNone/>
            </a:pPr>
            <a:r>
              <a:rPr lang="en-US" b="1" dirty="0"/>
              <a:t>Risk of using such bots from an employer stand point of view?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highly-qualified candidates are rejected by ATS because they fail to write their resume for the resume screening software. 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risk of loosing out qualified people is worth taking considering the amount of time and money they save using this screening robots.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0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First, the software removes all formatting from the resume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Next, it sorts the content of your resume into individual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Employers skill and the resume are matched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Resumes with the highest scores relevant to the employer’s specified keywords and phrases combined with your years of experience are picked.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In the end, the software simply scores the resume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4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r>
              <a:rPr lang="en-US" dirty="0"/>
              <a:t>Steps in trying to Converge towards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some Job descriptions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 Resume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something amazing to solve the problem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r>
              <a:rPr lang="en-US" dirty="0"/>
              <a:t>Step 1 Get some Job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Glassdoor public API – Failed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Scrapping using Beautiful Soap – Failed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Selenium to mimic human like behavior – Successful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ta.csv - Excel">
            <a:extLst>
              <a:ext uri="{FF2B5EF4-FFF2-40B4-BE49-F238E27FC236}">
                <a16:creationId xmlns:a16="http://schemas.microsoft.com/office/drawing/2014/main" id="{55299479-E0D5-47B2-A06B-3FBEA5A72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30595" r="39076" b="57209"/>
          <a:stretch/>
        </p:blipFill>
        <p:spPr>
          <a:xfrm>
            <a:off x="1097278" y="4837251"/>
            <a:ext cx="10261925" cy="1140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Step 1 Get some Job descriptions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Glass door URL was generated based on the user entered Search keyword and the location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Mozilla web driver was used to initiate a URL launch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the job were fetched, navigating to all pages of search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Required information fetched into a Pandas Data Frame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1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 2 Get a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Generally a resume is  in .doc or .pdf formats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PDFMiner</a:t>
            </a:r>
            <a:r>
              <a:rPr lang="en-US" b="1" dirty="0"/>
              <a:t> </a:t>
            </a:r>
            <a:r>
              <a:rPr lang="en-US" dirty="0"/>
              <a:t>is  a PDF </a:t>
            </a:r>
            <a:r>
              <a:rPr lang="en-US" dirty="0" err="1"/>
              <a:t>parsar</a:t>
            </a:r>
            <a:r>
              <a:rPr lang="en-US" dirty="0"/>
              <a:t> to get the PDF in text and various other forms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EDD-DE9B-41AC-882A-AB4DA3D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 3 Defeating 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DBF-2B03-4508-9115-59C72F1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Counting words and matching will not be the only solution to this problem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Attempted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TF-IDF, </a:t>
            </a:r>
            <a:r>
              <a:rPr lang="en-US" b="1" dirty="0" err="1"/>
              <a:t>CountVectorizor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Deep learning through </a:t>
            </a:r>
            <a:r>
              <a:rPr lang="en-US" b="1" dirty="0"/>
              <a:t>word2vec/Doc2vec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4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710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Resume Job Matching</vt:lpstr>
      <vt:lpstr>Problem Statement and Importance</vt:lpstr>
      <vt:lpstr>Problem Statement and Importance</vt:lpstr>
      <vt:lpstr>How does it work?</vt:lpstr>
      <vt:lpstr>Steps in trying to Converge towards a Solution</vt:lpstr>
      <vt:lpstr>Step 1 Get some Job descriptions</vt:lpstr>
      <vt:lpstr>Step 1 Get some Job descriptions</vt:lpstr>
      <vt:lpstr>Step 2 Get a Resume</vt:lpstr>
      <vt:lpstr>Step 3 Defeating ATS</vt:lpstr>
      <vt:lpstr>Step 3 Defeating ATS</vt:lpstr>
      <vt:lpstr>Step 3 Defeating ATS – Single Vector</vt:lpstr>
      <vt:lpstr>Step 3 Defeating ATS – TFIDF Vector</vt:lpstr>
      <vt:lpstr>Step 3 Defeating ATS – Cosine Similarities</vt:lpstr>
      <vt:lpstr>Validations and Improvements</vt:lpstr>
      <vt:lpstr>Ways to Improve Match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Binoy Dutt</dc:creator>
  <cp:lastModifiedBy>Binoy Dutt</cp:lastModifiedBy>
  <cp:revision>28</cp:revision>
  <dcterms:created xsi:type="dcterms:W3CDTF">2017-04-27T05:39:04Z</dcterms:created>
  <dcterms:modified xsi:type="dcterms:W3CDTF">2017-04-27T17:43:27Z</dcterms:modified>
</cp:coreProperties>
</file>