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bvZtWk_9gMlT6hwZfwhC0fp60FHKuYJ/edit#gid=1010270344" TargetMode="External"/><Relationship Id="rId2" Type="http://schemas.openxmlformats.org/officeDocument/2006/relationships/hyperlink" Target="https://docs.google.com/spreadsheets/d/1Gujt_tHR5EEvYG-2PG7FSLAwTVEAwh6KajmiT38vQq0/edit#gid=67699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jqYg-m6BetMtcclHIashPvW8nOhfw54O_9_e0QMyvZw/edit#gid=204000238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49" y="5248616"/>
            <a:ext cx="7197726" cy="1405467"/>
          </a:xfrm>
        </p:spPr>
        <p:txBody>
          <a:bodyPr>
            <a:normAutofit/>
          </a:bodyPr>
          <a:lstStyle/>
          <a:p>
            <a:r>
              <a:rPr lang="en-US" sz="2000" dirty="0"/>
              <a:t> Presented By:-</a:t>
            </a:r>
            <a:r>
              <a:rPr lang="en-US" sz="2000" dirty="0" err="1"/>
              <a:t>Tanuja</a:t>
            </a:r>
            <a:r>
              <a:rPr lang="en-US" sz="2000" dirty="0"/>
              <a:t> Sharma </a:t>
            </a:r>
          </a:p>
          <a:p>
            <a:r>
              <a:rPr lang="en-US" sz="2000" dirty="0"/>
              <a:t>                                       Affiliated BY: -DIGICROME ACADEMY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438140" y="109709"/>
            <a:ext cx="7197726" cy="2421464"/>
          </a:xfrm>
        </p:spPr>
        <p:txBody>
          <a:bodyPr/>
          <a:lstStyle/>
          <a:p>
            <a:r>
              <a:rPr lang="en-US" dirty="0"/>
              <a:t>Data Acquisition &amp; Data Wrangling</a:t>
            </a:r>
          </a:p>
        </p:txBody>
      </p:sp>
    </p:spTree>
    <p:extLst>
      <p:ext uri="{BB962C8B-B14F-4D97-AF65-F5344CB8AC3E}">
        <p14:creationId xmlns:p14="http://schemas.microsoft.com/office/powerpoint/2010/main" val="14080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3031"/>
            <a:ext cx="10131427" cy="151970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CONCLUSION:-</a:t>
            </a:r>
            <a:r>
              <a:rPr lang="en-US" sz="4800" b="1" dirty="0"/>
              <a:t/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578" y="1056067"/>
            <a:ext cx="11565228" cy="5422005"/>
          </a:xfrm>
        </p:spPr>
        <p:txBody>
          <a:bodyPr/>
          <a:lstStyle/>
          <a:p>
            <a:r>
              <a:rPr lang="en-US" sz="3200" b="1" dirty="0" smtClean="0"/>
              <a:t>There are doing different  tasks on different dataset:-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Task 1:</a:t>
            </a:r>
            <a:r>
              <a:rPr lang="en-US" sz="2400" dirty="0" smtClean="0"/>
              <a:t> Data Acquisition and Data Wrangling on dataset 1 and dataset 2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[All methods to be applied for data wrangling concerning the listed above and </a:t>
            </a:r>
            <a:r>
              <a:rPr lang="en-US" sz="2400" dirty="0" err="1" smtClean="0"/>
              <a:t>combine_data</a:t>
            </a:r>
            <a:r>
              <a:rPr lang="en-US" sz="2400" dirty="0" smtClean="0"/>
              <a:t> from dataset1 and dataset2, Work on central tendency.  ]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smtClean="0"/>
              <a:t>Task 2: </a:t>
            </a:r>
            <a:r>
              <a:rPr lang="en-US" sz="2400" dirty="0" smtClean="0"/>
              <a:t>Data Acquisition and Wrangling on Dataset 3.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Concatenate combine_ data with Dataset_3. To be Worked on missing values and outliers.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Check the </a:t>
            </a:r>
            <a:r>
              <a:rPr lang="en-US" sz="2400" dirty="0" err="1" smtClean="0"/>
              <a:t>skewness</a:t>
            </a:r>
            <a:r>
              <a:rPr lang="en-US" sz="2400" dirty="0" smtClean="0"/>
              <a:t> and correlation of the data. 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Take a final output.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69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52" y="1466902"/>
            <a:ext cx="10224799" cy="1468800"/>
          </a:xfrm>
        </p:spPr>
        <p:txBody>
          <a:bodyPr/>
          <a:lstStyle/>
          <a:p>
            <a:r>
              <a:rPr lang="en-US" dirty="0" smtClean="0"/>
              <a:t>                              </a:t>
            </a:r>
            <a:r>
              <a:rPr lang="en-US" sz="8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Thank you</a:t>
            </a:r>
            <a:endParaRPr lang="en-US" sz="8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9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708" y="133083"/>
            <a:ext cx="10131425" cy="62677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                      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52" y="643944"/>
            <a:ext cx="12101848" cy="63686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Data </a:t>
            </a:r>
            <a:r>
              <a:rPr lang="en-US" sz="2600" dirty="0"/>
              <a:t>acquisition (DAQ) </a:t>
            </a:r>
            <a:r>
              <a:rPr lang="en-US" sz="2600" dirty="0" smtClean="0"/>
              <a:t>:-Data </a:t>
            </a:r>
            <a:r>
              <a:rPr lang="en-US" sz="2600" dirty="0"/>
              <a:t>acquisition (DAQ) is the process of measuring an electrical or physical phenomenon, such as voltage, current, temperature, pressure, or sound. A DAQ system consists of sensors, DAQ measurement hardware, and a computer with programmable software such as </a:t>
            </a:r>
            <a:r>
              <a:rPr lang="en-US" sz="2600" dirty="0" err="1"/>
              <a:t>LabVIEW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There </a:t>
            </a:r>
            <a:r>
              <a:rPr lang="en-US" sz="2600" dirty="0"/>
              <a:t>are four methods of acquiring data: </a:t>
            </a:r>
            <a:r>
              <a:rPr lang="en-US" sz="2600" dirty="0" smtClean="0"/>
              <a:t>-</a:t>
            </a:r>
          </a:p>
          <a:p>
            <a:pPr marL="0" indent="0">
              <a:buNone/>
            </a:pPr>
            <a:r>
              <a:rPr lang="en-US" sz="2600" dirty="0" smtClean="0"/>
              <a:t>1.collecting </a:t>
            </a:r>
            <a:r>
              <a:rPr lang="en-US" sz="2600" dirty="0"/>
              <a:t>new </a:t>
            </a:r>
            <a:r>
              <a:rPr lang="en-US" sz="2600" dirty="0" smtClean="0"/>
              <a:t>data</a:t>
            </a:r>
          </a:p>
          <a:p>
            <a:pPr marL="0" indent="0">
              <a:buNone/>
            </a:pPr>
            <a:r>
              <a:rPr lang="en-US" sz="2600" dirty="0" smtClean="0"/>
              <a:t>2.converting/transforming </a:t>
            </a:r>
            <a:r>
              <a:rPr lang="en-US" sz="2600" dirty="0"/>
              <a:t>legacy </a:t>
            </a:r>
            <a:r>
              <a:rPr lang="en-US" sz="2600" dirty="0" smtClean="0"/>
              <a:t>data</a:t>
            </a:r>
          </a:p>
          <a:p>
            <a:pPr marL="0" indent="0">
              <a:buNone/>
            </a:pPr>
            <a:r>
              <a:rPr lang="en-US" sz="2600" dirty="0" smtClean="0"/>
              <a:t>3.sharing/exchanging data</a:t>
            </a:r>
          </a:p>
          <a:p>
            <a:pPr marL="0" indent="0">
              <a:buNone/>
            </a:pPr>
            <a:r>
              <a:rPr lang="en-US" sz="2600" dirty="0" smtClean="0"/>
              <a:t>4.purchasing data</a:t>
            </a:r>
          </a:p>
          <a:p>
            <a:pPr marL="0" indent="0">
              <a:buNone/>
            </a:pPr>
            <a:r>
              <a:rPr lang="en-US" sz="2600" dirty="0"/>
              <a:t>Data </a:t>
            </a:r>
            <a:r>
              <a:rPr lang="en-US" sz="2600" dirty="0" smtClean="0"/>
              <a:t>wrangling :- </a:t>
            </a:r>
            <a:r>
              <a:rPr lang="en-US" sz="2600" dirty="0"/>
              <a:t>Data wrangling</a:t>
            </a:r>
            <a:r>
              <a:rPr lang="en-US" sz="2600" dirty="0" smtClean="0"/>
              <a:t> </a:t>
            </a:r>
            <a:r>
              <a:rPr lang="en-US" sz="2600" dirty="0"/>
              <a:t>is the process of transforming and structuring data from one raw form into a desired format with the intent of improving data quality and making it more consumable and useful for analytics or machine learning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r>
              <a:rPr lang="en-US" sz="2600" dirty="0"/>
              <a:t>T</a:t>
            </a:r>
            <a:r>
              <a:rPr lang="en-US" sz="2600" dirty="0" smtClean="0"/>
              <a:t>he </a:t>
            </a:r>
            <a:r>
              <a:rPr lang="en-US" sz="2600" dirty="0"/>
              <a:t>six steps of data </a:t>
            </a:r>
            <a:r>
              <a:rPr lang="en-US" sz="2600" dirty="0" smtClean="0"/>
              <a:t>wrangling:-</a:t>
            </a:r>
          </a:p>
          <a:p>
            <a:pPr marL="0" indent="0">
              <a:buNone/>
            </a:pPr>
            <a:r>
              <a:rPr lang="en-US" sz="2600" dirty="0" smtClean="0"/>
              <a:t>1.Discovery</a:t>
            </a:r>
          </a:p>
          <a:p>
            <a:pPr marL="0" indent="0">
              <a:buNone/>
            </a:pPr>
            <a:r>
              <a:rPr lang="en-US" sz="2600" dirty="0" smtClean="0"/>
              <a:t>2.structuring,</a:t>
            </a:r>
          </a:p>
          <a:p>
            <a:pPr marL="0" indent="0">
              <a:buNone/>
            </a:pPr>
            <a:r>
              <a:rPr lang="en-US" sz="2600" dirty="0" smtClean="0"/>
              <a:t>3. Cleaning</a:t>
            </a:r>
          </a:p>
          <a:p>
            <a:pPr marL="0" indent="0">
              <a:buNone/>
            </a:pPr>
            <a:r>
              <a:rPr lang="en-US" sz="2600" dirty="0" smtClean="0"/>
              <a:t>4. Enriching</a:t>
            </a:r>
          </a:p>
          <a:p>
            <a:pPr marL="0" indent="0">
              <a:buNone/>
            </a:pPr>
            <a:r>
              <a:rPr lang="en-US" sz="2600" dirty="0" smtClean="0"/>
              <a:t>5.validating</a:t>
            </a:r>
          </a:p>
          <a:p>
            <a:pPr marL="0" indent="0">
              <a:buNone/>
            </a:pPr>
            <a:r>
              <a:rPr lang="en-US" sz="2600" dirty="0" smtClean="0"/>
              <a:t>6.publishing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1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7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/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4" y="1004553"/>
            <a:ext cx="10131425" cy="736671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have assigned </a:t>
            </a:r>
            <a:r>
              <a:rPr lang="en-US" dirty="0"/>
              <a:t>a new task to perform data wrangling on a set of datasets. The datasets have many ambiguities. You must identify those and apply different data-wrangling techniques to get a dataset for further usage.</a:t>
            </a:r>
          </a:p>
          <a:p>
            <a:r>
              <a:rPr lang="en-US" dirty="0" smtClean="0"/>
              <a:t>We have </a:t>
            </a:r>
            <a:r>
              <a:rPr lang="en-US" dirty="0"/>
              <a:t> Download Dataset_1[</a:t>
            </a:r>
            <a:r>
              <a:rPr lang="en-US" u="sng" dirty="0">
                <a:hlinkClick r:id="rId2"/>
              </a:rPr>
              <a:t>dataset_1 - Google Sheets</a:t>
            </a:r>
            <a:r>
              <a:rPr lang="en-US" dirty="0"/>
              <a:t>], Dataset_2[</a:t>
            </a:r>
            <a:r>
              <a:rPr lang="en-US" u="sng" dirty="0">
                <a:hlinkClick r:id="rId3"/>
              </a:rPr>
              <a:t>dataset_2.xlsx - Google Sheets</a:t>
            </a:r>
            <a:r>
              <a:rPr lang="en-US" dirty="0"/>
              <a:t>], and Dataset_3 [</a:t>
            </a:r>
            <a:r>
              <a:rPr lang="en-US" u="sng" dirty="0">
                <a:hlinkClick r:id="rId4"/>
              </a:rPr>
              <a:t>dataset_3 - Google Sheets</a:t>
            </a:r>
            <a:r>
              <a:rPr lang="en-US" dirty="0"/>
              <a:t>] and upload the datasets for your given analysis.</a:t>
            </a:r>
          </a:p>
          <a:p>
            <a:r>
              <a:rPr lang="en-US" dirty="0" smtClean="0"/>
              <a:t>We have use</a:t>
            </a:r>
            <a:r>
              <a:rPr lang="en-US" dirty="0"/>
              <a:t> </a:t>
            </a:r>
            <a:r>
              <a:rPr lang="en-US" b="1" dirty="0"/>
              <a:t> Important   libraries </a:t>
            </a:r>
            <a:r>
              <a:rPr lang="en-US" b="1" dirty="0" smtClean="0"/>
              <a:t>:-</a:t>
            </a:r>
            <a:endParaRPr lang="en-US" b="1" dirty="0"/>
          </a:p>
          <a:p>
            <a:r>
              <a:rPr lang="en-US" dirty="0"/>
              <a:t>•          Pandas is a high-level data manipulation </a:t>
            </a:r>
            <a:r>
              <a:rPr lang="en-US" dirty="0" smtClean="0"/>
              <a:t>too</a:t>
            </a:r>
          </a:p>
          <a:p>
            <a:r>
              <a:rPr lang="en-US" dirty="0" smtClean="0"/>
              <a:t>•</a:t>
            </a:r>
            <a:r>
              <a:rPr lang="en-US" dirty="0"/>
              <a:t>         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/>
              <a:t>is used for working with multidimensional </a:t>
            </a:r>
            <a:r>
              <a:rPr lang="en-US" dirty="0" smtClean="0"/>
              <a:t>arrays</a:t>
            </a:r>
            <a:endParaRPr lang="en-US" dirty="0"/>
          </a:p>
          <a:p>
            <a:r>
              <a:rPr lang="en-US" dirty="0" smtClean="0"/>
              <a:t>Concept are we used:-</a:t>
            </a:r>
          </a:p>
          <a:p>
            <a:r>
              <a:rPr lang="en-US" dirty="0"/>
              <a:t>•          Data acquisition</a:t>
            </a:r>
          </a:p>
          <a:p>
            <a:r>
              <a:rPr lang="en-US" dirty="0"/>
              <a:t>•          Different methods for data wrangling:</a:t>
            </a:r>
          </a:p>
          <a:p>
            <a:r>
              <a:rPr lang="en-US" dirty="0"/>
              <a:t>1. 	Merge datasets</a:t>
            </a:r>
          </a:p>
          <a:p>
            <a:r>
              <a:rPr lang="en-US" dirty="0"/>
              <a:t>2. 	Identify unique values</a:t>
            </a:r>
          </a:p>
          <a:p>
            <a:r>
              <a:rPr lang="en-US" dirty="0"/>
              <a:t>3. 	Drop unnecessary columns</a:t>
            </a:r>
          </a:p>
          <a:p>
            <a:r>
              <a:rPr lang="en-US" dirty="0"/>
              <a:t>4. 	Check the dimensions of the dataset</a:t>
            </a:r>
          </a:p>
          <a:p>
            <a:r>
              <a:rPr lang="en-US" dirty="0"/>
              <a:t>5. 	Check the </a:t>
            </a:r>
            <a:r>
              <a:rPr lang="en-US" dirty="0" err="1"/>
              <a:t>datatype</a:t>
            </a:r>
            <a:r>
              <a:rPr lang="en-US" dirty="0"/>
              <a:t> of the dataset</a:t>
            </a:r>
          </a:p>
          <a:p>
            <a:r>
              <a:rPr lang="en-US" dirty="0"/>
              <a:t>6. 	Check </a:t>
            </a:r>
            <a:r>
              <a:rPr lang="en-US" dirty="0" err="1"/>
              <a:t>datatype</a:t>
            </a:r>
            <a:r>
              <a:rPr lang="en-US" dirty="0"/>
              <a:t> summary</a:t>
            </a:r>
          </a:p>
          <a:p>
            <a:r>
              <a:rPr lang="en-US" dirty="0"/>
              <a:t>7. 	Treat missing values</a:t>
            </a:r>
          </a:p>
          <a:p>
            <a:r>
              <a:rPr lang="en-US" dirty="0"/>
              <a:t>8. 	Validate the correctness of the data at the primary level if applicable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7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1973"/>
            <a:ext cx="10131425" cy="1300766"/>
          </a:xfrm>
        </p:spPr>
        <p:txBody>
          <a:bodyPr>
            <a:norm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90918"/>
            <a:ext cx="10131425" cy="5467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Concept are we used:-</a:t>
            </a:r>
          </a:p>
          <a:p>
            <a:pPr marL="0" indent="0">
              <a:buNone/>
            </a:pPr>
            <a:r>
              <a:rPr lang="en-US" sz="2400" dirty="0"/>
              <a:t>•          Data acquisition</a:t>
            </a:r>
          </a:p>
          <a:p>
            <a:pPr marL="0" indent="0">
              <a:buNone/>
            </a:pPr>
            <a:r>
              <a:rPr lang="en-US" sz="2400" dirty="0"/>
              <a:t>•          Different methods for data wrangling:</a:t>
            </a:r>
          </a:p>
          <a:p>
            <a:pPr marL="0" indent="0">
              <a:buNone/>
            </a:pPr>
            <a:r>
              <a:rPr lang="en-US" sz="2400" dirty="0"/>
              <a:t>1. 	Merge datasets</a:t>
            </a:r>
          </a:p>
          <a:p>
            <a:pPr marL="0" indent="0">
              <a:buNone/>
            </a:pPr>
            <a:r>
              <a:rPr lang="en-US" sz="2400" dirty="0"/>
              <a:t>2. 	Identify unique values</a:t>
            </a:r>
          </a:p>
          <a:p>
            <a:pPr marL="0" indent="0">
              <a:buNone/>
            </a:pPr>
            <a:r>
              <a:rPr lang="en-US" sz="2400" dirty="0"/>
              <a:t>3. 	Drop unnecessary columns</a:t>
            </a:r>
          </a:p>
          <a:p>
            <a:pPr marL="0" indent="0">
              <a:buNone/>
            </a:pPr>
            <a:r>
              <a:rPr lang="en-US" sz="2400" dirty="0"/>
              <a:t>4. 	Check the dimensions of the dataset</a:t>
            </a:r>
          </a:p>
          <a:p>
            <a:pPr marL="0" indent="0">
              <a:buNone/>
            </a:pPr>
            <a:r>
              <a:rPr lang="en-US" sz="2400" dirty="0"/>
              <a:t>5. 	Check the </a:t>
            </a:r>
            <a:r>
              <a:rPr lang="en-US" sz="2400" dirty="0" err="1"/>
              <a:t>datatype</a:t>
            </a:r>
            <a:r>
              <a:rPr lang="en-US" sz="2400" dirty="0"/>
              <a:t> of the dataset</a:t>
            </a:r>
          </a:p>
          <a:p>
            <a:pPr marL="0" indent="0">
              <a:buNone/>
            </a:pPr>
            <a:r>
              <a:rPr lang="en-US" sz="2400" dirty="0"/>
              <a:t>6. 	Check </a:t>
            </a:r>
            <a:r>
              <a:rPr lang="en-US" sz="2400" dirty="0" err="1"/>
              <a:t>datatype</a:t>
            </a:r>
            <a:r>
              <a:rPr lang="en-US" sz="2400" dirty="0"/>
              <a:t> summary</a:t>
            </a:r>
          </a:p>
          <a:p>
            <a:pPr marL="0" indent="0">
              <a:buNone/>
            </a:pPr>
            <a:r>
              <a:rPr lang="en-US" sz="2400" dirty="0"/>
              <a:t>7. 	Treat missing values</a:t>
            </a:r>
          </a:p>
          <a:p>
            <a:pPr marL="457200" indent="-457200">
              <a:buAutoNum type="arabicPeriod" startAt="8"/>
            </a:pPr>
            <a:r>
              <a:rPr lang="en-US" sz="2400" dirty="0" smtClean="0"/>
              <a:t>Validate </a:t>
            </a:r>
            <a:r>
              <a:rPr lang="en-US" sz="2400" dirty="0"/>
              <a:t>the correctness of the data at the primary level if </a:t>
            </a:r>
            <a:r>
              <a:rPr lang="en-US" sz="2400" dirty="0" smtClean="0"/>
              <a:t>applicable</a:t>
            </a:r>
          </a:p>
          <a:p>
            <a:pPr marL="342900" indent="-342900">
              <a:buAutoNum type="arabicPeriod" startAt="8"/>
            </a:pPr>
            <a:r>
              <a:rPr lang="en-US" sz="2400" dirty="0" err="1" smtClean="0"/>
              <a:t>Merge,correlation,skewness</a:t>
            </a:r>
            <a:r>
              <a:rPr lang="en-US" sz="2400" dirty="0" smtClean="0"/>
              <a:t> in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61" y="17053"/>
            <a:ext cx="10131425" cy="1456267"/>
          </a:xfrm>
        </p:spPr>
        <p:txBody>
          <a:bodyPr/>
          <a:lstStyle/>
          <a:p>
            <a:r>
              <a:rPr lang="en-US" dirty="0"/>
              <a:t>Solution:-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2160" y="1081826"/>
            <a:ext cx="10131425" cy="3889420"/>
          </a:xfrm>
        </p:spPr>
        <p:txBody>
          <a:bodyPr/>
          <a:lstStyle/>
          <a:p>
            <a:r>
              <a:rPr lang="en-US" dirty="0"/>
              <a:t>Excel Power Query / Spreadsheets — the most basic structuring tool for manual wrangling.</a:t>
            </a:r>
          </a:p>
          <a:p>
            <a:r>
              <a:rPr lang="en-US" dirty="0" err="1"/>
              <a:t>OpenRefine</a:t>
            </a:r>
            <a:r>
              <a:rPr lang="en-US" dirty="0"/>
              <a:t> — more sophisticated solutions, requires programming skills.</a:t>
            </a:r>
          </a:p>
          <a:p>
            <a:r>
              <a:rPr lang="en-US" dirty="0"/>
              <a:t>Google </a:t>
            </a:r>
            <a:r>
              <a:rPr lang="en-US" dirty="0" err="1"/>
              <a:t>DataPrep</a:t>
            </a:r>
            <a:r>
              <a:rPr lang="en-US" dirty="0"/>
              <a:t> – for exploration, cleaning, and preparation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explore</a:t>
            </a:r>
            <a:r>
              <a:rPr lang="en-US" dirty="0"/>
              <a:t>, transform, cleanse, enrich, validate and store</a:t>
            </a:r>
          </a:p>
        </p:txBody>
      </p:sp>
    </p:spTree>
    <p:extLst>
      <p:ext uri="{BB962C8B-B14F-4D97-AF65-F5344CB8AC3E}">
        <p14:creationId xmlns:p14="http://schemas.microsoft.com/office/powerpoint/2010/main" val="346911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Important   libraries to be </a:t>
            </a:r>
            <a:r>
              <a:rPr lang="en-US" sz="3600" b="1" dirty="0" smtClean="0"/>
              <a:t>used :-</a:t>
            </a:r>
            <a:endParaRPr lang="en-US" sz="3600" b="1" dirty="0"/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Pandas is a high-level data manipulation tool</a:t>
            </a:r>
          </a:p>
          <a:p>
            <a:pPr marL="0" indent="0">
              <a:buNone/>
            </a:pP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• </a:t>
            </a:r>
            <a:r>
              <a:rPr lang="en-US" sz="2400" dirty="0" smtClean="0"/>
              <a:t> </a:t>
            </a:r>
            <a:r>
              <a:rPr lang="en-US" sz="2400" dirty="0" err="1"/>
              <a:t>NumPy</a:t>
            </a:r>
            <a:r>
              <a:rPr lang="en-US" sz="2400" dirty="0"/>
              <a:t> is used for working with multidimensional arrays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312" y="425004"/>
            <a:ext cx="10131427" cy="643944"/>
          </a:xfrm>
        </p:spPr>
        <p:txBody>
          <a:bodyPr>
            <a:normAutofit fontScale="90000"/>
          </a:bodyPr>
          <a:lstStyle/>
          <a:p>
            <a:r>
              <a:rPr lang="en-US" dirty="0"/>
              <a:t>Key features:-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668" y="1275008"/>
            <a:ext cx="11874321" cy="4362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SIX KEY STEPS DATA WRANGLING:-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Data </a:t>
            </a:r>
            <a:r>
              <a:rPr lang="en-US" dirty="0"/>
              <a:t>discovery.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 Data structuring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 Data cleaning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 Enriching data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smtClean="0"/>
              <a:t> Validating data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Publishing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65" y="153257"/>
            <a:ext cx="10131427" cy="670991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OUTPUT:-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6" y="985235"/>
            <a:ext cx="11317311" cy="5872765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27826"/>
              </p:ext>
            </p:extLst>
          </p:nvPr>
        </p:nvGraphicFramePr>
        <p:xfrm>
          <a:off x="402468" y="985240"/>
          <a:ext cx="11343063" cy="5711773"/>
        </p:xfrm>
        <a:graphic>
          <a:graphicData uri="http://schemas.openxmlformats.org/drawingml/2006/table">
            <a:tbl>
              <a:tblPr/>
              <a:tblGrid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  <a:gridCol w="667239"/>
              </a:tblGrid>
              <a:tr h="6667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instant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dteday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season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mnth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holiday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weekday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weathersit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atemp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hum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windspeed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casual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registered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cnt</a:t>
                      </a:r>
                    </a:p>
                  </a:txBody>
                  <a:tcPr marL="9312" marR="9312" marT="931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0.2273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0.194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0.2273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0.1642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0.2121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0.1343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0.1818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0.1045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0.1818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0.1343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0.1818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0.1045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0.1642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0.2121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0.0896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0.2121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0.1045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0.1343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630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0.197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0.194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0.2273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0.1642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0.2273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0.1343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35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########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0.2121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0.2537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12" marR="9312" marT="93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3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8" y="0"/>
            <a:ext cx="10131427" cy="8242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CHALLANGES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FACED:-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8" y="1352282"/>
            <a:ext cx="11549129" cy="4713667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/>
              <a:t>There are many challenges facing in the project</a:t>
            </a:r>
            <a:r>
              <a:rPr lang="en-US" sz="1800" dirty="0"/>
              <a:t>:-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 smtClean="0"/>
              <a:t>Challenges </a:t>
            </a:r>
            <a:r>
              <a:rPr lang="en-US" sz="2600" dirty="0"/>
              <a:t>related with syntax error.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 err="1"/>
              <a:t>Challanges</a:t>
            </a:r>
            <a:r>
              <a:rPr lang="en-US" sz="2600" dirty="0"/>
              <a:t> related with codes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 smtClean="0"/>
              <a:t>Challenges relates with mounting google drive.</a:t>
            </a:r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Challenges relates with run </a:t>
            </a:r>
            <a:r>
              <a:rPr lang="en-US" sz="2600" dirty="0" smtClean="0"/>
              <a:t>codes google </a:t>
            </a:r>
            <a:r>
              <a:rPr lang="en-US" sz="2600" dirty="0" err="1" smtClean="0"/>
              <a:t>collabratory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1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158</TotalTime>
  <Words>480</Words>
  <Application>Microsoft Office PowerPoint</Application>
  <PresentationFormat>Widescreen</PresentationFormat>
  <Paragraphs>330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Celestial</vt:lpstr>
      <vt:lpstr>Data Acquisition &amp; Data Wrangling</vt:lpstr>
      <vt:lpstr>                      INTRODUCTION</vt:lpstr>
      <vt:lpstr>ABOUT THE PROJECT</vt:lpstr>
      <vt:lpstr>Problem statement</vt:lpstr>
      <vt:lpstr>Solution:-</vt:lpstr>
      <vt:lpstr>METHODOLOGY:-</vt:lpstr>
      <vt:lpstr>Key features:-</vt:lpstr>
      <vt:lpstr>OUTPUT:-</vt:lpstr>
      <vt:lpstr> CHALLANGES FACED:-</vt:lpstr>
      <vt:lpstr>CONCLUSION:- </vt:lpstr>
      <vt:lpstr>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Acquisition &amp; Data Wrangling</dc:title>
  <dc:creator>lenovo</dc:creator>
  <cp:lastModifiedBy>lenovo</cp:lastModifiedBy>
  <cp:revision>15</cp:revision>
  <dcterms:created xsi:type="dcterms:W3CDTF">2024-04-07T08:13:54Z</dcterms:created>
  <dcterms:modified xsi:type="dcterms:W3CDTF">2024-04-30T18:23:20Z</dcterms:modified>
</cp:coreProperties>
</file>