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567" r:id="rId3"/>
    <p:sldId id="544" r:id="rId4"/>
    <p:sldId id="563" r:id="rId5"/>
    <p:sldId id="564" r:id="rId6"/>
    <p:sldId id="565" r:id="rId7"/>
    <p:sldId id="566" r:id="rId8"/>
    <p:sldId id="5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360"/>
    <a:srgbClr val="172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C8315-6EB7-4368-AC08-E616B390FAB6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857CF-6643-4536-9C1B-75AE1C1CD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523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857CF-6643-4536-9C1B-75AE1C1CD4F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92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48F7-75D9-1B6A-371D-5C77EE07F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B1F38-1377-3DC1-FB62-87035B8DB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FF03-1646-3D43-151B-583B70F7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A422-DD5F-456C-A74E-D97377143AB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9D019-62C2-DC8E-2265-CEEB3017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1D573-4B04-4CCA-8765-2DEDDC05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0B8-50E8-444C-B0B7-FB134C7F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94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6F5A-1114-0446-E323-EF1D5BAD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930C3-03C3-3494-532D-E853EB434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323E0-E133-E86F-4C9B-3D5F1F5B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A422-DD5F-456C-A74E-D97377143AB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83CAD-E501-12E0-7421-505B4001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D0993-AD7E-56EB-8668-182370F7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0B8-50E8-444C-B0B7-FB134C7F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93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DD0F94-DDC0-A680-AB44-8D7580CD9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96B50-63C4-B37C-8924-632C5CF6E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9C7E0-F907-BB5D-BB64-33630819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A422-DD5F-456C-A74E-D97377143AB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13832-F76C-6640-A5E4-0E7F25A6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1801B-1D83-32B4-0AFC-997967CD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0B8-50E8-444C-B0B7-FB134C7F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843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905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5691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06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833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23F5-1F5B-A624-3080-D228E46B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C8066-EDCB-2AD0-31BC-66F4717A5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7F215-38B3-B286-4194-646FAE87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A422-DD5F-456C-A74E-D97377143AB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90BBF-2522-74BE-37CF-F9A2F5A2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3A503-E2CF-9811-721A-B1400978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0B8-50E8-444C-B0B7-FB134C7F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32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8386-215F-4C4C-551D-88029124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E4CBF-F334-031F-0248-0EB00244A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CE001-1126-1B0E-A132-0206900C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A422-DD5F-456C-A74E-D97377143AB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45C7C-B741-5278-D774-046B8BCB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47814-3D4E-4DE6-B5E2-101D2CEB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0B8-50E8-444C-B0B7-FB134C7F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46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5689-DF3D-7F10-1AFD-FA8E5F10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333A0-4371-269B-D7D6-0F8A715BD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A9EDD-29AD-2CF9-B095-6AFA300B4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F2E1E-70ED-BD6B-1952-173352A8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A422-DD5F-456C-A74E-D97377143AB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7C324-D379-398E-B51A-BFC7ACC8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C77EE-E953-8B5C-DB45-1D3FCEEE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0B8-50E8-444C-B0B7-FB134C7F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91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7401-41BD-ED67-399A-916AF403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D158F-733E-23A3-75E3-AAFD4A835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EEF48-C7F1-3397-A1AF-1F25713BB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3401D-3321-3DAD-AE42-AA8F40B2D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1F5A9-3EBE-9697-EDF4-174393E96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5306D-3F6A-AD36-43B0-9E1193C2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A422-DD5F-456C-A74E-D97377143AB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5C825-1072-99FD-DC2B-B3C0B207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C260F-998E-FEA9-9F57-A4D676D5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0B8-50E8-444C-B0B7-FB134C7F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73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83C4-5A98-429B-98E7-C1B389F7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04022-06F7-9FC3-4465-0704DB4F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A422-DD5F-456C-A74E-D97377143AB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FF251-1799-C06C-E4F7-3BFFD678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87371-520C-2DAB-E9A0-E2C516C7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0B8-50E8-444C-B0B7-FB134C7F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4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23B28-CEC2-8AD2-4F39-9A7B188E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A422-DD5F-456C-A74E-D97377143AB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0AD5A-689A-B62D-CC87-F6647B33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F7935-44BE-06A3-B169-2137DC27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0B8-50E8-444C-B0B7-FB134C7F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63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1005-C625-58E2-7DFC-5C5467AF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AB31F-08AD-07C0-FA00-B796A724D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56A47-B13B-83DA-8146-81D94A565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E58C5-064B-5119-1C51-914EBF3D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A422-DD5F-456C-A74E-D97377143AB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66C0C-E69E-898F-4106-5DD3D0D3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33B97-6A9F-599D-183F-022326B5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0B8-50E8-444C-B0B7-FB134C7F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92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39BE-4330-7F0A-2C41-76C1CC1D1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BA2A2-4191-239B-F643-F4C8299C2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7F565-9B97-5013-1192-9D24AE04D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EA9F6-AD0C-EA12-DA97-74489D52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A422-DD5F-456C-A74E-D97377143AB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20E20-8DB7-81B8-03A8-28854F8B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97C64-1365-34BF-D84E-8D1EF0BE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F0B8-50E8-444C-B0B7-FB134C7F3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53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98118-82C9-9419-EE23-4515DFD7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D52B1-9F46-169C-5839-681CB348A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A57E-6C83-8E90-2CD1-2910C1515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7A422-DD5F-456C-A74E-D97377143AB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10319-DD3F-49AC-7573-549FD42D0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D1129-F396-41B5-8B30-31A36DD8C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F0B8-50E8-444C-B0B7-FB134C7F356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CAC685-85B1-1555-3759-60E7AF31CAD4}"/>
              </a:ext>
            </a:extLst>
          </p:cNvPr>
          <p:cNvSpPr/>
          <p:nvPr userDrawn="1"/>
        </p:nvSpPr>
        <p:spPr>
          <a:xfrm>
            <a:off x="77821" y="97277"/>
            <a:ext cx="12003932" cy="6624198"/>
          </a:xfrm>
          <a:prstGeom prst="rect">
            <a:avLst/>
          </a:prstGeom>
          <a:noFill/>
          <a:ln w="38100">
            <a:solidFill>
              <a:srgbClr val="BB23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6350"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49E09B-5E0F-8126-1E00-F9F6376D39AC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8438" y="32356"/>
            <a:ext cx="574949" cy="4549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C0EC33-3A53-2716-BEBF-C2527B7294B1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66" y="-11980"/>
            <a:ext cx="1021908" cy="57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0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  <p:sldLayoutId id="214748366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DFDB-EC17-DD8B-7FC6-BD7EB5875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ZOMATO Data Analysis Portfolio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4E971-5D3A-41AC-865F-C0D825B82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2267" y="4321705"/>
            <a:ext cx="2167466" cy="4026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Tanuja Sawant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03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97E9-5385-4A9B-C608-5D6538241D70}"/>
              </a:ext>
            </a:extLst>
          </p:cNvPr>
          <p:cNvSpPr txBox="1">
            <a:spLocks/>
          </p:cNvSpPr>
          <p:nvPr/>
        </p:nvSpPr>
        <p:spPr>
          <a:xfrm>
            <a:off x="1379050" y="3007828"/>
            <a:ext cx="9921240" cy="8423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/>
              <a:t>Data Visualization using Power BI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219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76560-AB58-C6F3-47C2-44AE66026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855153A4-9E3F-1D0E-B07D-C07D8A6AF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267" y="567116"/>
            <a:ext cx="6545030" cy="5905072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9A160B98-5526-D2E2-0F65-18895D7554E8}"/>
              </a:ext>
            </a:extLst>
          </p:cNvPr>
          <p:cNvSpPr txBox="1">
            <a:spLocks/>
          </p:cNvSpPr>
          <p:nvPr/>
        </p:nvSpPr>
        <p:spPr>
          <a:xfrm>
            <a:off x="1135380" y="205062"/>
            <a:ext cx="9921240" cy="3134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dirty="0"/>
              <a:t>Model View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074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CEAB6-9B73-C113-4FDF-5007A0D7B2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8"/>
          <a:stretch/>
        </p:blipFill>
        <p:spPr>
          <a:xfrm>
            <a:off x="567267" y="436683"/>
            <a:ext cx="10681902" cy="622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8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8455FF-9566-8D4D-C712-0A33AF2A82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89"/>
          <a:stretch/>
        </p:blipFill>
        <p:spPr>
          <a:xfrm>
            <a:off x="702733" y="515115"/>
            <a:ext cx="10468418" cy="613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7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4AF77-F781-0FA5-7119-5CF92381BB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32"/>
          <a:stretch/>
        </p:blipFill>
        <p:spPr>
          <a:xfrm>
            <a:off x="893564" y="397259"/>
            <a:ext cx="10404871" cy="623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1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60933E-D8E5-5CBE-B74C-1BABC841C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71" y="1289405"/>
            <a:ext cx="5863286" cy="20471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84D9FD-1B59-7CFA-E85E-C4F29683D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71" y="3659186"/>
            <a:ext cx="5913632" cy="12345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08BBE3-CBB7-4CF3-F2B8-5E023DCBA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71" y="5395526"/>
            <a:ext cx="6172735" cy="10668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50DB3D-5E2C-47EF-B7A2-877D1FA99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2810" y="5414500"/>
            <a:ext cx="4722899" cy="11711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7E2A0F-0E9A-8DD7-CBEF-8A6AB46A8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2810" y="3659186"/>
            <a:ext cx="4709183" cy="4458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652ABB-9276-DE39-AF50-8C0F4BC843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5569" y="1289406"/>
            <a:ext cx="4915326" cy="922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FF1FB0-2C2E-6EC2-C5A4-77C76C25AA79}"/>
              </a:ext>
            </a:extLst>
          </p:cNvPr>
          <p:cNvCxnSpPr>
            <a:cxnSpLocks/>
          </p:cNvCxnSpPr>
          <p:nvPr/>
        </p:nvCxnSpPr>
        <p:spPr>
          <a:xfrm>
            <a:off x="6646333" y="1066800"/>
            <a:ext cx="0" cy="5395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32D0EC73-4771-618D-BD75-A6C40009E774}"/>
              </a:ext>
            </a:extLst>
          </p:cNvPr>
          <p:cNvSpPr txBox="1">
            <a:spLocks/>
          </p:cNvSpPr>
          <p:nvPr/>
        </p:nvSpPr>
        <p:spPr>
          <a:xfrm>
            <a:off x="1135380" y="321275"/>
            <a:ext cx="9921240" cy="3134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dirty="0"/>
              <a:t>Created Custom Measure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659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9080ED4-84C1-1C5F-1FC5-D26B7E092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88" y="560387"/>
            <a:ext cx="7757832" cy="36198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88FE04-92C4-0338-7EA5-FA2027E3A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88" y="4629889"/>
            <a:ext cx="5014395" cy="17527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141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7916</TotalTime>
  <Words>18</Words>
  <Application>Microsoft Office PowerPoint</Application>
  <PresentationFormat>Widescreen</PresentationFormat>
  <Paragraphs>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Office Theme</vt:lpstr>
      <vt:lpstr>ZOMATO Data Analysis Portfolio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Tanuja Sawant</dc:creator>
  <cp:lastModifiedBy>Tanuja Sawant</cp:lastModifiedBy>
  <cp:revision>5</cp:revision>
  <dcterms:created xsi:type="dcterms:W3CDTF">2025-03-10T20:34:15Z</dcterms:created>
  <dcterms:modified xsi:type="dcterms:W3CDTF">2025-03-20T18:56:30Z</dcterms:modified>
</cp:coreProperties>
</file>