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960D7A-F4E2-4C92-A552-AB3E898C0F0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81791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60D7A-F4E2-4C92-A552-AB3E898C0F0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74019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60D7A-F4E2-4C92-A552-AB3E898C0F0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323756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60D7A-F4E2-4C92-A552-AB3E898C0F0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5601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60D7A-F4E2-4C92-A552-AB3E898C0F0F}"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97411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960D7A-F4E2-4C92-A552-AB3E898C0F0F}"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369771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960D7A-F4E2-4C92-A552-AB3E898C0F0F}"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168043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960D7A-F4E2-4C92-A552-AB3E898C0F0F}"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319104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60D7A-F4E2-4C92-A552-AB3E898C0F0F}"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93983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60D7A-F4E2-4C92-A552-AB3E898C0F0F}"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422870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60D7A-F4E2-4C92-A552-AB3E898C0F0F}"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6F4280-A37F-4790-8051-398E6F856B15}" type="slidenum">
              <a:rPr lang="en-IN" smtClean="0"/>
              <a:t>‹#›</a:t>
            </a:fld>
            <a:endParaRPr lang="en-IN"/>
          </a:p>
        </p:txBody>
      </p:sp>
    </p:spTree>
    <p:extLst>
      <p:ext uri="{BB962C8B-B14F-4D97-AF65-F5344CB8AC3E}">
        <p14:creationId xmlns:p14="http://schemas.microsoft.com/office/powerpoint/2010/main" val="228853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60D7A-F4E2-4C92-A552-AB3E898C0F0F}" type="datetimeFigureOut">
              <a:rPr lang="en-IN" smtClean="0"/>
              <a:t>31-03-2024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F4280-A37F-4790-8051-398E6F856B15}" type="slidenum">
              <a:rPr lang="en-IN" smtClean="0"/>
              <a:t>‹#›</a:t>
            </a:fld>
            <a:endParaRPr lang="en-IN"/>
          </a:p>
        </p:txBody>
      </p:sp>
    </p:spTree>
    <p:extLst>
      <p:ext uri="{BB962C8B-B14F-4D97-AF65-F5344CB8AC3E}">
        <p14:creationId xmlns:p14="http://schemas.microsoft.com/office/powerpoint/2010/main" val="109076722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16C-C5E2-F337-9EB2-AC7157BC52D7}"/>
              </a:ext>
            </a:extLst>
          </p:cNvPr>
          <p:cNvSpPr>
            <a:spLocks noGrp="1"/>
          </p:cNvSpPr>
          <p:nvPr>
            <p:ph type="ctrTitle"/>
          </p:nvPr>
        </p:nvSpPr>
        <p:spPr>
          <a:xfrm>
            <a:off x="1524000" y="1725562"/>
            <a:ext cx="9144000" cy="2344992"/>
          </a:xfrm>
        </p:spPr>
        <p:txBody>
          <a:bodyPr>
            <a:normAutofit/>
          </a:bodyPr>
          <a:lstStyle/>
          <a:p>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Sports Day</a:t>
            </a:r>
            <a:br>
              <a:rPr lang="en-US" b="0" i="0" dirty="0">
                <a:solidFill>
                  <a:schemeClr val="accent1">
                    <a:lumMod val="75000"/>
                  </a:schemeClr>
                </a:solidFill>
                <a:effectLst/>
                <a:latin typeface="Times New Roman" panose="02020603050405020304" pitchFamily="18" charset="0"/>
                <a:cs typeface="Times New Roman" panose="02020603050405020304" pitchFamily="18" charset="0"/>
              </a:rPr>
            </a:b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 Event Registration System</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14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9616-9917-B0ED-861B-E9679A22C2A6}"/>
              </a:ext>
            </a:extLst>
          </p:cNvPr>
          <p:cNvSpPr>
            <a:spLocks noGrp="1"/>
          </p:cNvSpPr>
          <p:nvPr>
            <p:ph type="title"/>
          </p:nvPr>
        </p:nvSpPr>
        <p:spPr>
          <a:xfrm>
            <a:off x="602225" y="206477"/>
            <a:ext cx="10515600" cy="835281"/>
          </a:xfrm>
        </p:spPr>
        <p:txBody>
          <a:bodyPr>
            <a:normAutofit/>
          </a:bodyPr>
          <a:lstStyle/>
          <a:p>
            <a:pPr algn="ctr"/>
            <a:r>
              <a:rPr lang="en-IN" sz="5400" dirty="0">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FF8E5CD1-42BA-ABDF-3FE9-7669339F9956}"/>
              </a:ext>
            </a:extLst>
          </p:cNvPr>
          <p:cNvPicPr>
            <a:picLocks noGrp="1" noChangeAspect="1"/>
          </p:cNvPicPr>
          <p:nvPr>
            <p:ph idx="1"/>
          </p:nvPr>
        </p:nvPicPr>
        <p:blipFill>
          <a:blip r:embed="rId2"/>
          <a:stretch>
            <a:fillRect/>
          </a:stretch>
        </p:blipFill>
        <p:spPr>
          <a:xfrm>
            <a:off x="3023420" y="1041758"/>
            <a:ext cx="5943600" cy="5749769"/>
          </a:xfrm>
        </p:spPr>
      </p:pic>
    </p:spTree>
    <p:extLst>
      <p:ext uri="{BB962C8B-B14F-4D97-AF65-F5344CB8AC3E}">
        <p14:creationId xmlns:p14="http://schemas.microsoft.com/office/powerpoint/2010/main" val="13807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9616-9917-B0ED-861B-E9679A22C2A6}"/>
              </a:ext>
            </a:extLst>
          </p:cNvPr>
          <p:cNvSpPr>
            <a:spLocks noGrp="1"/>
          </p:cNvSpPr>
          <p:nvPr>
            <p:ph type="title"/>
          </p:nvPr>
        </p:nvSpPr>
        <p:spPr>
          <a:xfrm>
            <a:off x="602225" y="206477"/>
            <a:ext cx="10515600" cy="835281"/>
          </a:xfrm>
        </p:spPr>
        <p:txBody>
          <a:bodyPr>
            <a:normAutofit/>
          </a:bodyPr>
          <a:lstStyle/>
          <a:p>
            <a:pPr algn="ctr"/>
            <a:r>
              <a:rPr lang="en-IN" sz="5400" dirty="0">
                <a:latin typeface="Times New Roman" panose="02020603050405020304" pitchFamily="18" charset="0"/>
                <a:cs typeface="Times New Roman" panose="02020603050405020304" pitchFamily="18" charset="0"/>
              </a:rPr>
              <a:t>User Interface</a:t>
            </a:r>
          </a:p>
        </p:txBody>
      </p:sp>
      <p:pic>
        <p:nvPicPr>
          <p:cNvPr id="9" name="Picture 8">
            <a:extLst>
              <a:ext uri="{FF2B5EF4-FFF2-40B4-BE49-F238E27FC236}">
                <a16:creationId xmlns:a16="http://schemas.microsoft.com/office/drawing/2014/main" id="{8B19EC8A-3670-27EB-09C2-1C569EEFB19F}"/>
              </a:ext>
            </a:extLst>
          </p:cNvPr>
          <p:cNvPicPr>
            <a:picLocks noChangeAspect="1"/>
          </p:cNvPicPr>
          <p:nvPr/>
        </p:nvPicPr>
        <p:blipFill>
          <a:blip r:embed="rId2"/>
          <a:stretch>
            <a:fillRect/>
          </a:stretch>
        </p:blipFill>
        <p:spPr>
          <a:xfrm>
            <a:off x="276246" y="1253613"/>
            <a:ext cx="11639508" cy="5222857"/>
          </a:xfrm>
          <a:prstGeom prst="rect">
            <a:avLst/>
          </a:prstGeom>
        </p:spPr>
      </p:pic>
    </p:spTree>
    <p:extLst>
      <p:ext uri="{BB962C8B-B14F-4D97-AF65-F5344CB8AC3E}">
        <p14:creationId xmlns:p14="http://schemas.microsoft.com/office/powerpoint/2010/main" val="266026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4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16C-C5E2-F337-9EB2-AC7157BC52D7}"/>
              </a:ext>
            </a:extLst>
          </p:cNvPr>
          <p:cNvSpPr>
            <a:spLocks noGrp="1"/>
          </p:cNvSpPr>
          <p:nvPr>
            <p:ph type="ctrTitle"/>
          </p:nvPr>
        </p:nvSpPr>
        <p:spPr>
          <a:xfrm>
            <a:off x="1096297" y="457200"/>
            <a:ext cx="9144000" cy="892277"/>
          </a:xfrm>
        </p:spPr>
        <p:txBody>
          <a:bodyPr>
            <a:normAutofit fontScale="90000"/>
          </a:bodyPr>
          <a:lstStyle/>
          <a:p>
            <a:r>
              <a:rPr lang="en-IN" b="0" i="0" dirty="0">
                <a:effectLst/>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B0D37A-231A-E2BB-A75B-62E515BF7961}"/>
              </a:ext>
            </a:extLst>
          </p:cNvPr>
          <p:cNvSpPr>
            <a:spLocks noGrp="1"/>
          </p:cNvSpPr>
          <p:nvPr>
            <p:ph type="subTitle" idx="1"/>
          </p:nvPr>
        </p:nvSpPr>
        <p:spPr>
          <a:xfrm>
            <a:off x="476865" y="1640502"/>
            <a:ext cx="11238270" cy="4391435"/>
          </a:xfrm>
        </p:spPr>
        <p:txBody>
          <a:bodyPr>
            <a:normAutofit lnSpcReduction="10000"/>
          </a:bodyPr>
          <a:lstStyle/>
          <a:p>
            <a:pPr algn="l"/>
            <a:endParaRPr lang="en-US"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In today's fast-paced world, organizing events efficiently and allowing users to participate seamlessly is crucial. Sports Day events are no exception, often involving numerous activities and participants. To streamline the event registration process, we propose the development of a comprehensive system comprising a ReactJS web application and a backend service.</a:t>
            </a:r>
          </a:p>
          <a:p>
            <a:pPr algn="l"/>
            <a:endParaRPr lang="en-US" b="0" i="0" dirty="0">
              <a:effectLst/>
              <a:latin typeface="Times New Roman" panose="02020603050405020304" pitchFamily="18" charset="0"/>
              <a:cs typeface="Times New Roman" panose="02020603050405020304" pitchFamily="18" charset="0"/>
            </a:endParaRPr>
          </a:p>
          <a:p>
            <a:pPr algn="just"/>
            <a:r>
              <a:rPr lang="en-IN" b="1"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just"/>
            <a:r>
              <a:rPr lang="en-US" b="0" i="0" dirty="0">
                <a:effectLst/>
                <a:latin typeface="Times New Roman" panose="02020603050405020304" pitchFamily="18" charset="0"/>
                <a:cs typeface="Times New Roman" panose="02020603050405020304" pitchFamily="18" charset="0"/>
              </a:rPr>
              <a:t>The problem at hand revolves around creating a user-friendly platform where users can register for various Sports Day events hassle-free. Key challenges include providing a clear overview of available events, preventing conflicts in event timings, and ensuring smooth registration and deregistration processes.</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3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16C-C5E2-F337-9EB2-AC7157BC52D7}"/>
              </a:ext>
            </a:extLst>
          </p:cNvPr>
          <p:cNvSpPr>
            <a:spLocks noGrp="1"/>
          </p:cNvSpPr>
          <p:nvPr>
            <p:ph type="ctrTitle"/>
          </p:nvPr>
        </p:nvSpPr>
        <p:spPr>
          <a:xfrm>
            <a:off x="1376516" y="206476"/>
            <a:ext cx="9144000" cy="987989"/>
          </a:xfrm>
        </p:spPr>
        <p:txBody>
          <a:bodyPr>
            <a:normAutofit/>
          </a:bodyPr>
          <a:lstStyle/>
          <a:p>
            <a:r>
              <a:rPr lang="en-IN" sz="5400"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83B0D37A-231A-E2BB-A75B-62E515BF7961}"/>
              </a:ext>
            </a:extLst>
          </p:cNvPr>
          <p:cNvSpPr>
            <a:spLocks noGrp="1"/>
          </p:cNvSpPr>
          <p:nvPr>
            <p:ph type="subTitle" idx="1"/>
          </p:nvPr>
        </p:nvSpPr>
        <p:spPr>
          <a:xfrm>
            <a:off x="383458" y="1194465"/>
            <a:ext cx="11518490" cy="5457059"/>
          </a:xfrm>
        </p:spPr>
        <p:txBody>
          <a:bodyPr>
            <a:no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User Registration:</a:t>
            </a:r>
            <a:r>
              <a:rPr lang="en-US" b="0" i="0" dirty="0">
                <a:effectLst/>
                <a:latin typeface="Times New Roman" panose="02020603050405020304" pitchFamily="18" charset="0"/>
                <a:cs typeface="Times New Roman" panose="02020603050405020304" pitchFamily="18" charset="0"/>
              </a:rPr>
              <a:t> Develop an API to allow users to register for the platform, providing essential details for identification.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User Authentication:</a:t>
            </a:r>
            <a:r>
              <a:rPr lang="en-US" b="0" i="0" dirty="0">
                <a:effectLst/>
                <a:latin typeface="Times New Roman" panose="02020603050405020304" pitchFamily="18" charset="0"/>
                <a:cs typeface="Times New Roman" panose="02020603050405020304" pitchFamily="18" charset="0"/>
              </a:rPr>
              <a:t> Implement a login mechanism where users can authenticate themselves using their unique user IDs.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Event Listing:</a:t>
            </a:r>
            <a:r>
              <a:rPr lang="en-US" b="0" i="0" dirty="0">
                <a:effectLst/>
                <a:latin typeface="Times New Roman" panose="02020603050405020304" pitchFamily="18" charset="0"/>
                <a:cs typeface="Times New Roman" panose="02020603050405020304" pitchFamily="18" charset="0"/>
              </a:rPr>
              <a:t> Create an API to fetch and display a comprehensive list of all Sports Day events, including details such as name, category, and timings.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Event Registration:</a:t>
            </a:r>
            <a:r>
              <a:rPr lang="en-US" b="0" i="0" dirty="0">
                <a:effectLst/>
                <a:latin typeface="Times New Roman" panose="02020603050405020304" pitchFamily="18" charset="0"/>
                <a:cs typeface="Times New Roman" panose="02020603050405020304" pitchFamily="18" charset="0"/>
              </a:rPr>
              <a:t> Enable users to register for events of their choice through the platform, ensuring they cannot register for the same event multiple times.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Event Deregistration:</a:t>
            </a:r>
            <a:r>
              <a:rPr lang="en-US" b="0" i="0" dirty="0">
                <a:effectLst/>
                <a:latin typeface="Times New Roman" panose="02020603050405020304" pitchFamily="18" charset="0"/>
                <a:cs typeface="Times New Roman" panose="02020603050405020304" pitchFamily="18" charset="0"/>
              </a:rPr>
              <a:t> Provide functionality for users to deregister from events they've previously signed up for.</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Conflict Resolution:</a:t>
            </a:r>
            <a:r>
              <a:rPr lang="en-US" b="0" i="0" dirty="0">
                <a:effectLst/>
                <a:latin typeface="Times New Roman" panose="02020603050405020304" pitchFamily="18" charset="0"/>
                <a:cs typeface="Times New Roman" panose="02020603050405020304" pitchFamily="18" charset="0"/>
              </a:rPr>
              <a:t> Implement checks to prevent users from registering for events with conflicting timings, ensuring they can only participate in one event at a time and total 3 events in a day.</a:t>
            </a:r>
          </a:p>
        </p:txBody>
      </p:sp>
    </p:spTree>
    <p:extLst>
      <p:ext uri="{BB962C8B-B14F-4D97-AF65-F5344CB8AC3E}">
        <p14:creationId xmlns:p14="http://schemas.microsoft.com/office/powerpoint/2010/main" val="336390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16C-C5E2-F337-9EB2-AC7157BC52D7}"/>
              </a:ext>
            </a:extLst>
          </p:cNvPr>
          <p:cNvSpPr>
            <a:spLocks noGrp="1"/>
          </p:cNvSpPr>
          <p:nvPr>
            <p:ph type="ctrTitle"/>
          </p:nvPr>
        </p:nvSpPr>
        <p:spPr>
          <a:xfrm>
            <a:off x="1376516" y="206476"/>
            <a:ext cx="9144000" cy="987989"/>
          </a:xfrm>
        </p:spPr>
        <p:txBody>
          <a:bodyPr>
            <a:normAutofit/>
          </a:bodyPr>
          <a:lstStyle/>
          <a:p>
            <a:r>
              <a:rPr lang="en-IN" sz="5400" dirty="0">
                <a:latin typeface="Times New Roman" panose="02020603050405020304" pitchFamily="18" charset="0"/>
                <a:cs typeface="Times New Roman" panose="02020603050405020304" pitchFamily="18" charset="0"/>
              </a:rPr>
              <a:t>Backend Service Overview</a:t>
            </a:r>
          </a:p>
        </p:txBody>
      </p:sp>
      <p:sp>
        <p:nvSpPr>
          <p:cNvPr id="3" name="Subtitle 2">
            <a:extLst>
              <a:ext uri="{FF2B5EF4-FFF2-40B4-BE49-F238E27FC236}">
                <a16:creationId xmlns:a16="http://schemas.microsoft.com/office/drawing/2014/main" id="{83B0D37A-231A-E2BB-A75B-62E515BF7961}"/>
              </a:ext>
            </a:extLst>
          </p:cNvPr>
          <p:cNvSpPr>
            <a:spLocks noGrp="1"/>
          </p:cNvSpPr>
          <p:nvPr>
            <p:ph type="subTitle" idx="1"/>
          </p:nvPr>
        </p:nvSpPr>
        <p:spPr>
          <a:xfrm>
            <a:off x="294968" y="1371600"/>
            <a:ext cx="11710219" cy="5279924"/>
          </a:xfrm>
        </p:spPr>
        <p:txBody>
          <a:bodyPr>
            <a:noAutofit/>
          </a:bodyPr>
          <a:lstStyle/>
          <a:p>
            <a:pPr algn="l">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Create User –  </a:t>
            </a:r>
            <a:r>
              <a:rPr lang="en-IN" b="0" i="0" dirty="0">
                <a:solidFill>
                  <a:schemeClr val="accent1">
                    <a:lumMod val="75000"/>
                  </a:schemeClr>
                </a:solidFill>
                <a:effectLst/>
                <a:latin typeface="Times New Roman" panose="02020603050405020304" pitchFamily="18" charset="0"/>
                <a:cs typeface="Times New Roman" panose="02020603050405020304" pitchFamily="18" charset="0"/>
              </a:rPr>
              <a:t>POST (“/api/users”)</a:t>
            </a:r>
          </a:p>
          <a:p>
            <a:pPr algn="l">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Login User - 	 </a:t>
            </a:r>
            <a:r>
              <a:rPr lang="en-IN" b="0" i="0" dirty="0">
                <a:solidFill>
                  <a:schemeClr val="accent1">
                    <a:lumMod val="75000"/>
                  </a:schemeClr>
                </a:solidFill>
                <a:effectLst/>
                <a:latin typeface="Times New Roman" panose="02020603050405020304" pitchFamily="18" charset="0"/>
                <a:cs typeface="Times New Roman" panose="02020603050405020304" pitchFamily="18" charset="0"/>
              </a:rPr>
              <a:t>POST (“/api/users/login”)</a:t>
            </a:r>
          </a:p>
          <a:p>
            <a:pPr algn="l">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Get All Events List -  </a:t>
            </a:r>
            <a:r>
              <a:rPr lang="en-IN" b="0" i="0" dirty="0">
                <a:solidFill>
                  <a:schemeClr val="accent1">
                    <a:lumMod val="75000"/>
                  </a:schemeClr>
                </a:solidFill>
                <a:effectLst/>
                <a:latin typeface="Times New Roman" panose="02020603050405020304" pitchFamily="18" charset="0"/>
                <a:cs typeface="Times New Roman" panose="02020603050405020304" pitchFamily="18" charset="0"/>
              </a:rPr>
              <a:t>GET (“/api/events”)</a:t>
            </a:r>
          </a:p>
          <a:p>
            <a:pPr algn="l">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Get All Registered Events List - </a:t>
            </a:r>
            <a:r>
              <a:rPr lang="en-IN" b="0" i="0" dirty="0">
                <a:solidFill>
                  <a:schemeClr val="accent1">
                    <a:lumMod val="75000"/>
                  </a:schemeClr>
                </a:solidFill>
                <a:effectLst/>
                <a:latin typeface="Times New Roman" panose="02020603050405020304" pitchFamily="18" charset="0"/>
                <a:cs typeface="Times New Roman" panose="02020603050405020304" pitchFamily="18" charset="0"/>
              </a:rPr>
              <a:t>GET (“/api/events/registered”)</a:t>
            </a:r>
          </a:p>
          <a:p>
            <a:pPr algn="l">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Register Event - </a:t>
            </a:r>
            <a:r>
              <a:rPr lang="en-IN" b="0" i="0" dirty="0">
                <a:solidFill>
                  <a:schemeClr val="accent1">
                    <a:lumMod val="75000"/>
                  </a:schemeClr>
                </a:solidFill>
                <a:effectLst/>
                <a:latin typeface="Times New Roman" panose="02020603050405020304" pitchFamily="18" charset="0"/>
                <a:cs typeface="Times New Roman" panose="02020603050405020304" pitchFamily="18" charset="0"/>
              </a:rPr>
              <a:t>POST (“/api/events/register”)</a:t>
            </a:r>
          </a:p>
          <a:p>
            <a:pPr algn="l">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Unregister Event - </a:t>
            </a:r>
            <a:r>
              <a:rPr lang="en-IN" b="0" i="0" dirty="0">
                <a:solidFill>
                  <a:schemeClr val="accent1">
                    <a:lumMod val="75000"/>
                  </a:schemeClr>
                </a:solidFill>
                <a:effectLst/>
                <a:latin typeface="Times New Roman" panose="02020603050405020304" pitchFamily="18" charset="0"/>
                <a:cs typeface="Times New Roman" panose="02020603050405020304" pitchFamily="18" charset="0"/>
              </a:rPr>
              <a:t>POST (“/api/events/unregister”)</a:t>
            </a:r>
          </a:p>
          <a:p>
            <a:pPr algn="l">
              <a:lnSpc>
                <a:spcPct val="200000"/>
              </a:lnSpc>
            </a:pP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7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16C-C5E2-F337-9EB2-AC7157BC52D7}"/>
              </a:ext>
            </a:extLst>
          </p:cNvPr>
          <p:cNvSpPr>
            <a:spLocks noGrp="1"/>
          </p:cNvSpPr>
          <p:nvPr>
            <p:ph type="ctrTitle"/>
          </p:nvPr>
        </p:nvSpPr>
        <p:spPr>
          <a:xfrm>
            <a:off x="1376516" y="206476"/>
            <a:ext cx="9144000" cy="987989"/>
          </a:xfrm>
        </p:spPr>
        <p:txBody>
          <a:bodyPr>
            <a:normAutofit/>
          </a:bodyPr>
          <a:lstStyle/>
          <a:p>
            <a:r>
              <a:rPr lang="en-IN" sz="5400" dirty="0">
                <a:latin typeface="Times New Roman" panose="02020603050405020304" pitchFamily="18" charset="0"/>
                <a:cs typeface="Times New Roman" panose="02020603050405020304" pitchFamily="18" charset="0"/>
              </a:rPr>
              <a:t>Frontend Overview</a:t>
            </a:r>
          </a:p>
        </p:txBody>
      </p:sp>
      <p:sp>
        <p:nvSpPr>
          <p:cNvPr id="3" name="Subtitle 2">
            <a:extLst>
              <a:ext uri="{FF2B5EF4-FFF2-40B4-BE49-F238E27FC236}">
                <a16:creationId xmlns:a16="http://schemas.microsoft.com/office/drawing/2014/main" id="{83B0D37A-231A-E2BB-A75B-62E515BF7961}"/>
              </a:ext>
            </a:extLst>
          </p:cNvPr>
          <p:cNvSpPr>
            <a:spLocks noGrp="1"/>
          </p:cNvSpPr>
          <p:nvPr>
            <p:ph type="subTitle" idx="1"/>
          </p:nvPr>
        </p:nvSpPr>
        <p:spPr>
          <a:xfrm>
            <a:off x="294968" y="1371600"/>
            <a:ext cx="11710219" cy="5279924"/>
          </a:xfrm>
        </p:spPr>
        <p:txBody>
          <a:bodyPr>
            <a:noAutofit/>
          </a:bodyPr>
          <a:lstStyle/>
          <a:p>
            <a:pPr algn="l">
              <a:lnSpc>
                <a:spcPct val="200000"/>
              </a:lnSpc>
              <a:buFont typeface="Arial" panose="020B0604020202020204" pitchFamily="34" charset="0"/>
              <a:buChar char="•"/>
            </a:pP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Viewing all events in a card tile format</a:t>
            </a:r>
          </a:p>
          <a:p>
            <a:pPr algn="l">
              <a:lnSpc>
                <a:spcPct val="200000"/>
              </a:lnSpc>
              <a:buFont typeface="Arial" panose="020B0604020202020204" pitchFamily="34" charset="0"/>
              <a:buChar char="•"/>
            </a:pP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Displaying event details such as name, category, and timings</a:t>
            </a:r>
          </a:p>
          <a:p>
            <a:pPr algn="l">
              <a:lnSpc>
                <a:spcPct val="200000"/>
              </a:lnSpc>
              <a:buFont typeface="Arial" panose="020B0604020202020204" pitchFamily="34" charset="0"/>
              <a:buChar char="•"/>
            </a:pP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Selecting and deselecting events</a:t>
            </a:r>
          </a:p>
          <a:p>
            <a:pPr algn="l">
              <a:lnSpc>
                <a:spcPct val="200000"/>
              </a:lnSpc>
              <a:buFont typeface="Arial" panose="020B0604020202020204" pitchFamily="34" charset="0"/>
              <a:buChar char="•"/>
            </a:pP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Displaying selected events separately</a:t>
            </a:r>
          </a:p>
          <a:p>
            <a:pPr algn="l">
              <a:lnSpc>
                <a:spcPct val="200000"/>
              </a:lnSpc>
              <a:buFont typeface="Arial" panose="020B0604020202020204" pitchFamily="34" charset="0"/>
              <a:buChar char="•"/>
            </a:pP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Handling constraints such as maximum event selection and timing conflicts</a:t>
            </a:r>
            <a:endParaRPr lang="en-IN" b="0" i="0" dirty="0">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47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5DA1-CB13-83D6-372B-75AD9BFB1566}"/>
              </a:ext>
            </a:extLst>
          </p:cNvPr>
          <p:cNvSpPr>
            <a:spLocks noGrp="1"/>
          </p:cNvSpPr>
          <p:nvPr>
            <p:ph type="title"/>
          </p:nvPr>
        </p:nvSpPr>
        <p:spPr>
          <a:xfrm>
            <a:off x="1339645" y="2415151"/>
            <a:ext cx="10515600" cy="1325563"/>
          </a:xfrm>
        </p:spPr>
        <p:txBody>
          <a:bodyPr>
            <a:normAutofit/>
          </a:bodyPr>
          <a:lstStyle/>
          <a:p>
            <a:r>
              <a:rPr lang="en-IN" sz="5400" b="0" i="0" dirty="0">
                <a:effectLst/>
                <a:latin typeface="Times New Roman" panose="02020603050405020304" pitchFamily="18" charset="0"/>
                <a:cs typeface="Times New Roman" panose="02020603050405020304" pitchFamily="18" charset="0"/>
              </a:rPr>
              <a:t>		System Architecture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48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A6EC5C-C27E-34A0-7770-7985ED1C9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619" y="766916"/>
            <a:ext cx="9527457" cy="5220929"/>
          </a:xfrm>
        </p:spPr>
      </p:pic>
    </p:spTree>
    <p:extLst>
      <p:ext uri="{BB962C8B-B14F-4D97-AF65-F5344CB8AC3E}">
        <p14:creationId xmlns:p14="http://schemas.microsoft.com/office/powerpoint/2010/main" val="304465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4BF833-1110-AB39-4382-5CC581DC8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048" y="626806"/>
            <a:ext cx="10940694" cy="5604387"/>
          </a:xfrm>
        </p:spPr>
      </p:pic>
      <p:cxnSp>
        <p:nvCxnSpPr>
          <p:cNvPr id="8" name="Straight Arrow Connector 7">
            <a:extLst>
              <a:ext uri="{FF2B5EF4-FFF2-40B4-BE49-F238E27FC236}">
                <a16:creationId xmlns:a16="http://schemas.microsoft.com/office/drawing/2014/main" id="{72683EE2-B272-BEE8-7E0E-6762C3105DA7}"/>
              </a:ext>
            </a:extLst>
          </p:cNvPr>
          <p:cNvCxnSpPr/>
          <p:nvPr/>
        </p:nvCxnSpPr>
        <p:spPr>
          <a:xfrm flipV="1">
            <a:off x="2934929" y="1932039"/>
            <a:ext cx="0" cy="19320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2024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A1A48A1-9112-E5B4-C4F3-ECFDDA3B48A1}"/>
              </a:ext>
            </a:extLst>
          </p:cNvPr>
          <p:cNvPicPr>
            <a:picLocks noGrp="1" noChangeAspect="1"/>
          </p:cNvPicPr>
          <p:nvPr>
            <p:ph idx="1"/>
          </p:nvPr>
        </p:nvPicPr>
        <p:blipFill>
          <a:blip r:embed="rId2"/>
          <a:stretch>
            <a:fillRect/>
          </a:stretch>
        </p:blipFill>
        <p:spPr>
          <a:xfrm>
            <a:off x="3067666" y="197935"/>
            <a:ext cx="5589637" cy="6483084"/>
          </a:xfrm>
        </p:spPr>
      </p:pic>
    </p:spTree>
    <p:extLst>
      <p:ext uri="{BB962C8B-B14F-4D97-AF65-F5344CB8AC3E}">
        <p14:creationId xmlns:p14="http://schemas.microsoft.com/office/powerpoint/2010/main" val="727700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221</TotalTime>
  <Words>381</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Sports Day  Event Registration System</vt:lpstr>
      <vt:lpstr>Introduction</vt:lpstr>
      <vt:lpstr>Objective</vt:lpstr>
      <vt:lpstr>Backend Service Overview</vt:lpstr>
      <vt:lpstr>Frontend Overview</vt:lpstr>
      <vt:lpstr>  System Architecture</vt:lpstr>
      <vt:lpstr>PowerPoint Presentation</vt:lpstr>
      <vt:lpstr>PowerPoint Presentation</vt:lpstr>
      <vt:lpstr>PowerPoint Presentation</vt:lpstr>
      <vt:lpstr>Class Diagram</vt:lpstr>
      <vt:lpstr>User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Day  Event Registration System</dc:title>
  <dc:creator>Windows User</dc:creator>
  <cp:lastModifiedBy>Windows User</cp:lastModifiedBy>
  <cp:revision>2</cp:revision>
  <dcterms:created xsi:type="dcterms:W3CDTF">2024-03-31T08:27:28Z</dcterms:created>
  <dcterms:modified xsi:type="dcterms:W3CDTF">2024-03-31T12:08:33Z</dcterms:modified>
</cp:coreProperties>
</file>