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1" r:id="rId6"/>
    <p:sldId id="264" r:id="rId7"/>
    <p:sldId id="265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53D60E-6311-45AA-8DC1-E70215958B2B}" type="datetimeFigureOut">
              <a:rPr lang="en-IN" smtClean="0"/>
              <a:t>13-05-2025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A4C67C-E4EE-45C4-BF8D-8D466CB57A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74233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963F4-C753-4A6D-9BA4-7EFBC64AA6E5}" type="datetimeFigureOut">
              <a:rPr lang="en-IN" smtClean="0"/>
              <a:t>13-05-2025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45771-7AA1-4FBA-9D65-32BD672138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8378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963F4-C753-4A6D-9BA4-7EFBC64AA6E5}" type="datetimeFigureOut">
              <a:rPr lang="en-IN" smtClean="0"/>
              <a:t>13-05-2025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45771-7AA1-4FBA-9D65-32BD672138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3152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963F4-C753-4A6D-9BA4-7EFBC64AA6E5}" type="datetimeFigureOut">
              <a:rPr lang="en-IN" smtClean="0"/>
              <a:t>13-05-2025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45771-7AA1-4FBA-9D65-32BD672138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1571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963F4-C753-4A6D-9BA4-7EFBC64AA6E5}" type="datetimeFigureOut">
              <a:rPr lang="en-IN" smtClean="0"/>
              <a:t>13-05-2025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45771-7AA1-4FBA-9D65-32BD672138EE}" type="slidenum">
              <a:rPr lang="en-IN" smtClean="0"/>
              <a:t>‹#›</a:t>
            </a:fld>
            <a:endParaRPr lang="en-IN"/>
          </a:p>
        </p:txBody>
      </p:sp>
      <p:pic>
        <p:nvPicPr>
          <p:cNvPr id="7" name="Picture 6"/>
          <p:cNvPicPr/>
          <p:nvPr userDrawn="1"/>
        </p:nvPicPr>
        <p:blipFill>
          <a:blip r:embed="rId2"/>
          <a:stretch>
            <a:fillRect/>
          </a:stretch>
        </p:blipFill>
        <p:spPr>
          <a:xfrm>
            <a:off x="10330442" y="63341"/>
            <a:ext cx="1708785" cy="1694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560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963F4-C753-4A6D-9BA4-7EFBC64AA6E5}" type="datetimeFigureOut">
              <a:rPr lang="en-IN" smtClean="0"/>
              <a:t>13-05-2025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45771-7AA1-4FBA-9D65-32BD672138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2447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963F4-C753-4A6D-9BA4-7EFBC64AA6E5}" type="datetimeFigureOut">
              <a:rPr lang="en-IN" smtClean="0"/>
              <a:t>13-05-2025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45771-7AA1-4FBA-9D65-32BD672138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7881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963F4-C753-4A6D-9BA4-7EFBC64AA6E5}" type="datetimeFigureOut">
              <a:rPr lang="en-IN" smtClean="0"/>
              <a:t>13-05-2025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45771-7AA1-4FBA-9D65-32BD672138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5967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963F4-C753-4A6D-9BA4-7EFBC64AA6E5}" type="datetimeFigureOut">
              <a:rPr lang="en-IN" smtClean="0"/>
              <a:t>13-05-2025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45771-7AA1-4FBA-9D65-32BD672138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326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963F4-C753-4A6D-9BA4-7EFBC64AA6E5}" type="datetimeFigureOut">
              <a:rPr lang="en-IN" smtClean="0"/>
              <a:t>13-05-2025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45771-7AA1-4FBA-9D65-32BD672138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1175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963F4-C753-4A6D-9BA4-7EFBC64AA6E5}" type="datetimeFigureOut">
              <a:rPr lang="en-IN" smtClean="0"/>
              <a:t>13-05-2025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45771-7AA1-4FBA-9D65-32BD672138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7717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963F4-C753-4A6D-9BA4-7EFBC64AA6E5}" type="datetimeFigureOut">
              <a:rPr lang="en-IN" smtClean="0"/>
              <a:t>13-05-2025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45771-7AA1-4FBA-9D65-32BD672138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367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1963F4-C753-4A6D-9BA4-7EFBC64AA6E5}" type="datetimeFigureOut">
              <a:rPr lang="en-IN" smtClean="0"/>
              <a:t>13-05-2025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145771-7AA1-4FBA-9D65-32BD672138EE}" type="slidenum">
              <a:rPr lang="en-IN" smtClean="0"/>
              <a:t>‹#›</a:t>
            </a:fld>
            <a:endParaRPr lang="en-IN"/>
          </a:p>
        </p:txBody>
      </p:sp>
      <p:pic>
        <p:nvPicPr>
          <p:cNvPr id="7" name="Picture 6"/>
          <p:cNvPicPr/>
          <p:nvPr userDrawn="1"/>
        </p:nvPicPr>
        <p:blipFill>
          <a:blip r:embed="rId13"/>
          <a:stretch>
            <a:fillRect/>
          </a:stretch>
        </p:blipFill>
        <p:spPr>
          <a:xfrm>
            <a:off x="10330442" y="63341"/>
            <a:ext cx="1708785" cy="1694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645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pachefriends.org/" TargetMode="External"/><Relationship Id="rId7" Type="http://schemas.openxmlformats.org/officeDocument/2006/relationships/hyperlink" Target="https://developer.mozilla.org/" TargetMode="External"/><Relationship Id="rId2" Type="http://schemas.openxmlformats.org/officeDocument/2006/relationships/hyperlink" Target="https://www.w3schools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appilix.com/" TargetMode="External"/><Relationship Id="rId5" Type="http://schemas.openxmlformats.org/officeDocument/2006/relationships/hyperlink" Target="https://www.infinityfree.net/" TargetMode="External"/><Relationship Id="rId4" Type="http://schemas.openxmlformats.org/officeDocument/2006/relationships/hyperlink" Target="https://www.phpmyadmin.net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46038" y="995689"/>
            <a:ext cx="9144000" cy="1114633"/>
          </a:xfrm>
        </p:spPr>
        <p:txBody>
          <a:bodyPr>
            <a:normAutofit/>
          </a:bodyPr>
          <a:lstStyle/>
          <a:p>
            <a:r>
              <a:rPr lang="en-IN" sz="3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Cross - platform event management app </a:t>
            </a:r>
            <a:endParaRPr lang="en-IN" sz="9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6038" y="2948357"/>
            <a:ext cx="9144000" cy="1655762"/>
          </a:xfrm>
        </p:spPr>
        <p:txBody>
          <a:bodyPr/>
          <a:lstStyle/>
          <a:p>
            <a:r>
              <a:rPr lang="en-US" dirty="0"/>
              <a:t>TANUJA P</a:t>
            </a:r>
            <a:endParaRPr lang="en-IN" dirty="0"/>
          </a:p>
          <a:p>
            <a:r>
              <a:rPr lang="en-IN" dirty="0"/>
              <a:t>192321052</a:t>
            </a:r>
            <a:endParaRPr lang="en-US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346038" y="4865424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>
                <a:latin typeface="Arial Rounded MT Bold" panose="020F0704030504030204" pitchFamily="34" charset="0"/>
              </a:rPr>
              <a:t>Dr K Ramesh kumar</a:t>
            </a:r>
          </a:p>
          <a:p>
            <a:r>
              <a:rPr lang="en-IN" dirty="0">
                <a:latin typeface="Arial Rounded MT Bold" panose="020F0704030504030204" pitchFamily="34" charset="0"/>
              </a:rPr>
              <a:t>Department of Nxt-Gen Computing</a:t>
            </a:r>
          </a:p>
        </p:txBody>
      </p:sp>
    </p:spTree>
    <p:extLst>
      <p:ext uri="{BB962C8B-B14F-4D97-AF65-F5344CB8AC3E}">
        <p14:creationId xmlns:p14="http://schemas.microsoft.com/office/powerpoint/2010/main" val="135319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600" y="225425"/>
            <a:ext cx="10515600" cy="1325563"/>
          </a:xfrm>
        </p:spPr>
        <p:txBody>
          <a:bodyPr/>
          <a:lstStyle/>
          <a:p>
            <a:r>
              <a:rPr lang="en-IN" dirty="0">
                <a:latin typeface="Arial Rounded MT Bold" panose="020F0704030504030204" pitchFamily="34" charset="0"/>
              </a:rPr>
              <a:t>Introduction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C0322E3-DE22-515C-5B2C-6F15BBD8D2E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22250" y="1318136"/>
            <a:ext cx="11747500" cy="54425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Unified Experience Across Devices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app provides a seamless user experience on Android, iOS, and web platforms, allowing users to access and manage events from any device.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Event Creation and Customization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Users can easily create, edit, and personalize events with options for themes, reminders, RSVPs, and ticketing.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Real-Time Notifications and Updates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Instant alerts keep users informed about schedule changes, attendee updates, and announcements to ensure everyone is on the same page.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Integrated Communication Tools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Built-in chat, email integration, and calendar syncing enhance coordination between organizers and attendees.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Analytics and Feedback System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Organizers can track event performance, attendance rates, and gather post-event feedback to improve future events.</a:t>
            </a:r>
          </a:p>
        </p:txBody>
      </p:sp>
    </p:spTree>
    <p:extLst>
      <p:ext uri="{BB962C8B-B14F-4D97-AF65-F5344CB8AC3E}">
        <p14:creationId xmlns:p14="http://schemas.microsoft.com/office/powerpoint/2010/main" val="1062916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rial Rounded MT Bold" panose="020F0704030504030204" pitchFamily="34" charset="0"/>
              </a:rPr>
              <a:t>Objective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EF6F706-6AED-E2F1-DFE7-C65130A5A7C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0" y="1984034"/>
            <a:ext cx="11925300" cy="37805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provide a centralized platform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organizing, scheduling, and promoting events accessible from any device or operating system.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enhance user collaboration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by enabling real-time updates, participant interactions, and feedback collection within the app.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simplify event logistics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through features like automated reminders, RSVP tracking, and venue management.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ensure data security and privacy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by implementing secure login, encrypted storage, and role-based access control.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support scalability and adaptability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by allowing the app to cater to both small personal events and large-scale professional conferences.</a:t>
            </a:r>
          </a:p>
        </p:txBody>
      </p:sp>
    </p:spTree>
    <p:extLst>
      <p:ext uri="{BB962C8B-B14F-4D97-AF65-F5344CB8AC3E}">
        <p14:creationId xmlns:p14="http://schemas.microsoft.com/office/powerpoint/2010/main" val="3010779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10515600" cy="1325563"/>
          </a:xfrm>
        </p:spPr>
        <p:txBody>
          <a:bodyPr/>
          <a:lstStyle/>
          <a:p>
            <a:r>
              <a:rPr lang="en-IN" dirty="0">
                <a:latin typeface="Arial Rounded MT Bold" panose="020F0704030504030204" pitchFamily="34" charset="0"/>
              </a:rPr>
              <a:t>Methodology</a:t>
            </a:r>
            <a:r>
              <a:rPr lang="en-IN" dirty="0"/>
              <a:t> </a:t>
            </a:r>
            <a:r>
              <a:rPr lang="en-IN" dirty="0">
                <a:latin typeface="Arial Rounded MT Bold" panose="020F0704030504030204" pitchFamily="34" charset="0"/>
              </a:rPr>
              <a:t>used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D8DEDD9-C1C0-0FB3-A580-BFD38541C54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0" y="813739"/>
            <a:ext cx="11620500" cy="6273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Front-End Development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user interface of the application was developed using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HTML, CSS, and JavaScript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ensure a responsive and user-friendly experience across devices.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Backend and Hosting Environment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app's data handling and basic functionalities were managed using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XAMPP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which provided a local server environment for development and testing.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Web Deployment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After development, the website was hosted online using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InfinityFree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 free hosting service that enabled the app to be accessed publicly via a domain.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 Conversion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hosted website was converted into a mobile application using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Appilix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 no-code platform that wraps web applications into installable Android apps.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Cross-Platform Accessibility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approach allowed the app to function across platforms — accessible via web browsers and as a standalone mobile app</a:t>
            </a:r>
          </a:p>
        </p:txBody>
      </p:sp>
    </p:spTree>
    <p:extLst>
      <p:ext uri="{BB962C8B-B14F-4D97-AF65-F5344CB8AC3E}">
        <p14:creationId xmlns:p14="http://schemas.microsoft.com/office/powerpoint/2010/main" val="181733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0"/>
            <a:ext cx="10515600" cy="1325563"/>
          </a:xfrm>
        </p:spPr>
        <p:txBody>
          <a:bodyPr/>
          <a:lstStyle/>
          <a:p>
            <a:r>
              <a:rPr lang="en-IN" dirty="0">
                <a:latin typeface="Arial Rounded MT Bold" panose="020F0704030504030204" pitchFamily="34" charset="0"/>
              </a:rPr>
              <a:t>Result and Discussion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45B8F30-59E5-045E-2E26-50DD3454CDE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03200" y="1325563"/>
            <a:ext cx="12217400" cy="54425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Successful Development and Deployment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event management website was successfully developed using HTML, CSS, and JavaScript, and deployed using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InfinityFree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It was accessible on both desktop and mobile browsers without any major performance issues.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Functional Mobile App Conversion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Using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Appilix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the hosted website was effectively converted into a mobile application (APK). The app maintained full functionality, including user registration, event creation, and navigation, confirming successful cross-platform operation.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Limitations and Challenges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800" dirty="0">
                <a:latin typeface="Arial" panose="020B0604020202020204" pitchFamily="34" charset="0"/>
              </a:rPr>
              <a:t>.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Limited offline access and no push notification support in the converted mobile app.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Appilix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-generated app had restrictions on background services and deeper mobile integration (e.g., file access, notifications).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Future Improvements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Integrating a real-time database (e.g., Firebase or MySQL with PHP backend).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Adding offline access and background sync.</a:t>
            </a:r>
          </a:p>
        </p:txBody>
      </p:sp>
    </p:spTree>
    <p:extLst>
      <p:ext uri="{BB962C8B-B14F-4D97-AF65-F5344CB8AC3E}">
        <p14:creationId xmlns:p14="http://schemas.microsoft.com/office/powerpoint/2010/main" val="1495547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3705"/>
            <a:ext cx="11415295" cy="1325563"/>
          </a:xfrm>
        </p:spPr>
        <p:txBody>
          <a:bodyPr/>
          <a:lstStyle/>
          <a:p>
            <a:r>
              <a:rPr lang="en-IN" dirty="0">
                <a:latin typeface="Arial Rounded MT Bold" panose="020F0704030504030204" pitchFamily="34" charset="0"/>
              </a:rPr>
              <a:t>Sample Code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1329268"/>
            <a:ext cx="6393180" cy="5528732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ts val="1425"/>
              </a:lnSpc>
              <a:buNone/>
            </a:pPr>
            <a:r>
              <a:rPr lang="en-IN" sz="6400" b="0" dirty="0">
                <a:effectLst/>
                <a:latin typeface="Consolas" panose="020B0609020204030204" pitchFamily="49" charset="0"/>
              </a:rPr>
              <a:t>&lt;header class="sticky-header"&gt;                                         </a:t>
            </a:r>
          </a:p>
          <a:p>
            <a:pPr>
              <a:lnSpc>
                <a:spcPts val="1425"/>
              </a:lnSpc>
              <a:buNone/>
            </a:pPr>
            <a:r>
              <a:rPr lang="en-IN" sz="6400" b="0" dirty="0">
                <a:effectLst/>
                <a:latin typeface="Consolas" panose="020B0609020204030204" pitchFamily="49" charset="0"/>
              </a:rPr>
              <a:t>    &lt;div class="logo"&gt;</a:t>
            </a:r>
            <a:r>
              <a:rPr lang="en-IN" sz="6400" b="0" dirty="0" err="1">
                <a:effectLst/>
                <a:latin typeface="Consolas" panose="020B0609020204030204" pitchFamily="49" charset="0"/>
              </a:rPr>
              <a:t>EventEase</a:t>
            </a:r>
            <a:r>
              <a:rPr lang="en-IN" sz="6400" b="0" dirty="0">
                <a:effectLst/>
                <a:latin typeface="Consolas" panose="020B0609020204030204" pitchFamily="49" charset="0"/>
              </a:rPr>
              <a:t>&lt;/div&gt;                                                                                    </a:t>
            </a:r>
          </a:p>
          <a:p>
            <a:pPr>
              <a:lnSpc>
                <a:spcPts val="1425"/>
              </a:lnSpc>
              <a:buNone/>
            </a:pPr>
            <a:r>
              <a:rPr lang="en-IN" sz="6400" b="0" dirty="0">
                <a:effectLst/>
                <a:latin typeface="Consolas" panose="020B0609020204030204" pitchFamily="49" charset="0"/>
              </a:rPr>
              <a:t>    &lt;nav&gt;</a:t>
            </a:r>
          </a:p>
          <a:p>
            <a:pPr>
              <a:lnSpc>
                <a:spcPts val="1425"/>
              </a:lnSpc>
              <a:buNone/>
            </a:pPr>
            <a:r>
              <a:rPr lang="en-IN" sz="6400" b="0" dirty="0">
                <a:effectLst/>
                <a:latin typeface="Consolas" panose="020B0609020204030204" pitchFamily="49" charset="0"/>
              </a:rPr>
              <a:t>      &lt;ul&gt;</a:t>
            </a:r>
          </a:p>
          <a:p>
            <a:pPr>
              <a:lnSpc>
                <a:spcPts val="1425"/>
              </a:lnSpc>
              <a:buNone/>
            </a:pPr>
            <a:r>
              <a:rPr lang="en-IN" sz="6400" b="0" dirty="0">
                <a:effectLst/>
                <a:latin typeface="Consolas" panose="020B0609020204030204" pitchFamily="49" charset="0"/>
              </a:rPr>
              <a:t>        &lt;li&gt;&lt;a </a:t>
            </a:r>
            <a:r>
              <a:rPr lang="en-IN" sz="6400" b="0" dirty="0" err="1">
                <a:effectLst/>
                <a:latin typeface="Consolas" panose="020B0609020204030204" pitchFamily="49" charset="0"/>
              </a:rPr>
              <a:t>href</a:t>
            </a:r>
            <a:r>
              <a:rPr lang="en-IN" sz="6400" b="0" dirty="0">
                <a:effectLst/>
                <a:latin typeface="Consolas" panose="020B0609020204030204" pitchFamily="49" charset="0"/>
              </a:rPr>
              <a:t>="./dashboard.html"&gt;Home&lt;/a&gt;&lt;/li&gt;</a:t>
            </a:r>
          </a:p>
          <a:p>
            <a:pPr>
              <a:lnSpc>
                <a:spcPts val="1425"/>
              </a:lnSpc>
              <a:buNone/>
            </a:pPr>
            <a:r>
              <a:rPr lang="en-IN" sz="6400" b="0" dirty="0">
                <a:effectLst/>
                <a:latin typeface="Consolas" panose="020B0609020204030204" pitchFamily="49" charset="0"/>
              </a:rPr>
              <a:t>        &lt;li&gt;&lt;a </a:t>
            </a:r>
            <a:r>
              <a:rPr lang="en-IN" sz="6400" b="0" dirty="0" err="1">
                <a:effectLst/>
                <a:latin typeface="Consolas" panose="020B0609020204030204" pitchFamily="49" charset="0"/>
              </a:rPr>
              <a:t>href</a:t>
            </a:r>
            <a:r>
              <a:rPr lang="en-IN" sz="6400" b="0" dirty="0">
                <a:effectLst/>
                <a:latin typeface="Consolas" panose="020B0609020204030204" pitchFamily="49" charset="0"/>
              </a:rPr>
              <a:t>="event.html"&gt;Event&lt;/a&gt;&lt;/li&gt;</a:t>
            </a:r>
          </a:p>
          <a:p>
            <a:pPr>
              <a:lnSpc>
                <a:spcPts val="1425"/>
              </a:lnSpc>
              <a:buNone/>
            </a:pPr>
            <a:r>
              <a:rPr lang="en-IN" sz="6400" b="0" dirty="0">
                <a:effectLst/>
                <a:latin typeface="Consolas" panose="020B0609020204030204" pitchFamily="49" charset="0"/>
              </a:rPr>
              <a:t>        &lt;li&gt;&lt;a </a:t>
            </a:r>
            <a:r>
              <a:rPr lang="en-IN" sz="6400" b="0" dirty="0" err="1">
                <a:effectLst/>
                <a:latin typeface="Consolas" panose="020B0609020204030204" pitchFamily="49" charset="0"/>
              </a:rPr>
              <a:t>href</a:t>
            </a:r>
            <a:r>
              <a:rPr lang="en-IN" sz="6400" b="0" dirty="0">
                <a:effectLst/>
                <a:latin typeface="Consolas" panose="020B0609020204030204" pitchFamily="49" charset="0"/>
              </a:rPr>
              <a:t>="#about"&gt;About Us&lt;/a&gt;&lt;/li&gt;</a:t>
            </a:r>
          </a:p>
          <a:p>
            <a:pPr>
              <a:lnSpc>
                <a:spcPts val="1425"/>
              </a:lnSpc>
              <a:buNone/>
            </a:pPr>
            <a:r>
              <a:rPr lang="en-IN" sz="6400" b="0" dirty="0">
                <a:effectLst/>
                <a:latin typeface="Consolas" panose="020B0609020204030204" pitchFamily="49" charset="0"/>
              </a:rPr>
              <a:t>        &lt;li&gt;&lt;a </a:t>
            </a:r>
            <a:r>
              <a:rPr lang="en-IN" sz="6400" b="0" dirty="0" err="1">
                <a:effectLst/>
                <a:latin typeface="Consolas" panose="020B0609020204030204" pitchFamily="49" charset="0"/>
              </a:rPr>
              <a:t>href</a:t>
            </a:r>
            <a:r>
              <a:rPr lang="en-IN" sz="6400" b="0" dirty="0">
                <a:effectLst/>
                <a:latin typeface="Consolas" panose="020B0609020204030204" pitchFamily="49" charset="0"/>
              </a:rPr>
              <a:t>="#contact"&gt;Contact&lt;/a&gt;&lt;/li&gt;</a:t>
            </a:r>
          </a:p>
          <a:p>
            <a:pPr>
              <a:lnSpc>
                <a:spcPts val="1425"/>
              </a:lnSpc>
              <a:buNone/>
            </a:pPr>
            <a:r>
              <a:rPr lang="en-IN" sz="6400" b="0" dirty="0">
                <a:effectLst/>
                <a:latin typeface="Consolas" panose="020B0609020204030204" pitchFamily="49" charset="0"/>
              </a:rPr>
              <a:t>      &lt;/ul&gt;</a:t>
            </a:r>
          </a:p>
          <a:p>
            <a:pPr>
              <a:lnSpc>
                <a:spcPts val="1425"/>
              </a:lnSpc>
              <a:buNone/>
            </a:pPr>
            <a:r>
              <a:rPr lang="en-IN" sz="6400" b="0" dirty="0">
                <a:effectLst/>
                <a:latin typeface="Consolas" panose="020B0609020204030204" pitchFamily="49" charset="0"/>
              </a:rPr>
              <a:t>    &lt;/nav&gt;</a:t>
            </a:r>
          </a:p>
          <a:p>
            <a:pPr>
              <a:lnSpc>
                <a:spcPts val="1425"/>
              </a:lnSpc>
              <a:buNone/>
            </a:pPr>
            <a:r>
              <a:rPr lang="en-IN" sz="6400" b="0" dirty="0">
                <a:effectLst/>
                <a:latin typeface="Consolas" panose="020B0609020204030204" pitchFamily="49" charset="0"/>
              </a:rPr>
              <a:t>  &lt;/header&gt;</a:t>
            </a:r>
          </a:p>
          <a:p>
            <a:pPr>
              <a:lnSpc>
                <a:spcPts val="1425"/>
              </a:lnSpc>
              <a:buNone/>
            </a:pPr>
            <a:br>
              <a:rPr lang="en-IN" sz="6400" b="0" dirty="0">
                <a:effectLst/>
                <a:latin typeface="Consolas" panose="020B0609020204030204" pitchFamily="49" charset="0"/>
              </a:rPr>
            </a:br>
            <a:r>
              <a:rPr lang="en-IN" sz="6400" b="0" dirty="0">
                <a:effectLst/>
                <a:latin typeface="Consolas" panose="020B0609020204030204" pitchFamily="49" charset="0"/>
              </a:rPr>
              <a:t>  &lt;section class="hero"&gt;</a:t>
            </a:r>
          </a:p>
          <a:p>
            <a:pPr>
              <a:lnSpc>
                <a:spcPts val="1425"/>
              </a:lnSpc>
              <a:buNone/>
            </a:pPr>
            <a:r>
              <a:rPr lang="en-IN" sz="6400" b="0" dirty="0">
                <a:effectLst/>
                <a:latin typeface="Consolas" panose="020B0609020204030204" pitchFamily="49" charset="0"/>
              </a:rPr>
              <a:t>    &lt;h1&gt;Welcome to </a:t>
            </a:r>
            <a:r>
              <a:rPr lang="en-IN" sz="6400" b="0" dirty="0" err="1">
                <a:effectLst/>
                <a:latin typeface="Consolas" panose="020B0609020204030204" pitchFamily="49" charset="0"/>
              </a:rPr>
              <a:t>EventEase</a:t>
            </a:r>
            <a:r>
              <a:rPr lang="en-IN" sz="6400" b="0" dirty="0">
                <a:effectLst/>
                <a:latin typeface="Consolas" panose="020B0609020204030204" pitchFamily="49" charset="0"/>
              </a:rPr>
              <a:t>&lt;/h1&gt;</a:t>
            </a:r>
          </a:p>
          <a:p>
            <a:pPr>
              <a:lnSpc>
                <a:spcPts val="1425"/>
              </a:lnSpc>
              <a:buNone/>
            </a:pPr>
            <a:r>
              <a:rPr lang="en-IN" sz="6400" b="0" dirty="0">
                <a:effectLst/>
                <a:latin typeface="Consolas" panose="020B0609020204030204" pitchFamily="49" charset="0"/>
              </a:rPr>
              <a:t>    &lt;p&gt;Seamlessly plan your perfect event, effortlessly.&lt;/p&gt;</a:t>
            </a:r>
          </a:p>
          <a:p>
            <a:pPr>
              <a:lnSpc>
                <a:spcPts val="1425"/>
              </a:lnSpc>
              <a:buNone/>
            </a:pPr>
            <a:r>
              <a:rPr lang="en-IN" sz="6400" b="0" dirty="0">
                <a:effectLst/>
                <a:latin typeface="Consolas" panose="020B0609020204030204" pitchFamily="49" charset="0"/>
              </a:rPr>
              <a:t>    &lt;a </a:t>
            </a:r>
            <a:r>
              <a:rPr lang="en-IN" sz="6400" b="0" dirty="0" err="1">
                <a:effectLst/>
                <a:latin typeface="Consolas" panose="020B0609020204030204" pitchFamily="49" charset="0"/>
              </a:rPr>
              <a:t>href</a:t>
            </a:r>
            <a:r>
              <a:rPr lang="en-IN" sz="6400" b="0" dirty="0">
                <a:effectLst/>
                <a:latin typeface="Consolas" panose="020B0609020204030204" pitchFamily="49" charset="0"/>
              </a:rPr>
              <a:t>="event.html" class="</a:t>
            </a:r>
            <a:r>
              <a:rPr lang="en-IN" sz="6400" b="0" dirty="0" err="1">
                <a:effectLst/>
                <a:latin typeface="Consolas" panose="020B0609020204030204" pitchFamily="49" charset="0"/>
              </a:rPr>
              <a:t>btn</a:t>
            </a:r>
            <a:r>
              <a:rPr lang="en-IN" sz="6400" b="0" dirty="0">
                <a:effectLst/>
                <a:latin typeface="Consolas" panose="020B0609020204030204" pitchFamily="49" charset="0"/>
              </a:rPr>
              <a:t>"&gt;Explore Event&lt;/a&gt;</a:t>
            </a:r>
          </a:p>
          <a:p>
            <a:pPr>
              <a:lnSpc>
                <a:spcPts val="1425"/>
              </a:lnSpc>
              <a:buNone/>
            </a:pPr>
            <a:r>
              <a:rPr lang="en-IN" sz="6400" b="0" dirty="0">
                <a:effectLst/>
                <a:latin typeface="Consolas" panose="020B0609020204030204" pitchFamily="49" charset="0"/>
              </a:rPr>
              <a:t>  &lt;/section&gt;</a:t>
            </a:r>
          </a:p>
          <a:p>
            <a:pPr>
              <a:lnSpc>
                <a:spcPts val="1425"/>
              </a:lnSpc>
              <a:buNone/>
            </a:pPr>
            <a:br>
              <a:rPr lang="en-IN" b="0" dirty="0">
                <a:effectLst/>
                <a:latin typeface="Consolas" panose="020B0609020204030204" pitchFamily="49" charset="0"/>
              </a:rPr>
            </a:br>
            <a:r>
              <a:rPr lang="en-IN" b="0" dirty="0">
                <a:effectLst/>
                <a:latin typeface="Consolas" panose="020B0609020204030204" pitchFamily="49" charset="0"/>
              </a:rPr>
              <a:t> 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364E27-B10F-2A00-86BA-75F2BC57B69C}"/>
              </a:ext>
            </a:extLst>
          </p:cNvPr>
          <p:cNvSpPr txBox="1"/>
          <p:nvPr/>
        </p:nvSpPr>
        <p:spPr>
          <a:xfrm>
            <a:off x="5361271" y="1329268"/>
            <a:ext cx="911512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IN" b="0" dirty="0">
                <a:effectLst/>
                <a:latin typeface="Consolas" panose="020B0609020204030204" pitchFamily="49" charset="0"/>
              </a:rPr>
              <a:t>&lt;section class="popular"&gt;</a:t>
            </a:r>
          </a:p>
          <a:p>
            <a:pPr>
              <a:buNone/>
            </a:pPr>
            <a:r>
              <a:rPr lang="en-IN" b="0" dirty="0">
                <a:effectLst/>
                <a:latin typeface="Consolas" panose="020B0609020204030204" pitchFamily="49" charset="0"/>
              </a:rPr>
              <a:t>    &lt;h2&gt;Our Event Services&lt;/h2&gt;</a:t>
            </a:r>
          </a:p>
          <a:p>
            <a:pPr>
              <a:buNone/>
            </a:pPr>
            <a:r>
              <a:rPr lang="en-IN" b="0" dirty="0">
                <a:effectLst/>
                <a:latin typeface="Consolas" panose="020B0609020204030204" pitchFamily="49" charset="0"/>
              </a:rPr>
              <a:t>    &lt;div class="dish-grid"&gt;</a:t>
            </a:r>
          </a:p>
          <a:p>
            <a:pPr>
              <a:buNone/>
            </a:pPr>
            <a:r>
              <a:rPr lang="en-IN" b="0" dirty="0">
                <a:effectLst/>
                <a:latin typeface="Consolas" panose="020B0609020204030204" pitchFamily="49" charset="0"/>
              </a:rPr>
              <a:t>      &lt;div class="dish"&gt;</a:t>
            </a:r>
          </a:p>
          <a:p>
            <a:pPr>
              <a:buNone/>
            </a:pPr>
            <a:r>
              <a:rPr lang="en-IN" b="0" dirty="0">
                <a:effectLst/>
                <a:latin typeface="Consolas" panose="020B0609020204030204" pitchFamily="49" charset="0"/>
              </a:rPr>
              <a:t>        &lt;</a:t>
            </a:r>
            <a:r>
              <a:rPr lang="en-IN" b="0" dirty="0" err="1">
                <a:effectLst/>
                <a:latin typeface="Consolas" panose="020B0609020204030204" pitchFamily="49" charset="0"/>
              </a:rPr>
              <a:t>img</a:t>
            </a:r>
            <a:r>
              <a:rPr lang="en-IN" b="0" dirty="0"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effectLst/>
                <a:latin typeface="Consolas" panose="020B0609020204030204" pitchFamily="49" charset="0"/>
              </a:rPr>
              <a:t>src</a:t>
            </a:r>
            <a:r>
              <a:rPr lang="en-IN" b="0" dirty="0">
                <a:effectLst/>
                <a:latin typeface="Consolas" panose="020B0609020204030204" pitchFamily="49" charset="0"/>
              </a:rPr>
              <a:t>="e plan.jpg" alt="Event Planning" /&gt;</a:t>
            </a:r>
          </a:p>
          <a:p>
            <a:pPr>
              <a:buNone/>
            </a:pPr>
            <a:r>
              <a:rPr lang="en-IN" b="0" dirty="0">
                <a:effectLst/>
                <a:latin typeface="Consolas" panose="020B0609020204030204" pitchFamily="49" charset="0"/>
              </a:rPr>
              <a:t>        &lt;div class="dish-info"&gt;</a:t>
            </a:r>
          </a:p>
          <a:p>
            <a:pPr>
              <a:buNone/>
            </a:pPr>
            <a:r>
              <a:rPr lang="en-IN" b="0" dirty="0">
                <a:effectLst/>
                <a:latin typeface="Consolas" panose="020B0609020204030204" pitchFamily="49" charset="0"/>
              </a:rPr>
              <a:t>          &lt;h3&gt;Event Planning&lt;/h3&gt;</a:t>
            </a:r>
          </a:p>
          <a:p>
            <a:pPr>
              <a:buNone/>
            </a:pPr>
            <a:r>
              <a:rPr lang="en-IN" b="0" dirty="0">
                <a:effectLst/>
                <a:latin typeface="Consolas" panose="020B0609020204030204" pitchFamily="49" charset="0"/>
              </a:rPr>
              <a:t>          &lt;p&gt;Perfectly tailored events to suit your&lt;/p&gt;</a:t>
            </a:r>
          </a:p>
          <a:p>
            <a:pPr>
              <a:buNone/>
            </a:pPr>
            <a:r>
              <a:rPr lang="en-IN" b="0" dirty="0">
                <a:effectLst/>
                <a:latin typeface="Consolas" panose="020B0609020204030204" pitchFamily="49" charset="0"/>
              </a:rPr>
              <a:t>        &lt;/div&gt;</a:t>
            </a:r>
          </a:p>
          <a:p>
            <a:pPr>
              <a:buNone/>
            </a:pPr>
            <a:r>
              <a:rPr lang="en-IN" b="0" dirty="0">
                <a:effectLst/>
                <a:latin typeface="Consolas" panose="020B0609020204030204" pitchFamily="49" charset="0"/>
              </a:rPr>
              <a:t>      &lt;/div&gt;</a:t>
            </a:r>
          </a:p>
          <a:p>
            <a:pPr>
              <a:buNone/>
            </a:pPr>
            <a:br>
              <a:rPr lang="en-IN" b="0" dirty="0">
                <a:effectLst/>
                <a:latin typeface="Consolas" panose="020B0609020204030204" pitchFamily="49" charset="0"/>
              </a:rPr>
            </a:br>
            <a:r>
              <a:rPr lang="en-IN" b="0" dirty="0">
                <a:effectLst/>
                <a:latin typeface="Consolas" panose="020B0609020204030204" pitchFamily="49" charset="0"/>
              </a:rPr>
              <a:t>      &lt;div class="dish"&gt;</a:t>
            </a:r>
          </a:p>
          <a:p>
            <a:pPr>
              <a:buNone/>
            </a:pPr>
            <a:r>
              <a:rPr lang="en-IN" b="0" dirty="0">
                <a:effectLst/>
                <a:latin typeface="Consolas" panose="020B0609020204030204" pitchFamily="49" charset="0"/>
              </a:rPr>
              <a:t>        &lt;</a:t>
            </a:r>
            <a:r>
              <a:rPr lang="en-IN" b="0" dirty="0" err="1">
                <a:effectLst/>
                <a:latin typeface="Consolas" panose="020B0609020204030204" pitchFamily="49" charset="0"/>
              </a:rPr>
              <a:t>img</a:t>
            </a:r>
            <a:r>
              <a:rPr lang="en-IN" b="0" dirty="0"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effectLst/>
                <a:latin typeface="Consolas" panose="020B0609020204030204" pitchFamily="49" charset="0"/>
              </a:rPr>
              <a:t>src</a:t>
            </a:r>
            <a:r>
              <a:rPr lang="en-IN" b="0" dirty="0">
                <a:effectLst/>
                <a:latin typeface="Consolas" panose="020B0609020204030204" pitchFamily="49" charset="0"/>
              </a:rPr>
              <a:t>="https://images.unsplash.com/photo-1550547660-d9450f859349" alt="Catering" /&gt;</a:t>
            </a:r>
          </a:p>
          <a:p>
            <a:pPr>
              <a:buNone/>
            </a:pPr>
            <a:r>
              <a:rPr lang="en-IN" b="0" dirty="0">
                <a:effectLst/>
                <a:latin typeface="Consolas" panose="020B0609020204030204" pitchFamily="49" charset="0"/>
              </a:rPr>
              <a:t>        &lt;div class="dish-info"&gt;</a:t>
            </a:r>
          </a:p>
          <a:p>
            <a:pPr>
              <a:buNone/>
            </a:pPr>
            <a:r>
              <a:rPr lang="en-IN" b="0" dirty="0">
                <a:effectLst/>
                <a:latin typeface="Consolas" panose="020B0609020204030204" pitchFamily="49" charset="0"/>
              </a:rPr>
              <a:t>          &lt;h3&gt;Catering&lt;/h3&gt;</a:t>
            </a:r>
          </a:p>
          <a:p>
            <a:pPr>
              <a:buNone/>
            </a:pPr>
            <a:r>
              <a:rPr lang="en-IN" b="0" dirty="0">
                <a:effectLst/>
                <a:latin typeface="Consolas" panose="020B0609020204030204" pitchFamily="49" charset="0"/>
              </a:rPr>
              <a:t>          &lt;p&gt;Delicious food for your guests&lt;/p&gt;</a:t>
            </a:r>
          </a:p>
          <a:p>
            <a:pPr>
              <a:buNone/>
            </a:pPr>
            <a:r>
              <a:rPr lang="en-IN" b="0" dirty="0">
                <a:effectLst/>
                <a:latin typeface="Consolas" panose="020B0609020204030204" pitchFamily="49" charset="0"/>
              </a:rPr>
              <a:t>        &lt;/div&gt;</a:t>
            </a:r>
          </a:p>
          <a:p>
            <a:r>
              <a:rPr lang="en-IN" b="0" dirty="0">
                <a:effectLst/>
                <a:latin typeface="Consolas" panose="020B0609020204030204" pitchFamily="49" charset="0"/>
              </a:rPr>
              <a:t>      &lt;/div&gt;</a:t>
            </a:r>
          </a:p>
        </p:txBody>
      </p:sp>
    </p:spTree>
    <p:extLst>
      <p:ext uri="{BB962C8B-B14F-4D97-AF65-F5344CB8AC3E}">
        <p14:creationId xmlns:p14="http://schemas.microsoft.com/office/powerpoint/2010/main" val="165558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rial Rounded MT Bold" panose="020F0704030504030204" pitchFamily="34" charset="0"/>
              </a:rPr>
              <a:t>Sample Output Screen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98D6AE8-1F35-BD3C-D072-6410B8D8E5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0626" y="1825625"/>
            <a:ext cx="9350747" cy="4351338"/>
          </a:xfrm>
        </p:spPr>
      </p:pic>
    </p:spTree>
    <p:extLst>
      <p:ext uri="{BB962C8B-B14F-4D97-AF65-F5344CB8AC3E}">
        <p14:creationId xmlns:p14="http://schemas.microsoft.com/office/powerpoint/2010/main" val="1699207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rial Rounded MT Bold" panose="020F0704030504030204" pitchFamily="34" charset="0"/>
              </a:rPr>
              <a:t>Conclusion 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25CED40-62BD-75E6-6BA9-583CF777E0D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97305" y="1593665"/>
            <a:ext cx="10856495" cy="50270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app was successfully developed using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HTML, CSS, and JavaScript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deployed via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InfinityFree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online access.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website was effectively converted into a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mobile app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using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Appilix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enabling cross-platform accessibility.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Core features like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event creation, user registration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and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responsive UI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were implemented and functioned as expected.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project demonstrated a cost-effective way to build and distribute apps using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web-to-app conversion tools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Some limitations were identified, including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lack of real-time backend support, offline access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and limited native features.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Overall, the project serves as a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working prototype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with potential for future improvements like database integration, offline sync, and push notifications.</a:t>
            </a:r>
          </a:p>
        </p:txBody>
      </p:sp>
    </p:spTree>
    <p:extLst>
      <p:ext uri="{BB962C8B-B14F-4D97-AF65-F5344CB8AC3E}">
        <p14:creationId xmlns:p14="http://schemas.microsoft.com/office/powerpoint/2010/main" val="1364403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rial Rounded MT Bold" panose="020F0704030504030204" pitchFamily="34" charset="0"/>
              </a:rP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1948" y="1690688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>
              <a:buFont typeface="+mj-lt"/>
              <a:buAutoNum type="arabicPeriod"/>
            </a:pPr>
            <a:r>
              <a:rPr lang="en-IN" b="1" dirty="0"/>
              <a:t>W3Schools.</a:t>
            </a:r>
            <a:r>
              <a:rPr lang="en-IN" dirty="0"/>
              <a:t> (n.d.). </a:t>
            </a:r>
            <a:r>
              <a:rPr lang="en-IN" i="1" dirty="0"/>
              <a:t>HTML, CSS, and JavaScript Tutorials</a:t>
            </a:r>
            <a:r>
              <a:rPr lang="en-IN" dirty="0"/>
              <a:t>. Retrieved from </a:t>
            </a:r>
            <a:r>
              <a:rPr lang="en-IN" dirty="0">
                <a:hlinkClick r:id="rId2"/>
              </a:rPr>
              <a:t>https://www.w3schools.com</a:t>
            </a:r>
            <a:endParaRPr lang="en-IN" dirty="0"/>
          </a:p>
          <a:p>
            <a:pPr>
              <a:buFont typeface="+mj-lt"/>
              <a:buAutoNum type="arabicPeriod"/>
            </a:pPr>
            <a:r>
              <a:rPr lang="en-IN" b="1" dirty="0"/>
              <a:t>Apache Friends.</a:t>
            </a:r>
            <a:r>
              <a:rPr lang="en-IN" dirty="0"/>
              <a:t> (n.d.). </a:t>
            </a:r>
            <a:r>
              <a:rPr lang="en-IN" i="1" dirty="0"/>
              <a:t>XAMPP - Apache + MariaDB + PHP + Perl</a:t>
            </a:r>
            <a:r>
              <a:rPr lang="en-IN" dirty="0"/>
              <a:t>. Retrieved from </a:t>
            </a:r>
            <a:r>
              <a:rPr lang="en-IN" dirty="0">
                <a:hlinkClick r:id="rId3"/>
              </a:rPr>
              <a:t>https://www.apachefriends.org</a:t>
            </a:r>
            <a:endParaRPr lang="en-IN" dirty="0"/>
          </a:p>
          <a:p>
            <a:pPr>
              <a:buFont typeface="+mj-lt"/>
              <a:buAutoNum type="arabicPeriod"/>
            </a:pPr>
            <a:r>
              <a:rPr lang="en-IN" b="1" dirty="0"/>
              <a:t>phpMyAdmin.</a:t>
            </a:r>
            <a:r>
              <a:rPr lang="en-IN" dirty="0"/>
              <a:t> (n.d.). </a:t>
            </a:r>
            <a:r>
              <a:rPr lang="en-IN" i="1" dirty="0"/>
              <a:t>phpMyAdmin - MySQL Web Interface</a:t>
            </a:r>
            <a:r>
              <a:rPr lang="en-IN" dirty="0"/>
              <a:t>. Retrieved from </a:t>
            </a:r>
            <a:r>
              <a:rPr lang="en-IN" dirty="0">
                <a:hlinkClick r:id="rId4"/>
              </a:rPr>
              <a:t>https://www.phpmyadmin.net</a:t>
            </a:r>
            <a:endParaRPr lang="en-IN" dirty="0"/>
          </a:p>
          <a:p>
            <a:pPr>
              <a:buFont typeface="+mj-lt"/>
              <a:buAutoNum type="arabicPeriod"/>
            </a:pPr>
            <a:r>
              <a:rPr lang="en-IN" b="1" dirty="0" err="1"/>
              <a:t>InfinityFree</a:t>
            </a:r>
            <a:r>
              <a:rPr lang="en-IN" b="1" dirty="0"/>
              <a:t>.</a:t>
            </a:r>
            <a:r>
              <a:rPr lang="en-IN" dirty="0"/>
              <a:t> (n.d.). </a:t>
            </a:r>
            <a:r>
              <a:rPr lang="en-IN" i="1" dirty="0"/>
              <a:t>Free Website Hosting Service</a:t>
            </a:r>
            <a:r>
              <a:rPr lang="en-IN" dirty="0"/>
              <a:t>. Retrieved from </a:t>
            </a:r>
            <a:r>
              <a:rPr lang="en-IN" dirty="0">
                <a:hlinkClick r:id="rId5"/>
              </a:rPr>
              <a:t>https://www.infinityfree.net</a:t>
            </a:r>
            <a:endParaRPr lang="en-IN" dirty="0"/>
          </a:p>
          <a:p>
            <a:pPr>
              <a:buFont typeface="+mj-lt"/>
              <a:buAutoNum type="arabicPeriod"/>
            </a:pPr>
            <a:r>
              <a:rPr lang="en-IN" b="1" dirty="0" err="1"/>
              <a:t>Appilix</a:t>
            </a:r>
            <a:r>
              <a:rPr lang="en-IN" b="1" dirty="0"/>
              <a:t>.</a:t>
            </a:r>
            <a:r>
              <a:rPr lang="en-IN" dirty="0"/>
              <a:t> (n.d.). </a:t>
            </a:r>
            <a:r>
              <a:rPr lang="en-IN" i="1" dirty="0"/>
              <a:t>Convert Website to Android App Online</a:t>
            </a:r>
            <a:r>
              <a:rPr lang="en-IN" dirty="0"/>
              <a:t>. Retrieved from </a:t>
            </a:r>
            <a:r>
              <a:rPr lang="en-IN" dirty="0">
                <a:hlinkClick r:id="rId6"/>
              </a:rPr>
              <a:t>https://www.appilix.com</a:t>
            </a:r>
            <a:endParaRPr lang="en-IN" dirty="0"/>
          </a:p>
          <a:p>
            <a:pPr>
              <a:buFont typeface="+mj-lt"/>
              <a:buAutoNum type="arabicPeriod"/>
            </a:pPr>
            <a:r>
              <a:rPr lang="en-IN" b="1" dirty="0"/>
              <a:t>MDN Web Docs.</a:t>
            </a:r>
            <a:r>
              <a:rPr lang="en-IN" dirty="0"/>
              <a:t> (n.d.). </a:t>
            </a:r>
            <a:r>
              <a:rPr lang="en-IN" i="1" dirty="0"/>
              <a:t>JavaScript and Web APIs Documentation</a:t>
            </a:r>
            <a:r>
              <a:rPr lang="en-IN" dirty="0"/>
              <a:t>. Retrieved from </a:t>
            </a:r>
            <a:r>
              <a:rPr lang="en-IN" dirty="0">
                <a:hlinkClick r:id="rId7"/>
              </a:rPr>
              <a:t>https://developer.mozilla.org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862944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1117</Words>
  <Application>Microsoft Office PowerPoint</Application>
  <PresentationFormat>Widescreen</PresentationFormat>
  <Paragraphs>82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Arial Rounded MT Bold</vt:lpstr>
      <vt:lpstr>Calibri</vt:lpstr>
      <vt:lpstr>Calibri Light</vt:lpstr>
      <vt:lpstr>Consolas</vt:lpstr>
      <vt:lpstr>Times New Roman</vt:lpstr>
      <vt:lpstr>Office Theme</vt:lpstr>
      <vt:lpstr>Cross - platform event management app </vt:lpstr>
      <vt:lpstr>Introduction</vt:lpstr>
      <vt:lpstr>Objective</vt:lpstr>
      <vt:lpstr>Methodology used</vt:lpstr>
      <vt:lpstr>Result and Discussion</vt:lpstr>
      <vt:lpstr>Sample Code </vt:lpstr>
      <vt:lpstr>Sample Output Screen</vt:lpstr>
      <vt:lpstr>Conclusion 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&lt;title&gt;</dc:title>
  <dc:creator>Admin</dc:creator>
  <cp:lastModifiedBy>tanuja prabhakaran</cp:lastModifiedBy>
  <cp:revision>3</cp:revision>
  <dcterms:created xsi:type="dcterms:W3CDTF">2025-03-17T05:05:48Z</dcterms:created>
  <dcterms:modified xsi:type="dcterms:W3CDTF">2025-05-13T09:06:19Z</dcterms:modified>
</cp:coreProperties>
</file>