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g"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5299" y="295020"/>
            <a:ext cx="2460192" cy="179795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237673" y="2092971"/>
            <a:ext cx="2881746" cy="246578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4" y="5229225"/>
            <a:ext cx="1798955" cy="143588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024581" y="2724022"/>
            <a:ext cx="4599709" cy="1555554"/>
          </a:xfrm>
          <a:prstGeom prst="rect">
            <a:avLst/>
          </a:prstGeom>
        </p:spPr>
        <p:txBody>
          <a:bodyPr vert="horz" wrap="square" lIns="0" tIns="16510" rIns="0" bIns="0" rtlCol="0">
            <a:spAutoFit/>
          </a:bodyPr>
          <a:lstStyle/>
          <a:p>
            <a:pPr marL="12700">
              <a:lnSpc>
                <a:spcPct val="100000"/>
              </a:lnSpc>
              <a:spcBef>
                <a:spcPts val="130"/>
              </a:spcBef>
            </a:pPr>
            <a:r>
              <a:rPr lang="en-GB" sz="2000">
                <a:effectLst/>
              </a:rPr>
              <a:t>NAME: Tanujhaa.G</a:t>
            </a:r>
            <a:br>
              <a:rPr lang="en-GB" sz="2000"/>
            </a:br>
            <a:r>
              <a:rPr lang="en-GB" sz="2000">
                <a:effectLst/>
              </a:rPr>
              <a:t>DEPARTMENT: BTech.IT</a:t>
            </a:r>
            <a:br>
              <a:rPr lang="en-GB" sz="2000"/>
            </a:br>
            <a:r>
              <a:rPr lang="en-GB" sz="2000">
                <a:effectLst/>
              </a:rPr>
              <a:t>COLLEGE NAME: Meenakshi Sundararajan Engineering College </a:t>
            </a:r>
            <a:br>
              <a:rPr lang="en-GB" sz="2000"/>
            </a:br>
            <a:r>
              <a:rPr lang="en-GB" sz="2000">
                <a:effectLst/>
              </a:rPr>
              <a:t>EMAIL.ID: tanujhaabae@gmail.com </a:t>
            </a:r>
            <a:endParaRPr sz="20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flipH="1">
            <a:off x="905162" y="6022110"/>
            <a:ext cx="4765965" cy="632224"/>
          </a:xfrm>
          <a:prstGeom prst="rect">
            <a:avLst/>
          </a:prstGeom>
        </p:spPr>
        <p:txBody>
          <a:bodyPr vert="horz" wrap="square" lIns="0" tIns="16510" rIns="0" bIns="0" rtlCol="0">
            <a:spAutoFit/>
          </a:bodyPr>
          <a:lstStyle/>
          <a:p>
            <a:pPr marL="12700">
              <a:lnSpc>
                <a:spcPct val="100000"/>
              </a:lnSpc>
              <a:spcBef>
                <a:spcPts val="130"/>
              </a:spcBef>
            </a:pPr>
            <a:r>
              <a:rPr lang="en-GB" sz="2000" u="sng">
                <a:solidFill>
                  <a:srgbClr val="006FC0"/>
                </a:solidFill>
                <a:uFill>
                  <a:solidFill>
                    <a:srgbClr val="006FC0"/>
                  </a:solidFill>
                </a:uFill>
                <a:latin typeface="Trebuchet MS"/>
                <a:cs typeface="Trebuchet MS"/>
              </a:rPr>
              <a:t>https://github.com/Tanujhaa/TNSDC-generative-AI.git</a:t>
            </a:r>
            <a:endParaRPr sz="2000">
              <a:latin typeface="Trebuchet MS"/>
              <a:cs typeface="Trebuchet MS"/>
            </a:endParaRPr>
          </a:p>
        </p:txBody>
      </p:sp>
      <p:sp>
        <p:nvSpPr>
          <p:cNvPr id="11" name="TextBox 10">
            <a:extLst>
              <a:ext uri="{FF2B5EF4-FFF2-40B4-BE49-F238E27FC236}">
                <a16:creationId xmlns:a16="http://schemas.microsoft.com/office/drawing/2014/main" id="{F6D76834-8AC4-644E-B014-F6BFF30987A9}"/>
              </a:ext>
            </a:extLst>
          </p:cNvPr>
          <p:cNvSpPr txBox="1"/>
          <p:nvPr/>
        </p:nvSpPr>
        <p:spPr>
          <a:xfrm>
            <a:off x="752475" y="1418570"/>
            <a:ext cx="6105236" cy="4401205"/>
          </a:xfrm>
          <a:prstGeom prst="rect">
            <a:avLst/>
          </a:prstGeom>
          <a:noFill/>
        </p:spPr>
        <p:txBody>
          <a:bodyPr wrap="square">
            <a:spAutoFit/>
          </a:bodyPr>
          <a:lstStyle/>
          <a:p>
            <a:r>
              <a:rPr lang="en-GB" sz="2800" b="0" i="0">
                <a:solidFill>
                  <a:schemeClr val="tx1"/>
                </a:solidFill>
                <a:effectLst/>
                <a:latin typeface="Söhne"/>
              </a:rPr>
              <a:t>Upon completion, the project aims to achieve a high accuracy rate in recognizing handwritten characters. Evaluation metrics such as accuracy, precision, recall, and F1 score will be used to assess the model's performance. The results will be presented through visualizations and comparisons with existing approaches, showcasing the effectiveness of the proposed solution.</a:t>
            </a:r>
            <a:endParaRPr lang="en-US" sz="28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850" y="5043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511C0B07-19F6-EA40-8B1A-8905D6953923}"/>
              </a:ext>
            </a:extLst>
          </p:cNvPr>
          <p:cNvSpPr txBox="1"/>
          <p:nvPr/>
        </p:nvSpPr>
        <p:spPr>
          <a:xfrm>
            <a:off x="1381017" y="2503412"/>
            <a:ext cx="6711823" cy="1938992"/>
          </a:xfrm>
          <a:prstGeom prst="rect">
            <a:avLst/>
          </a:prstGeom>
          <a:noFill/>
        </p:spPr>
        <p:txBody>
          <a:bodyPr wrap="square" rtlCol="0">
            <a:spAutoFit/>
          </a:bodyPr>
          <a:lstStyle/>
          <a:p>
            <a:pPr algn="l"/>
            <a:r>
              <a:rPr lang="en-US" sz="4000"/>
              <a:t>HANDWRITTEN RECOGNITION USING KERAS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1E431DF-7748-1948-8877-F418F106631E}"/>
              </a:ext>
            </a:extLst>
          </p:cNvPr>
          <p:cNvSpPr txBox="1"/>
          <p:nvPr/>
        </p:nvSpPr>
        <p:spPr>
          <a:xfrm>
            <a:off x="3186716" y="1803586"/>
            <a:ext cx="6150923" cy="4031873"/>
          </a:xfrm>
          <a:prstGeom prst="rect">
            <a:avLst/>
          </a:prstGeom>
          <a:noFill/>
        </p:spPr>
        <p:txBody>
          <a:bodyPr wrap="square" rtlCol="0">
            <a:spAutoFit/>
          </a:bodyPr>
          <a:lstStyle/>
          <a:p>
            <a:pPr algn="l"/>
            <a:r>
              <a:rPr lang="en-GB" sz="3200">
                <a:effectLst/>
              </a:rPr>
              <a:t>1. Problem statement </a:t>
            </a:r>
            <a:br>
              <a:rPr lang="en-GB" sz="3200"/>
            </a:br>
            <a:r>
              <a:rPr lang="en-GB" sz="3200">
                <a:effectLst/>
              </a:rPr>
              <a:t>2. Project overview </a:t>
            </a:r>
            <a:br>
              <a:rPr lang="en-GB" sz="3200"/>
            </a:br>
            <a:r>
              <a:rPr lang="en-GB" sz="3200">
                <a:effectLst/>
              </a:rPr>
              <a:t>3. Who are the end users?</a:t>
            </a:r>
            <a:br>
              <a:rPr lang="en-GB" sz="3200"/>
            </a:br>
            <a:r>
              <a:rPr lang="en-GB" sz="3200">
                <a:effectLst/>
              </a:rPr>
              <a:t>4. Solutions and its prepositions </a:t>
            </a:r>
            <a:br>
              <a:rPr lang="en-GB" sz="3200"/>
            </a:br>
            <a:r>
              <a:rPr lang="en-GB" sz="3200">
                <a:effectLst/>
              </a:rPr>
              <a:t>5. The wow in your solutions </a:t>
            </a:r>
            <a:br>
              <a:rPr lang="en-GB" sz="3200"/>
            </a:br>
            <a:r>
              <a:rPr lang="en-GB" sz="3200">
                <a:effectLst/>
              </a:rPr>
              <a:t>6. Modelling </a:t>
            </a:r>
            <a:br>
              <a:rPr lang="en-GB" sz="3200"/>
            </a:br>
            <a:r>
              <a:rPr lang="en-GB" sz="3200">
                <a:effectLst/>
              </a:rPr>
              <a:t>7. Results</a:t>
            </a:r>
            <a:br>
              <a:rPr lang="en-GB" sz="3200"/>
            </a:b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B68457DB-BA7D-BF42-A88C-76EDF6DD0F4C}"/>
              </a:ext>
            </a:extLst>
          </p:cNvPr>
          <p:cNvSpPr txBox="1"/>
          <p:nvPr/>
        </p:nvSpPr>
        <p:spPr>
          <a:xfrm>
            <a:off x="801456" y="2438358"/>
            <a:ext cx="6105236" cy="2677656"/>
          </a:xfrm>
          <a:prstGeom prst="rect">
            <a:avLst/>
          </a:prstGeom>
          <a:noFill/>
        </p:spPr>
        <p:txBody>
          <a:bodyPr wrap="square">
            <a:spAutoFit/>
          </a:bodyPr>
          <a:lstStyle/>
          <a:p>
            <a:r>
              <a:rPr lang="en-GB" sz="2800" b="0" i="0">
                <a:solidFill>
                  <a:schemeClr val="tx1"/>
                </a:solidFill>
                <a:effectLst/>
                <a:latin typeface="Söhne"/>
              </a:rPr>
              <a:t>Develop a system capable of accurately recognizing handwritten characters from images. This involves overcoming challenges such as variations in writing styles, distortions, and noise in the images.</a:t>
            </a:r>
            <a:endParaRPr lang="en-US" sz="28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4A53118A-4EDC-DE41-BCD9-0E767A081995}"/>
              </a:ext>
            </a:extLst>
          </p:cNvPr>
          <p:cNvSpPr txBox="1"/>
          <p:nvPr/>
        </p:nvSpPr>
        <p:spPr>
          <a:xfrm>
            <a:off x="676275" y="2057229"/>
            <a:ext cx="6105236" cy="3539430"/>
          </a:xfrm>
          <a:prstGeom prst="rect">
            <a:avLst/>
          </a:prstGeom>
          <a:noFill/>
        </p:spPr>
        <p:txBody>
          <a:bodyPr wrap="square">
            <a:spAutoFit/>
          </a:bodyPr>
          <a:lstStyle/>
          <a:p>
            <a:r>
              <a:rPr lang="en-GB" sz="2800" b="0" i="0">
                <a:solidFill>
                  <a:schemeClr val="tx1"/>
                </a:solidFill>
                <a:effectLst/>
                <a:latin typeface="Söhne"/>
              </a:rPr>
              <a:t>The project aims to create a deep learning model using the Keras dataset to accurately recognize handwritten characters. By leveraging neural networks, the system will learn to identify characters from input images and provide the corresponding text output.</a:t>
            </a:r>
            <a:endParaRPr lang="en-US" sz="28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4B2D29E8-8B58-5A48-BE9F-C4341C0B9592}"/>
              </a:ext>
            </a:extLst>
          </p:cNvPr>
          <p:cNvSpPr txBox="1"/>
          <p:nvPr/>
        </p:nvSpPr>
        <p:spPr>
          <a:xfrm>
            <a:off x="739775" y="2484894"/>
            <a:ext cx="6105236" cy="2677656"/>
          </a:xfrm>
          <a:prstGeom prst="rect">
            <a:avLst/>
          </a:prstGeom>
          <a:noFill/>
        </p:spPr>
        <p:txBody>
          <a:bodyPr wrap="square">
            <a:spAutoFit/>
          </a:bodyPr>
          <a:lstStyle/>
          <a:p>
            <a:r>
              <a:rPr lang="en-GB" sz="2800" b="0" i="0">
                <a:solidFill>
                  <a:schemeClr val="tx1"/>
                </a:solidFill>
                <a:effectLst/>
                <a:latin typeface="Söhne"/>
              </a:rPr>
              <a:t>The end users of this project could be anyone who needs to convert handwritten text into digital format efficiently, such as students, researchers, or professionals working with handwritten documents.</a:t>
            </a:r>
            <a:endParaRPr lang="en-US" sz="28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25B631-C4D4-EC4C-BE80-B60502EC3DF5}"/>
              </a:ext>
            </a:extLst>
          </p:cNvPr>
          <p:cNvSpPr txBox="1"/>
          <p:nvPr/>
        </p:nvSpPr>
        <p:spPr>
          <a:xfrm>
            <a:off x="3248314" y="2110323"/>
            <a:ext cx="6105236" cy="3785652"/>
          </a:xfrm>
          <a:prstGeom prst="rect">
            <a:avLst/>
          </a:prstGeom>
          <a:noFill/>
        </p:spPr>
        <p:txBody>
          <a:bodyPr wrap="square">
            <a:spAutoFit/>
          </a:bodyPr>
          <a:lstStyle/>
          <a:p>
            <a:r>
              <a:rPr lang="en-GB" sz="2400" b="0" i="0">
                <a:solidFill>
                  <a:schemeClr val="tx1"/>
                </a:solidFill>
                <a:effectLst/>
                <a:latin typeface="Söhne"/>
              </a:rPr>
              <a:t>The solution involves training a convolutional neural network (CNN) using the Keras dataset, which contains tens of thousands of labeled images of handwritten characters. Preprocessing techniques like normalization and augmentation will be applied to improve model performance. Additionally, experimenting with different architectures and hyperparameters will be crucial for achieving optimal results.</a:t>
            </a:r>
            <a:endParaRPr lang="en-US" sz="24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99026E2-C939-9441-8764-0D66370786A5}"/>
              </a:ext>
            </a:extLst>
          </p:cNvPr>
          <p:cNvSpPr txBox="1"/>
          <p:nvPr/>
        </p:nvSpPr>
        <p:spPr>
          <a:xfrm>
            <a:off x="2890982" y="2206944"/>
            <a:ext cx="6105236" cy="3970318"/>
          </a:xfrm>
          <a:prstGeom prst="rect">
            <a:avLst/>
          </a:prstGeom>
          <a:noFill/>
        </p:spPr>
        <p:txBody>
          <a:bodyPr wrap="square">
            <a:spAutoFit/>
          </a:bodyPr>
          <a:lstStyle/>
          <a:p>
            <a:r>
              <a:rPr lang="en-GB" sz="2800" b="0" i="0">
                <a:solidFill>
                  <a:schemeClr val="tx1"/>
                </a:solidFill>
                <a:effectLst/>
                <a:latin typeface="Söhne"/>
              </a:rPr>
              <a:t>The proposed solution offers a highly accurate and efficient way to recognize handwritten characters, which can significantly reduce the time and effort required for digitizing handwritten documents. By harnessing the power of deep learning, the system can adapt to various handwriting styles and produce reliable results.</a:t>
            </a:r>
            <a:endParaRPr lang="en-US" sz="28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F88989C2-0660-AF41-B049-5EF550B4B011}"/>
              </a:ext>
            </a:extLst>
          </p:cNvPr>
          <p:cNvSpPr txBox="1"/>
          <p:nvPr/>
        </p:nvSpPr>
        <p:spPr>
          <a:xfrm>
            <a:off x="655780" y="1519958"/>
            <a:ext cx="5084618" cy="3970318"/>
          </a:xfrm>
          <a:prstGeom prst="rect">
            <a:avLst/>
          </a:prstGeom>
          <a:noFill/>
        </p:spPr>
        <p:txBody>
          <a:bodyPr wrap="square">
            <a:spAutoFit/>
          </a:bodyPr>
          <a:lstStyle/>
          <a:p>
            <a:r>
              <a:rPr lang="en-GB" sz="2800" b="0" i="0">
                <a:solidFill>
                  <a:schemeClr val="tx1"/>
                </a:solidFill>
                <a:effectLst/>
                <a:latin typeface="Söhne"/>
              </a:rPr>
              <a:t>The modeling phase involves designing and training a CNN architecture tailored to the task of handwritten character recognition. Techniques such as batch normalization, dropout, and various activation functions will be explored to enhance the model's performance.</a:t>
            </a:r>
            <a:endParaRPr lang="en-US" sz="280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Unknown User</cp:lastModifiedBy>
  <cp:revision>2</cp:revision>
  <dcterms:created xsi:type="dcterms:W3CDTF">2024-04-05T08:28:27Z</dcterms:created>
  <dcterms:modified xsi:type="dcterms:W3CDTF">2024-04-22T09:35:00Z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