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Play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jzy/Yf606vXFsZA2qahFIkQVuC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lay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Pl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FBI Time Series Forecasting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2375" y="3700188"/>
            <a:ext cx="211455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-231826" y="-386350"/>
            <a:ext cx="10495175" cy="6858000"/>
          </a:xfrm>
          <a:custGeom>
            <a:rect b="b" l="l" r="r" t="t"/>
            <a:pathLst>
              <a:path extrusionOk="0" h="6858000" w="10495175">
                <a:moveTo>
                  <a:pt x="0" y="0"/>
                </a:moveTo>
                <a:lnTo>
                  <a:pt x="5289224" y="0"/>
                </a:lnTo>
                <a:lnTo>
                  <a:pt x="6736007" y="0"/>
                </a:lnTo>
                <a:lnTo>
                  <a:pt x="6998753" y="0"/>
                </a:lnTo>
                <a:lnTo>
                  <a:pt x="7778919" y="0"/>
                </a:lnTo>
                <a:lnTo>
                  <a:pt x="8872152" y="0"/>
                </a:lnTo>
                <a:lnTo>
                  <a:pt x="8894276" y="14997"/>
                </a:lnTo>
                <a:cubicBezTo>
                  <a:pt x="9921439" y="754641"/>
                  <a:pt x="10495175" y="2093192"/>
                  <a:pt x="10495175" y="3621656"/>
                </a:cubicBezTo>
                <a:cubicBezTo>
                  <a:pt x="10495175" y="4969131"/>
                  <a:pt x="9566450" y="5602839"/>
                  <a:pt x="8620825" y="6374814"/>
                </a:cubicBezTo>
                <a:cubicBezTo>
                  <a:pt x="8448622" y="6515397"/>
                  <a:pt x="8277995" y="6653108"/>
                  <a:pt x="8104177" y="6780599"/>
                </a:cubicBezTo>
                <a:lnTo>
                  <a:pt x="7992421" y="6858000"/>
                </a:lnTo>
                <a:lnTo>
                  <a:pt x="7778919" y="6858000"/>
                </a:lnTo>
                <a:lnTo>
                  <a:pt x="6998753" y="6858000"/>
                </a:lnTo>
                <a:lnTo>
                  <a:pt x="6736007" y="6858000"/>
                </a:lnTo>
                <a:lnTo>
                  <a:pt x="52892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8398020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8185964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95" name="Google Shape;95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450" y="711600"/>
            <a:ext cx="10322700" cy="59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01" name="Google Shape;101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1750" y="877050"/>
            <a:ext cx="8853900" cy="5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07" name="Google Shape;107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126" y="2441823"/>
            <a:ext cx="9638700" cy="271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13" name="Google Shape;113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0702" y="953449"/>
            <a:ext cx="10237500" cy="53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19" name="Google Shape;119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485" y="365125"/>
            <a:ext cx="11472900" cy="59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25" name="Google Shape;125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88" y="688975"/>
            <a:ext cx="10630200" cy="57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31" name="Google Shape;131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3050" y="675161"/>
            <a:ext cx="8691000" cy="550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2025-03-16T12:52:03Z</dcterms:created>
  <dc:creator>Vipul Sonawane</dc:creator>
</cp:coreProperties>
</file>