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58" d="100"/>
          <a:sy n="58" d="100"/>
        </p:scale>
        <p:origin x="1520" y="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7/12/2025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Mosaic_PS1: Lung Sound Classification</a:t>
            </a:r>
          </a:p>
        </p:txBody>
      </p:sp>
      <p:sp>
        <p:nvSpPr>
          <p:cNvPr id="3" name="Subtitle 2"/>
          <p:cNvSpPr>
            <a:spLocks noGrp="1"/>
          </p:cNvSpPr>
          <p:nvPr>
            <p:ph type="subTitle" idx="1"/>
          </p:nvPr>
        </p:nvSpPr>
        <p:spPr/>
        <p:txBody>
          <a:bodyPr/>
          <a:lstStyle/>
          <a:p>
            <a:r>
              <a:t>Detecting Crackles and Wheezes using Machine Learning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This project aims to assist doctors at Sir Sunderlal Hospital in detecting lung abnormalities like wheezes and crackles from respiratory audio data using machine learning. Students were provided digital auscultation data to build a predictive model.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lstStyle/>
          <a:p>
            <a:r>
              <a:t>Doctors need a way to diagnose lung conditions through machine learning algorithms. The goal is to detect presence or absence of wheezes and crackles from respiratory audio files.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Dataset Description</a:t>
            </a:r>
          </a:p>
        </p:txBody>
      </p:sp>
      <p:sp>
        <p:nvSpPr>
          <p:cNvPr id="3" name="Content Placeholder 2"/>
          <p:cNvSpPr>
            <a:spLocks noGrp="1"/>
          </p:cNvSpPr>
          <p:nvPr>
            <p:ph idx="1"/>
          </p:nvPr>
        </p:nvSpPr>
        <p:spPr/>
        <p:txBody>
          <a:bodyPr/>
          <a:lstStyle/>
          <a:p>
            <a:r>
              <a:t>Each filename includes: Patient number, Recording index, Chest location, Acquisition mode, and Recording equipment.</a:t>
            </a:r>
          </a:p>
          <a:p>
            <a:endParaRPr/>
          </a:p>
          <a:p>
            <a:r>
              <a:t>Annotation file columns:</a:t>
            </a:r>
          </a:p>
          <a:p>
            <a:r>
              <a:t>- Start time</a:t>
            </a:r>
          </a:p>
          <a:p>
            <a:r>
              <a:t>- End time</a:t>
            </a:r>
          </a:p>
          <a:p>
            <a:r>
              <a:t>- Crackles (1/0)</a:t>
            </a:r>
          </a:p>
          <a:p>
            <a:r>
              <a:t>- Wheezes (1/0)</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Project Guidelines</a:t>
            </a:r>
          </a:p>
        </p:txBody>
      </p:sp>
      <p:sp>
        <p:nvSpPr>
          <p:cNvPr id="3" name="Content Placeholder 2"/>
          <p:cNvSpPr>
            <a:spLocks noGrp="1"/>
          </p:cNvSpPr>
          <p:nvPr>
            <p:ph idx="1"/>
          </p:nvPr>
        </p:nvSpPr>
        <p:spPr/>
        <p:txBody>
          <a:bodyPr/>
          <a:lstStyle/>
          <a:p>
            <a:r>
              <a:t>- Use only the provided dataset</a:t>
            </a:r>
          </a:p>
          <a:p>
            <a:r>
              <a:t>- Build your own CNN using TensorFlow or PyTorch</a:t>
            </a:r>
          </a:p>
          <a:p>
            <a:r>
              <a:t>- Convert audio to spectrogram images</a:t>
            </a:r>
          </a:p>
          <a:p>
            <a:r>
              <a:t>- Document your approach, code, and performance</a:t>
            </a:r>
          </a:p>
          <a:p>
            <a:r>
              <a:t>- Final evaluation based on test accuracy and abstract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Submission Requirements</a:t>
            </a:r>
          </a:p>
        </p:txBody>
      </p:sp>
      <p:sp>
        <p:nvSpPr>
          <p:cNvPr id="3" name="Content Placeholder 2"/>
          <p:cNvSpPr>
            <a:spLocks noGrp="1"/>
          </p:cNvSpPr>
          <p:nvPr>
            <p:ph idx="1"/>
          </p:nvPr>
        </p:nvSpPr>
        <p:spPr/>
        <p:txBody>
          <a:bodyPr/>
          <a:lstStyle/>
          <a:p>
            <a:r>
              <a:rPr dirty="0"/>
              <a:t>- Abstract (doc/ppt)</a:t>
            </a:r>
          </a:p>
          <a:p>
            <a:r>
              <a:rPr dirty="0"/>
              <a:t>- Training and Testing Code</a:t>
            </a:r>
          </a:p>
          <a:p>
            <a:r>
              <a:rPr dirty="0"/>
              <a:t>- Final Model File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186</Words>
  <Application>Microsoft Office PowerPoint</Application>
  <PresentationFormat>On-screen Show (4:3)</PresentationFormat>
  <Paragraphs>24</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Mosaic_PS1: Lung Sound Classification</vt:lpstr>
      <vt:lpstr>Introduction</vt:lpstr>
      <vt:lpstr>Problem Statement</vt:lpstr>
      <vt:lpstr>Dataset Description</vt:lpstr>
      <vt:lpstr>Project Guidelines</vt:lpstr>
      <vt:lpstr>Submission Requirements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User</dc:creator>
  <cp:keywords/>
  <dc:description>generated using python-pptx</dc:description>
  <cp:lastModifiedBy>Tanuj kumar</cp:lastModifiedBy>
  <cp:revision>2</cp:revision>
  <dcterms:created xsi:type="dcterms:W3CDTF">2013-01-27T09:14:16Z</dcterms:created>
  <dcterms:modified xsi:type="dcterms:W3CDTF">2025-07-12T10:09:05Z</dcterms:modified>
  <cp:category/>
</cp:coreProperties>
</file>