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1" r:id="rId3"/>
    <p:sldId id="256" r:id="rId4"/>
    <p:sldId id="263" r:id="rId5"/>
    <p:sldId id="257" r:id="rId6"/>
    <p:sldId id="264" r:id="rId7"/>
    <p:sldId id="260" r:id="rId8"/>
    <p:sldId id="266" r:id="rId9"/>
    <p:sldId id="26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0D5478-1314-4E1B-A6E7-B71C479D122D}">
          <p14:sldIdLst>
            <p14:sldId id="259"/>
            <p14:sldId id="261"/>
          </p14:sldIdLst>
        </p14:section>
        <p14:section name="Section A" id="{7B7840C6-0F6B-41A0-99C1-CB0A6843586F}">
          <p14:sldIdLst>
            <p14:sldId id="256"/>
            <p14:sldId id="263"/>
          </p14:sldIdLst>
        </p14:section>
        <p14:section name="Section B" id="{B54DDD3B-546A-4050-AF26-1BB64F25E49E}">
          <p14:sldIdLst>
            <p14:sldId id="257"/>
            <p14:sldId id="264"/>
          </p14:sldIdLst>
        </p14:section>
        <p14:section name="Section C" id="{B29833EA-0D75-4390-9CAB-813A6CCE0677}">
          <p14:sldIdLst>
            <p14:sldId id="260"/>
            <p14:sldId id="266"/>
          </p14:sldIdLst>
        </p14:section>
        <p14:section name="Section Winner" id="{BB687714-3133-44EF-B453-EC3EF43577B9}">
          <p14:sldIdLst>
            <p14:sldId id="262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C90ED-7465-44A1-A034-62AE533A36F4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0F42A-5D6F-4D82-9ACC-9794A1B13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49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0F42A-5D6F-4D82-9ACC-9794A1B13E4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087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F1E7-6D59-968F-5EC1-EDEB932FF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46FA8-2E72-FA44-8018-A5B00CA22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6AB81-C6C8-E980-6679-E05F3412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2E09-1436-4871-9B6B-EEF5B6F0C0EA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3D123-5585-94D9-B1D3-8FFA8A68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207FD-E5FB-BB23-9478-3B687A54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78E0-A9BD-4E49-BFAA-6DC2A20D6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6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CD2F-A9BB-CCE2-13BD-A0CC4F7E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480CA-819D-0F9E-48D4-E8C94DBAD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24FEE-13D3-8B42-2DCB-DFE6FEBC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2E09-1436-4871-9B6B-EEF5B6F0C0EA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443A3-0E81-E8F7-90A0-CF07627D9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4ECE7-8090-F54E-3F7A-507E4151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78E0-A9BD-4E49-BFAA-6DC2A20D6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85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0A2AE-45A9-1301-A99E-267B6263E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5589E-2405-676C-501E-63AE7AD91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80F54-DAFF-58A4-5785-A22B46FB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2E09-1436-4871-9B6B-EEF5B6F0C0EA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466E9-4920-812C-8226-A33EFCEE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66497-6698-6573-6B7D-E5EDC0FA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78E0-A9BD-4E49-BFAA-6DC2A20D6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6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1AD5-2E50-48F8-3B8A-0BF3EF90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05E39-C021-BAFF-9C84-AE06A3762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960B0-85B2-E7DB-0C39-F16392375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2E09-1436-4871-9B6B-EEF5B6F0C0EA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CB571-0DAF-1300-8F7A-215281ED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BC388-FFA1-3EFD-7F49-657CFF87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78E0-A9BD-4E49-BFAA-6DC2A20D6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25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A6503-1439-0A3C-80E9-744DA3180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091F8-F611-F9E5-A6DA-5A2220E7D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4E470-7CF4-06F7-7004-A7997FB5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2E09-1436-4871-9B6B-EEF5B6F0C0EA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DAC16-B7DA-B298-DA49-7D306213F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1A04D-7D6D-01EA-CA52-3A9405EB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78E0-A9BD-4E49-BFAA-6DC2A20D6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51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1BB9-E65B-B78D-E102-2395E0D4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B2ECF-CC08-578C-9BE6-5021EC700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BD75F-292E-A6DC-52E3-C0F8B980C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6EEC8-8251-3B48-D04B-BBDDB8BD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2E09-1436-4871-9B6B-EEF5B6F0C0EA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B54FB-AB72-F0F9-0024-0FE321AD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9D405-875A-D78D-7649-5521622D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78E0-A9BD-4E49-BFAA-6DC2A20D6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54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8D02-0624-B5A1-2CC0-83FDCA829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9496A-BCB9-95A4-1311-84DC59B08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7211F-329B-0CB4-B373-C19EF3076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80C5B-DB52-FEC1-06C5-DB257CBCA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C562D-4788-580A-831B-35D3DE90F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ED077-003D-2B40-9189-19DB3873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2E09-1436-4871-9B6B-EEF5B6F0C0EA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8B1A0C-8600-833A-482C-465D18DC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15C59-9959-0621-DE3A-D6C27B7E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78E0-A9BD-4E49-BFAA-6DC2A20D6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02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5D74-0C91-67B5-2A58-34CEB8A5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DE3FE-3156-A3E2-0CBF-2D642D92F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2E09-1436-4871-9B6B-EEF5B6F0C0EA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4BAF6-A28D-6EB4-6757-869F1E99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C8694-8819-7A47-58B9-51490AB6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78E0-A9BD-4E49-BFAA-6DC2A20D6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58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B58C1F-3EBE-926B-5C70-96B0A5DE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2E09-1436-4871-9B6B-EEF5B6F0C0EA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F46D6-1B02-6A19-1C1A-F178410D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53848-40DF-DC9E-4118-D6500BFB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78E0-A9BD-4E49-BFAA-6DC2A20D6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33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1757-E672-23AD-3B9D-989AB1DD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E001A-7188-1E92-08BD-87416339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BFC42-1F17-E475-CA89-80E7EABC2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07D80-F1DF-6D3A-714B-69708794A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2E09-1436-4871-9B6B-EEF5B6F0C0EA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6913C-1E5E-1A96-BC68-87419B57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FAA57-F426-CD4C-C0BB-E6960992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78E0-A9BD-4E49-BFAA-6DC2A20D6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4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014A-B754-7714-0429-2897E771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712A60-D191-C41C-B5DE-BBA728BBA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F26DB-761D-29F5-B90A-FF31FE8E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EEC06-E814-726F-AA9E-160F36F1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2E09-1436-4871-9B6B-EEF5B6F0C0EA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1B950-44BE-0FEE-FF03-F5B9E7FF3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85DEB-C4E0-9E4E-BBB7-BA69B71A0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78E0-A9BD-4E49-BFAA-6DC2A20D6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31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C66772-E9AE-1FCC-7739-C529EE405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600C2-2C71-CAFB-1A24-DC4741757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FBD91-7850-5225-D506-2FA98ECB0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82E09-1436-4871-9B6B-EEF5B6F0C0EA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BA01-5F8C-1903-1427-101BCE3E6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ED32B-F9AD-232F-6653-455F2A4FE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278E0-A9BD-4E49-BFAA-6DC2A20D6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50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image" Target="../media/image2.png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ickpik.com/notebook-pencil-paper-clip-office-supplies-45376" TargetMode="External"/><Relationship Id="rId13" Type="http://schemas.openxmlformats.org/officeDocument/2006/relationships/image" Target="../media/image9.svg"/><Relationship Id="rId18" Type="http://schemas.openxmlformats.org/officeDocument/2006/relationships/slide" Target="slide5.xml"/><Relationship Id="rId3" Type="http://schemas.openxmlformats.org/officeDocument/2006/relationships/image" Target="../media/image5.jpg"/><Relationship Id="rId21" Type="http://schemas.openxmlformats.org/officeDocument/2006/relationships/slide" Target="slide7.xml"/><Relationship Id="rId7" Type="http://schemas.openxmlformats.org/officeDocument/2006/relationships/image" Target="../media/image7.jpg"/><Relationship Id="rId12" Type="http://schemas.openxmlformats.org/officeDocument/2006/relationships/image" Target="../media/image8.png"/><Relationship Id="rId17" Type="http://schemas.openxmlformats.org/officeDocument/2006/relationships/image" Target="../media/image10.png"/><Relationship Id="rId2" Type="http://schemas.openxmlformats.org/officeDocument/2006/relationships/image" Target="../media/image4.jpeg"/><Relationship Id="rId16" Type="http://schemas.openxmlformats.org/officeDocument/2006/relationships/image" Target="../media/image1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pexels.com/photo/memo-notebook-paper-pen-472311/" TargetMode="External"/><Relationship Id="rId11" Type="http://schemas.openxmlformats.org/officeDocument/2006/relationships/slide" Target="slide9.xml"/><Relationship Id="rId5" Type="http://schemas.openxmlformats.org/officeDocument/2006/relationships/image" Target="../media/image6.jpg"/><Relationship Id="rId15" Type="http://schemas.openxmlformats.org/officeDocument/2006/relationships/slide" Target="slide3.xml"/><Relationship Id="rId10" Type="http://schemas.openxmlformats.org/officeDocument/2006/relationships/image" Target="../media/image9.svg"/><Relationship Id="rId19" Type="http://schemas.openxmlformats.org/officeDocument/2006/relationships/image" Target="../media/image10.png"/><Relationship Id="rId4" Type="http://schemas.openxmlformats.org/officeDocument/2006/relationships/hyperlink" Target="https://www.pexels.com/photo/white-blank-notebook-733857/" TargetMode="External"/><Relationship Id="rId9" Type="http://schemas.openxmlformats.org/officeDocument/2006/relationships/image" Target="../media/image8.png"/><Relationship Id="rId14" Type="http://schemas.openxmlformats.org/officeDocument/2006/relationships/image" Target="../media/image1.png"/><Relationship Id="rId2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center.unc.edu/tips-and-tools/understanding-diagrams-and-graph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orkforce.libretexts.org/Bookshelves/Information_Technology/Book:_Business_Information_Systems_-_Design_an_App_for_That/09:_Industry_Analysis-_Smartphone_Apps/9.02:_Representing_Industry_Information_Using_Graph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3873298/individually-labeled-bars-for-bar-graph-in-plotly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center.unc.edu/tips-and-tools/understanding-diagrams-and-graph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8A72016-71E8-66E7-FC42-87F6A7D426B0}"/>
              </a:ext>
            </a:extLst>
          </p:cNvPr>
          <p:cNvSpPr/>
          <p:nvPr/>
        </p:nvSpPr>
        <p:spPr>
          <a:xfrm>
            <a:off x="8543926" y="2085975"/>
            <a:ext cx="3505199" cy="220979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4C1657E-BD3A-9651-99EF-B812FDC5539C}"/>
              </a:ext>
            </a:extLst>
          </p:cNvPr>
          <p:cNvSpPr/>
          <p:nvPr/>
        </p:nvSpPr>
        <p:spPr>
          <a:xfrm>
            <a:off x="4276724" y="2085974"/>
            <a:ext cx="3524251" cy="2209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D2CB92C-CC3A-39B8-0FCF-BFE16B100415}"/>
              </a:ext>
            </a:extLst>
          </p:cNvPr>
          <p:cNvSpPr/>
          <p:nvPr/>
        </p:nvSpPr>
        <p:spPr>
          <a:xfrm>
            <a:off x="304799" y="2085975"/>
            <a:ext cx="3619501" cy="2209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98A55D36-5C37-451B-8834-E986FB202A4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67433352"/>
                  </p:ext>
                </p:extLst>
              </p:nvPr>
            </p:nvGraphicFramePr>
            <p:xfrm>
              <a:off x="247650" y="2333624"/>
              <a:ext cx="3495676" cy="1714500"/>
            </p:xfrm>
            <a:graphic>
              <a:graphicData uri="http://schemas.microsoft.com/office/powerpoint/2016/slidezoom">
                <pslz:sldZm>
                  <pslz:sldZmObj sldId="256" cId="2076553526">
                    <pslz:zmPr id="{5363F683-39CD-4765-8D2B-90D2C8DEE2C5}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495676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8A55D36-5C37-451B-8834-E986FB202A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650" y="2333624"/>
                <a:ext cx="3495676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EF44F6E3-2120-FA79-1C51-FD260CCC3E5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08587666"/>
                  </p:ext>
                </p:extLst>
              </p:nvPr>
            </p:nvGraphicFramePr>
            <p:xfrm>
              <a:off x="4095750" y="2247899"/>
              <a:ext cx="3952876" cy="1800225"/>
            </p:xfrm>
            <a:graphic>
              <a:graphicData uri="http://schemas.microsoft.com/office/powerpoint/2016/slidezoom">
                <pslz:sldZm>
                  <pslz:sldZmObj sldId="257" cId="2104251358">
                    <pslz:zmPr id="{73E0027E-C268-4065-8D8F-668EA1F453F0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52876" cy="1800225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F44F6E3-2120-FA79-1C51-FD260CCC3E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95750" y="2247899"/>
                <a:ext cx="3952876" cy="18002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3B781DA5-5A6C-B402-DC6F-FE670CD6D8C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45228914"/>
                  </p:ext>
                </p:extLst>
              </p:nvPr>
            </p:nvGraphicFramePr>
            <p:xfrm>
              <a:off x="8848725" y="2333624"/>
              <a:ext cx="3048000" cy="1714500"/>
            </p:xfrm>
            <a:graphic>
              <a:graphicData uri="http://schemas.microsoft.com/office/powerpoint/2016/slidezoom">
                <pslz:sldZm>
                  <pslz:sldZmObj sldId="260" cId="4118269506">
                    <pslz:zmPr id="{2D445AA0-3C44-4214-8732-F377AA44EE8E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3B781DA5-5A6C-B402-DC6F-FE670CD6D8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48725" y="2333624"/>
                <a:ext cx="3048000" cy="171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73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82E3-AB29-845E-1AD6-3C9A1F439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SIMPLE SLIDES WEBSITE &amp; ROADMAP CONCEPT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B759B-AC42-FAF6-B161-9164B7562D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98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9DD613-BF7B-03BC-4943-E297605E32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3010" t="7321" r="41597" b="10400"/>
          <a:stretch/>
        </p:blipFill>
        <p:spPr>
          <a:xfrm rot="20356139">
            <a:off x="421935" y="801899"/>
            <a:ext cx="3667117" cy="2524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B7161E-9C8C-19B2-19BA-8A731540EAC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30538" t="25057" r="14388" b="15084"/>
          <a:stretch/>
        </p:blipFill>
        <p:spPr>
          <a:xfrm rot="1322840">
            <a:off x="7679627" y="697205"/>
            <a:ext cx="4165141" cy="2529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95DC2E-47A6-F27D-24A4-EBF33FA1D98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t="9709" r="5251"/>
          <a:stretch/>
        </p:blipFill>
        <p:spPr>
          <a:xfrm rot="20957860">
            <a:off x="3541660" y="3489273"/>
            <a:ext cx="4385438" cy="2825720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FEDD9625-9279-A03C-CA62-AEF081A2745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68681710"/>
                  </p:ext>
                </p:extLst>
              </p:nvPr>
            </p:nvGraphicFramePr>
            <p:xfrm>
              <a:off x="4975983" y="212032"/>
              <a:ext cx="1714500" cy="1714500"/>
            </p:xfrm>
            <a:graphic>
              <a:graphicData uri="http://schemas.microsoft.com/office/powerpoint/2016/slidezoom">
                <pslz:sldZm>
                  <pslz:sldZmObj sldId="262" cId="2875302825">
                    <pslz:zmPr id="{BC523EAE-F447-44E7-987B-FFFACD7E337E}" returnToParent="0" imageType="cover" transitionDur="1000">
                      <p166:blipFill xmlns:p166="http://schemas.microsoft.com/office/powerpoint/2016/6/main"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1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145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Slide Zoom 14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FEDD9625-9279-A03C-CA62-AEF081A274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975983" y="212032"/>
                <a:ext cx="17145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61A05A2-AD59-0119-8F83-7D780BD37C4D}"/>
              </a:ext>
            </a:extLst>
          </p:cNvPr>
          <p:cNvSpPr txBox="1"/>
          <p:nvPr/>
        </p:nvSpPr>
        <p:spPr>
          <a:xfrm>
            <a:off x="5330467" y="1702892"/>
            <a:ext cx="1204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WINNER</a:t>
            </a:r>
          </a:p>
          <a:p>
            <a:r>
              <a:rPr lang="en-GB" dirty="0"/>
              <a:t>To know</a:t>
            </a:r>
          </a:p>
          <a:p>
            <a:r>
              <a:rPr lang="en-GB" dirty="0"/>
              <a:t>click icon!</a:t>
            </a:r>
            <a:endParaRPr lang="en-IN" dirty="0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6" name="Section Zoom 5">
                <a:extLst>
                  <a:ext uri="{FF2B5EF4-FFF2-40B4-BE49-F238E27FC236}">
                    <a16:creationId xmlns:a16="http://schemas.microsoft.com/office/drawing/2014/main" id="{EC6FC6D3-A621-8DDA-5C26-3B5D2F2EE70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78193839"/>
                  </p:ext>
                </p:extLst>
              </p:nvPr>
            </p:nvGraphicFramePr>
            <p:xfrm rot="20275239">
              <a:off x="764655" y="1392146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7B7840C6-0F6B-41A0-99C1-CB0A6843586F}">
                    <psez:zmPr id="{70EEE721-EB50-4F16-8687-0FDB18203BCA}" transitionDur="1000" showBg="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0275239"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6" name="Section Zoom 5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EC6FC6D3-A621-8DDA-5C26-3B5D2F2EE7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 rot="20275239">
                <a:off x="764655" y="1392146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0" name="Section Zoom 9">
                <a:extLst>
                  <a:ext uri="{FF2B5EF4-FFF2-40B4-BE49-F238E27FC236}">
                    <a16:creationId xmlns:a16="http://schemas.microsoft.com/office/drawing/2014/main" id="{0C40A3E7-0DBD-0169-6EE9-19285C8DF20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69922059"/>
                  </p:ext>
                </p:extLst>
              </p:nvPr>
            </p:nvGraphicFramePr>
            <p:xfrm rot="1478456">
              <a:off x="8238198" y="1137151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B54DDD3B-546A-4050-AF26-1BB64F25E49E}">
                    <psez:zmPr id="{45B81F06-23D4-4CF2-A7DD-84250553DDA0}" transitionDur="1000" showBg="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478456"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0" name="Section Zoom 9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0C40A3E7-0DBD-0169-6EE9-19285C8DF2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 rot="1478456">
                <a:off x="8238198" y="1137151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4" name="Section Zoom 13">
                <a:extLst>
                  <a:ext uri="{FF2B5EF4-FFF2-40B4-BE49-F238E27FC236}">
                    <a16:creationId xmlns:a16="http://schemas.microsoft.com/office/drawing/2014/main" id="{8B7DC228-B6AE-68D9-FD94-B9FB7A0D41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0158387"/>
                  </p:ext>
                </p:extLst>
              </p:nvPr>
            </p:nvGraphicFramePr>
            <p:xfrm rot="20823131">
              <a:off x="4045226" y="4111313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B29833EA-0D75-4390-9CAB-813A6CCE0677}">
                    <psez:zmPr id="{FB7E2287-1FA0-40B4-AA20-A133909181FD}" transitionDur="1000" showBg="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0823131"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4" name="Section Zoom 13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8B7DC228-B6AE-68D9-FD94-B9FB7A0D41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 rot="20823131">
                <a:off x="4045226" y="4111313"/>
                <a:ext cx="3048000" cy="171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5256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A3636E-AE4C-6296-44B1-C85258870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28750" y="142875"/>
            <a:ext cx="985837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5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A7D56-FB9F-C26E-BE69-1D44FF9EA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MORE INFO ON 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F8F3A-AE58-4085-CF32-74BDE694B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38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087FF4-DC5C-36E2-6E6E-924EC9A48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43062" y="427510"/>
            <a:ext cx="8905875" cy="623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5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66543-6AED-C15E-C476-2AA249D5A0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MORE INFO ON B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99EEC-2489-07FD-4020-1BB080C749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793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1FD442-F70E-3561-528D-725325040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6830" y="285749"/>
            <a:ext cx="112992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6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66C1-B50F-C4A0-D672-6CFE2C53F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MORE INFO ON C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BB784-604B-B18E-06BB-BFF2770B95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573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A3636E-AE4C-6296-44B1-C85258870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28750" y="142875"/>
            <a:ext cx="985837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02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19860</TotalTime>
  <Words>25</Words>
  <Application>Microsoft Office PowerPoint</Application>
  <PresentationFormat>Widescreen</PresentationFormat>
  <Paragraphs>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MORE INFO ON A</vt:lpstr>
      <vt:lpstr>PowerPoint Presentation</vt:lpstr>
      <vt:lpstr>MORE INFO ON B</vt:lpstr>
      <vt:lpstr>PowerPoint Presentation</vt:lpstr>
      <vt:lpstr>MORE INFO ON C</vt:lpstr>
      <vt:lpstr>PowerPoint Presentation</vt:lpstr>
      <vt:lpstr>SIMPLE SLIDES WEBSITE &amp; ROADMAP CONCEPT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Tanuj Singh</dc:creator>
  <cp:lastModifiedBy>Tanuj Singh</cp:lastModifiedBy>
  <cp:revision>2</cp:revision>
  <dcterms:created xsi:type="dcterms:W3CDTF">2022-06-25T04:42:53Z</dcterms:created>
  <dcterms:modified xsi:type="dcterms:W3CDTF">2022-07-20T02:17:57Z</dcterms:modified>
</cp:coreProperties>
</file>