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A"/>
    <a:srgbClr val="CC0000"/>
    <a:srgbClr val="FF0000"/>
    <a:srgbClr val="873AC0"/>
    <a:srgbClr val="F59DE4"/>
    <a:srgbClr val="AEBFDA"/>
    <a:srgbClr val="4E76B3"/>
    <a:srgbClr val="9BB2D3"/>
    <a:srgbClr val="001035"/>
    <a:srgbClr val="001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1DD31-069B-441B-AF9D-5B625659AFDC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8E57B-E1DC-4B66-AB5C-56675F1B7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8E57B-E1DC-4B66-AB5C-56675F1B78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1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8E57B-E1DC-4B66-AB5C-56675F1B784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7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E8C6-E699-E1F4-95F8-ED99A383D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11D1-D5AB-0ABE-14CE-7E3B5BF8B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BED9-A188-163F-A62E-9BC36D52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5677-5AFA-C6D0-D7F5-A541F74E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CB15-CA37-CA0A-F175-5C49B167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7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3EEA-9EC6-7B28-4B59-B2EBCA73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76F1-D456-C68A-4040-BD26F799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C816-8557-FB91-6FD3-E423BAE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2C35-F689-D2BA-AA3A-9339B46C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7683-BB98-018C-71E7-1DECBD3E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8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86BC9-A399-71DF-0119-B46979E4C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C6893-D922-B531-1309-EAEBCF48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BC58-00A3-4CE0-C31A-891DEC1D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B310-6501-66ED-D45F-D800414E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0636-A683-BD12-7BC3-2578F8AA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FB5-BDC9-369A-AE21-BF5DF388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22CC-7FDD-58D8-5669-2B882198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7E95-6997-5B2C-3D28-0CAC636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2F85-EF15-455B-9E78-CAF5B5B4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A404-D0CC-0EE0-5213-3FADCA7E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1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F75A-E0E3-9F9F-7878-CB577174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43351-1397-63C4-3CB9-DA0F5F59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BCBD-85A9-DACA-7A25-56A7B8DF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5159F-E740-5CA6-67C0-E5FBE656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5531-8323-AE23-9C8D-A3070CBB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839C-CF30-7DC0-D767-910937EE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F1E7-C77A-07D1-8196-F04E02B16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7A35E-D855-5684-30C3-623F2296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7E7F-6448-46EA-7DA6-7E2CF9B4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4FB9F-5738-7A55-4FBE-FB36DDA9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CAE3-2075-3303-83C6-D995194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B127-ECCB-575C-FB92-6B0D5F5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3B2B-46AD-98AE-04DF-5F40409F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B268-99CF-EC1B-2B8A-9DDEA7E3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D9D4B-88CD-61EA-2DEC-EC7E7022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C43E8-0B94-C510-58BA-11C8C02D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52535-00DE-0D2B-455A-24AD3CCE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23E86-C897-26E5-53B8-01CE07B9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16BC4-F285-601D-DB8A-A42CCFBA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557D-91F0-CE3A-774C-1D878BF0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0988A-95E8-CDBC-80A1-734B48B7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00A8-9CBC-5A36-20E5-E7CEEEF1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76360-4312-882E-CE5B-21FEEDB6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6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2CD0E-F668-3F1F-5575-C5685AF5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A9798-A588-53BD-52B1-03889115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BBC4D-A397-B454-6770-4F3B3E3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C10F-4651-A01A-B150-2A27C7FD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F655-DBD9-0D1A-0837-75A20B9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06AE-BF5E-D334-E5C4-A0CE7D40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E505D-3E9F-B566-DC0A-6027B8CD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DD028-07FF-DE86-32E7-C205A7EB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9E8E-0F68-1655-87B5-D01F9F99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1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8DBD-96D8-D5DE-0178-AAD3AB44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6ED28-E356-71FA-D8A1-467205A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A5F53-F173-DCCD-24E3-216937D4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8AA2-EDB0-B4EF-BC63-D9109D0C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F34A-CC94-BD48-0E5D-3EE7DB4F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0C07-6DDE-720F-25D7-44D61D1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631BB-8939-9B0F-C2E0-5F9192EB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3303-719F-DF06-D2CC-71B87632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83C3-BAA2-4D87-CCFF-E61CD2967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EEDD-C549-4D46-A660-019DCB7D5318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996-7422-F763-384A-EE125793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C83A-E075-12FF-AC5A-A5761E11C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6481-6AE6-4E2D-B38E-E4590954B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6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en/photo/1368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nikon_nic/751920870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793BAB-420A-190C-BE97-317E3AE77BD2}"/>
              </a:ext>
            </a:extLst>
          </p:cNvPr>
          <p:cNvSpPr/>
          <p:nvPr/>
        </p:nvSpPr>
        <p:spPr>
          <a:xfrm>
            <a:off x="4999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C3DC1-DAAC-9F1D-872E-4575752A67BF}"/>
              </a:ext>
            </a:extLst>
          </p:cNvPr>
          <p:cNvSpPr txBox="1"/>
          <p:nvPr/>
        </p:nvSpPr>
        <p:spPr>
          <a:xfrm>
            <a:off x="4152230" y="1691640"/>
            <a:ext cx="474793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Algerian" panose="04020705040A02060702" pitchFamily="82" charset="0"/>
              </a:rPr>
              <a:t>WELCOME TO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Algerian" panose="04020705040A02060702" pitchFamily="82" charset="0"/>
              </a:rPr>
              <a:t>THE BLUE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Algerian" panose="04020705040A02060702" pitchFamily="82" charset="0"/>
              </a:rPr>
              <a:t>MOUNTAINS</a:t>
            </a:r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F346CD9B-3C32-14C7-460D-25F91771CC1C}"/>
              </a:ext>
            </a:extLst>
          </p:cNvPr>
          <p:cNvSpPr/>
          <p:nvPr/>
        </p:nvSpPr>
        <p:spPr>
          <a:xfrm>
            <a:off x="0" y="0"/>
            <a:ext cx="6959600" cy="6858000"/>
          </a:xfrm>
          <a:custGeom>
            <a:avLst/>
            <a:gdLst>
              <a:gd name="connsiteX0" fmla="*/ 0 w 6590157"/>
              <a:gd name="connsiteY0" fmla="*/ 0 h 6858000"/>
              <a:gd name="connsiteX1" fmla="*/ 6590157 w 6590157"/>
              <a:gd name="connsiteY1" fmla="*/ 0 h 6858000"/>
              <a:gd name="connsiteX2" fmla="*/ 4135398 w 6590157"/>
              <a:gd name="connsiteY2" fmla="*/ 6858000 h 6858000"/>
              <a:gd name="connsiteX3" fmla="*/ 0 w 659015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0157" h="6858000">
                <a:moveTo>
                  <a:pt x="0" y="0"/>
                </a:moveTo>
                <a:lnTo>
                  <a:pt x="6590157" y="0"/>
                </a:lnTo>
                <a:lnTo>
                  <a:pt x="413539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B04E3FD4-BA0F-F621-2939-39E781905DF3}"/>
              </a:ext>
            </a:extLst>
          </p:cNvPr>
          <p:cNvSpPr/>
          <p:nvPr/>
        </p:nvSpPr>
        <p:spPr>
          <a:xfrm>
            <a:off x="0" y="0"/>
            <a:ext cx="5410200" cy="6858000"/>
          </a:xfrm>
          <a:custGeom>
            <a:avLst/>
            <a:gdLst>
              <a:gd name="connsiteX0" fmla="*/ 0 w 4705686"/>
              <a:gd name="connsiteY0" fmla="*/ 0 h 6858000"/>
              <a:gd name="connsiteX1" fmla="*/ 4705686 w 4705686"/>
              <a:gd name="connsiteY1" fmla="*/ 0 h 6858000"/>
              <a:gd name="connsiteX2" fmla="*/ 3573615 w 4705686"/>
              <a:gd name="connsiteY2" fmla="*/ 6858000 h 6858000"/>
              <a:gd name="connsiteX3" fmla="*/ 0 w 47056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686" h="6858000">
                <a:moveTo>
                  <a:pt x="0" y="0"/>
                </a:moveTo>
                <a:lnTo>
                  <a:pt x="4705686" y="0"/>
                </a:lnTo>
                <a:lnTo>
                  <a:pt x="357361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6D03A3C-34E6-4AB1-597E-107AB113E390}"/>
              </a:ext>
            </a:extLst>
          </p:cNvPr>
          <p:cNvSpPr/>
          <p:nvPr/>
        </p:nvSpPr>
        <p:spPr>
          <a:xfrm>
            <a:off x="5918200" y="0"/>
            <a:ext cx="6273800" cy="6858000"/>
          </a:xfrm>
          <a:custGeom>
            <a:avLst/>
            <a:gdLst>
              <a:gd name="connsiteX0" fmla="*/ 1132072 w 4627239"/>
              <a:gd name="connsiteY0" fmla="*/ 0 h 6858000"/>
              <a:gd name="connsiteX1" fmla="*/ 4627239 w 4627239"/>
              <a:gd name="connsiteY1" fmla="*/ 0 h 6858000"/>
              <a:gd name="connsiteX2" fmla="*/ 4627239 w 4627239"/>
              <a:gd name="connsiteY2" fmla="*/ 6858000 h 6858000"/>
              <a:gd name="connsiteX3" fmla="*/ 0 w 462723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7239" h="6858000">
                <a:moveTo>
                  <a:pt x="1132072" y="0"/>
                </a:moveTo>
                <a:lnTo>
                  <a:pt x="4627239" y="0"/>
                </a:lnTo>
                <a:lnTo>
                  <a:pt x="462723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8115171-7D5C-72B4-8D5F-71464443F9A9}"/>
              </a:ext>
            </a:extLst>
          </p:cNvPr>
          <p:cNvSpPr/>
          <p:nvPr/>
        </p:nvSpPr>
        <p:spPr>
          <a:xfrm>
            <a:off x="6526195" y="0"/>
            <a:ext cx="5772485" cy="6858000"/>
          </a:xfrm>
          <a:custGeom>
            <a:avLst/>
            <a:gdLst>
              <a:gd name="connsiteX0" fmla="*/ 2454758 w 6515616"/>
              <a:gd name="connsiteY0" fmla="*/ 0 h 6858000"/>
              <a:gd name="connsiteX1" fmla="*/ 6515616 w 6515616"/>
              <a:gd name="connsiteY1" fmla="*/ 0 h 6858000"/>
              <a:gd name="connsiteX2" fmla="*/ 6515616 w 6515616"/>
              <a:gd name="connsiteY2" fmla="*/ 6858000 h 6858000"/>
              <a:gd name="connsiteX3" fmla="*/ 0 w 65156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616" h="6858000">
                <a:moveTo>
                  <a:pt x="2454758" y="0"/>
                </a:moveTo>
                <a:lnTo>
                  <a:pt x="6515616" y="0"/>
                </a:lnTo>
                <a:lnTo>
                  <a:pt x="651561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0 L -0.29818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0 L 0.30924 -0.01551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8" y="-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0 L -0.26628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4 0 L 0.23659 -0.0088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-4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4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464D07-7E35-E82C-AED6-C897955E8A89}"/>
              </a:ext>
            </a:extLst>
          </p:cNvPr>
          <p:cNvSpPr/>
          <p:nvPr/>
        </p:nvSpPr>
        <p:spPr>
          <a:xfrm>
            <a:off x="13335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91378-FAC8-8A11-494A-B8A6D06A7ED1}"/>
              </a:ext>
            </a:extLst>
          </p:cNvPr>
          <p:cNvSpPr txBox="1"/>
          <p:nvPr/>
        </p:nvSpPr>
        <p:spPr>
          <a:xfrm>
            <a:off x="5771242" y="2068285"/>
            <a:ext cx="2391229" cy="769441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pPr algn="ctr"/>
            <a:r>
              <a:rPr lang="en-GB" sz="44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GANGA</a:t>
            </a:r>
            <a:endParaRPr lang="en-IN" sz="4400" b="1" spc="300" dirty="0">
              <a:solidFill>
                <a:schemeClr val="accent6">
                  <a:lumMod val="20000"/>
                  <a:lumOff val="8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A8630EB-D00A-B997-0211-B8E2059922A5}"/>
              </a:ext>
            </a:extLst>
          </p:cNvPr>
          <p:cNvSpPr/>
          <p:nvPr/>
        </p:nvSpPr>
        <p:spPr>
          <a:xfrm>
            <a:off x="0" y="0"/>
            <a:ext cx="7366000" cy="6858000"/>
          </a:xfrm>
          <a:custGeom>
            <a:avLst/>
            <a:gdLst>
              <a:gd name="connsiteX0" fmla="*/ 0 w 6852390"/>
              <a:gd name="connsiteY0" fmla="*/ 0 h 6858000"/>
              <a:gd name="connsiteX1" fmla="*/ 6852390 w 6852390"/>
              <a:gd name="connsiteY1" fmla="*/ 0 h 6858000"/>
              <a:gd name="connsiteX2" fmla="*/ 4412027 w 6852390"/>
              <a:gd name="connsiteY2" fmla="*/ 6858000 h 6858000"/>
              <a:gd name="connsiteX3" fmla="*/ 0 w 68523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2390" h="6858000">
                <a:moveTo>
                  <a:pt x="0" y="0"/>
                </a:moveTo>
                <a:lnTo>
                  <a:pt x="6852390" y="0"/>
                </a:lnTo>
                <a:lnTo>
                  <a:pt x="441202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9446D26-31F1-F404-FBA8-5E88B3BA88BB}"/>
              </a:ext>
            </a:extLst>
          </p:cNvPr>
          <p:cNvSpPr/>
          <p:nvPr/>
        </p:nvSpPr>
        <p:spPr>
          <a:xfrm>
            <a:off x="0" y="0"/>
            <a:ext cx="5905500" cy="6858000"/>
          </a:xfrm>
          <a:custGeom>
            <a:avLst/>
            <a:gdLst>
              <a:gd name="connsiteX0" fmla="*/ 0 w 5361698"/>
              <a:gd name="connsiteY0" fmla="*/ 0 h 6858000"/>
              <a:gd name="connsiteX1" fmla="*/ 5361698 w 5361698"/>
              <a:gd name="connsiteY1" fmla="*/ 0 h 6858000"/>
              <a:gd name="connsiteX2" fmla="*/ 4061813 w 5361698"/>
              <a:gd name="connsiteY2" fmla="*/ 6858000 h 6858000"/>
              <a:gd name="connsiteX3" fmla="*/ 0 w 53616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1698" h="6858000">
                <a:moveTo>
                  <a:pt x="0" y="0"/>
                </a:moveTo>
                <a:lnTo>
                  <a:pt x="5361698" y="0"/>
                </a:lnTo>
                <a:lnTo>
                  <a:pt x="406181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D6574D-65DD-B003-C1DB-CF147FBADA1B}"/>
              </a:ext>
            </a:extLst>
          </p:cNvPr>
          <p:cNvSpPr/>
          <p:nvPr/>
        </p:nvSpPr>
        <p:spPr>
          <a:xfrm>
            <a:off x="6184900" y="0"/>
            <a:ext cx="6007100" cy="6858000"/>
          </a:xfrm>
          <a:custGeom>
            <a:avLst/>
            <a:gdLst>
              <a:gd name="connsiteX0" fmla="*/ 2440363 w 6562693"/>
              <a:gd name="connsiteY0" fmla="*/ 0 h 6858000"/>
              <a:gd name="connsiteX1" fmla="*/ 6562693 w 6562693"/>
              <a:gd name="connsiteY1" fmla="*/ 0 h 6858000"/>
              <a:gd name="connsiteX2" fmla="*/ 6562693 w 6562693"/>
              <a:gd name="connsiteY2" fmla="*/ 6858000 h 6858000"/>
              <a:gd name="connsiteX3" fmla="*/ 0 w 65626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2693" h="6858000">
                <a:moveTo>
                  <a:pt x="2440363" y="0"/>
                </a:moveTo>
                <a:lnTo>
                  <a:pt x="6562693" y="0"/>
                </a:lnTo>
                <a:lnTo>
                  <a:pt x="656269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58E52C2-23F6-C7FE-4F44-7F2ED1643428}"/>
              </a:ext>
            </a:extLst>
          </p:cNvPr>
          <p:cNvSpPr/>
          <p:nvPr/>
        </p:nvSpPr>
        <p:spPr>
          <a:xfrm>
            <a:off x="7835900" y="0"/>
            <a:ext cx="4356100" cy="6858000"/>
          </a:xfrm>
          <a:custGeom>
            <a:avLst/>
            <a:gdLst>
              <a:gd name="connsiteX0" fmla="*/ 1299885 w 4912388"/>
              <a:gd name="connsiteY0" fmla="*/ 0 h 6858000"/>
              <a:gd name="connsiteX1" fmla="*/ 4912388 w 4912388"/>
              <a:gd name="connsiteY1" fmla="*/ 0 h 6858000"/>
              <a:gd name="connsiteX2" fmla="*/ 4912388 w 4912388"/>
              <a:gd name="connsiteY2" fmla="*/ 6858000 h 6858000"/>
              <a:gd name="connsiteX3" fmla="*/ 0 w 49123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388" h="6858000">
                <a:moveTo>
                  <a:pt x="1299885" y="0"/>
                </a:moveTo>
                <a:lnTo>
                  <a:pt x="4912388" y="0"/>
                </a:lnTo>
                <a:lnTo>
                  <a:pt x="491238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5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3224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5 0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25365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25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5625 0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52024</TotalTime>
  <Words>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Tanuj Singh</dc:creator>
  <cp:lastModifiedBy>Tanuj Singh</cp:lastModifiedBy>
  <cp:revision>13</cp:revision>
  <dcterms:created xsi:type="dcterms:W3CDTF">2022-06-26T04:40:37Z</dcterms:created>
  <dcterms:modified xsi:type="dcterms:W3CDTF">2023-03-04T13:10:47Z</dcterms:modified>
</cp:coreProperties>
</file>