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76B-9C60-D4E6-442A-69366D4A8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EDE5-CDA0-B355-9677-0E8A01850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B791-0D64-4263-2BA8-6DF67E3B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F035-4690-66B6-D8F0-282BA6A0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AF77-FD13-C97C-9E7F-D70C166D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2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B63E-0F16-B9DD-D00F-9C31C549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8E2CA-456F-4E0D-2916-37531A3D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3ECE-BAED-9E2E-0147-F3F75A8D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6588-07D4-9580-063C-714ADE67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8CAA-3872-028D-C908-F8B04BD0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5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4F497-74B5-6E36-FFD0-62827E62A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3C16A-4876-599A-6692-F514C32EF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2B043-6493-5F9C-C0B7-5FC5D7F5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46467-D299-6954-1303-05754AAB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035A-7D0D-096E-F704-440AB913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8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273-6FD1-562B-DBE3-2D5C1865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2D03-D9CF-E77B-72F0-780E957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C376-04A2-6F7E-CC0A-3A4C6E6B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46F3-389A-462B-B1AD-5EC1E3D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A70E-9A9A-E11C-6A1E-B1731E4D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6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05DB-7695-E122-98A6-84DA6327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BA4B-BF59-B553-C599-DD1B58039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F6AC-F08A-A7FA-F61F-D0BCCF07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88135-8A5E-C81C-8E82-57F0F806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75E2-5FF3-51FF-5FAF-756EF71C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2DE9-CFE6-8C80-4010-1FA7D3AC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A0C4-9440-927A-45C5-AF105DEBF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9F6C9-7AD8-BB95-B7F1-F01655E82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0F82D-1B17-6D46-645E-87DCC89D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6F3B7-45C7-7CBA-A1EB-96D579F3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E8BE-DA75-5FC6-18EB-508B10A3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CCAF-1DC3-FEAE-038C-C53C6E9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62A1-719E-771A-F418-26F26D13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1919-88FB-55E5-8623-D4D9A9A7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9D47E-F2EE-6A00-FCD1-2ABD1A5CF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F67C3-0D62-ECE2-583C-F3CBF5C8C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4CFAE-757C-AC12-7342-7F052AC8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733AE-A6F3-BDCA-BAD7-6D77544C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F0FDE-B3CF-F1C7-D5B0-82F14FAB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0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D7AD-0259-3012-BDBD-6937155A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BBEE2-D40D-F9E2-DD27-17F32D45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C7653-664E-156C-48D3-43ACDBE5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305EB-D47F-E6EE-DD62-062C4880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391EB-8ABE-E02A-6A10-06F7B7CE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54F61-05F2-BF8E-FAE2-7C9BDD6D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7A0F-F965-2DB3-CAB2-208B1F62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6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67F1-29C1-3831-BEC4-28121B41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944C-E3A0-BA58-70B7-1F4C9F4D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CFD7D-7E0D-976B-F5BD-A9657E3CB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5BF64-C937-AEBD-DAE2-CDAA8666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07487-49F8-AEDD-716B-4E7E753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B1124-D4EB-E312-8A96-80F83B4D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67AD-2A2D-F67E-CED8-04528F22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273D2-D067-819D-34C8-2B141D00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69C8C-3D87-6FB7-930F-61738CF3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BB493-2EF3-5F32-D8FA-62A9A33D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29AAA-EECF-D0D7-C237-8F65E798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3C95-6600-3711-E0DB-F8366AA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0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C43AB-93AF-0822-8CB1-D4C1D2A8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320CA-0B8A-2E01-F3E2-CB37444A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FB4B-7D80-8A57-1177-8F6BE6275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98573-F01F-418C-AD70-85E047D5698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B96F-039C-BFC3-C50D-75D67F223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058-2510-0FA6-9761-7743EFAFB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4D73-1074-4FF0-82B8-B868594DE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interior-design-room-house-home-apartment-condo-209-desktop-background-images-wallpaper-tgcy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interior-design-room-house-home-apartment-condo-209-desktop-background-images-wallpaper-tgcy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interior-design-room-house-home-apartment-condo-209-desktop-background-images-wallpaper-tgcy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interior-design-room-house-home-apartment-condo-209-desktop-background-images-wallpaper-tgcy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oup-of-people-smiling-3756513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oup-of-people-smiling-3756513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oup-of-people-smiling-3756513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oup-of-people-smiling-3756513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oup-of-people-smiling-3756513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oup-of-people-smiling-3756513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interior-design-room-house-home-apartment-condo-209-desktop-background-images-wallpaper-tgcy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interior-design-room-house-home-apartment-condo-209-desktop-background-images-wallpaper-tgcy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8645E-71B3-32F2-8377-1ECC626F052C}"/>
              </a:ext>
            </a:extLst>
          </p:cNvPr>
          <p:cNvGrpSpPr/>
          <p:nvPr/>
        </p:nvGrpSpPr>
        <p:grpSpPr>
          <a:xfrm>
            <a:off x="347662" y="5305423"/>
            <a:ext cx="11496675" cy="1085850"/>
            <a:chOff x="400050" y="2886073"/>
            <a:chExt cx="11496675" cy="108585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E7858EDF-AA0E-06DB-967C-27E1F53B3FC2}"/>
                </a:ext>
              </a:extLst>
            </p:cNvPr>
            <p:cNvSpPr/>
            <p:nvPr/>
          </p:nvSpPr>
          <p:spPr>
            <a:xfrm>
              <a:off x="400050" y="2886073"/>
              <a:ext cx="1162050" cy="108585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1244B8F3-1552-F02D-0151-6098F07FDBA1}"/>
                </a:ext>
              </a:extLst>
            </p:cNvPr>
            <p:cNvSpPr/>
            <p:nvPr/>
          </p:nvSpPr>
          <p:spPr>
            <a:xfrm>
              <a:off x="3028950" y="2886073"/>
              <a:ext cx="1162050" cy="108585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3154643-7B87-C618-0730-9725F6F1FB52}"/>
                </a:ext>
              </a:extLst>
            </p:cNvPr>
            <p:cNvSpPr/>
            <p:nvPr/>
          </p:nvSpPr>
          <p:spPr>
            <a:xfrm>
              <a:off x="5648326" y="2886073"/>
              <a:ext cx="1162050" cy="108585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B97FFB6B-6D49-ADBA-EF64-7C4536815AE1}"/>
                </a:ext>
              </a:extLst>
            </p:cNvPr>
            <p:cNvSpPr/>
            <p:nvPr/>
          </p:nvSpPr>
          <p:spPr>
            <a:xfrm>
              <a:off x="8162925" y="2886073"/>
              <a:ext cx="1162050" cy="108585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67FB72E-7A73-C046-A9CB-B490BC962ED5}"/>
                </a:ext>
              </a:extLst>
            </p:cNvPr>
            <p:cNvSpPr/>
            <p:nvPr/>
          </p:nvSpPr>
          <p:spPr>
            <a:xfrm>
              <a:off x="10734675" y="2886074"/>
              <a:ext cx="1162050" cy="1085849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421314C1-3144-5018-587E-1A5D7BEA707F}"/>
                </a:ext>
              </a:extLst>
            </p:cNvPr>
            <p:cNvSpPr/>
            <p:nvPr/>
          </p:nvSpPr>
          <p:spPr>
            <a:xfrm>
              <a:off x="15621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Terminator 14">
              <a:extLst>
                <a:ext uri="{FF2B5EF4-FFF2-40B4-BE49-F238E27FC236}">
                  <a16:creationId xmlns:a16="http://schemas.microsoft.com/office/drawing/2014/main" id="{2455198E-B609-25FF-CE0A-E31EB569FC05}"/>
                </a:ext>
              </a:extLst>
            </p:cNvPr>
            <p:cNvSpPr/>
            <p:nvPr/>
          </p:nvSpPr>
          <p:spPr>
            <a:xfrm>
              <a:off x="41910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8C0D2C40-5EEA-F759-8BE7-62CF68FD9C6F}"/>
                </a:ext>
              </a:extLst>
            </p:cNvPr>
            <p:cNvSpPr/>
            <p:nvPr/>
          </p:nvSpPr>
          <p:spPr>
            <a:xfrm>
              <a:off x="6810376" y="3271449"/>
              <a:ext cx="1352549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50462A7D-BDC6-5D65-67AD-93ED1877E421}"/>
                </a:ext>
              </a:extLst>
            </p:cNvPr>
            <p:cNvSpPr/>
            <p:nvPr/>
          </p:nvSpPr>
          <p:spPr>
            <a:xfrm>
              <a:off x="9324975" y="3290499"/>
              <a:ext cx="140970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BAD744-37B8-07A0-9EC1-F695D1A7DC9E}"/>
              </a:ext>
            </a:extLst>
          </p:cNvPr>
          <p:cNvSpPr txBox="1"/>
          <p:nvPr/>
        </p:nvSpPr>
        <p:spPr>
          <a:xfrm>
            <a:off x="557212" y="5644632"/>
            <a:ext cx="74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1978</a:t>
            </a:r>
            <a:endParaRPr lang="en-IN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5D68E-F305-5B3E-AFFB-C1F9635B99C9}"/>
              </a:ext>
            </a:extLst>
          </p:cNvPr>
          <p:cNvSpPr txBox="1"/>
          <p:nvPr/>
        </p:nvSpPr>
        <p:spPr>
          <a:xfrm>
            <a:off x="3219450" y="5644632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1996</a:t>
            </a:r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51CE4-5BBB-A345-40EC-2604EBBA2375}"/>
              </a:ext>
            </a:extLst>
          </p:cNvPr>
          <p:cNvSpPr txBox="1"/>
          <p:nvPr/>
        </p:nvSpPr>
        <p:spPr>
          <a:xfrm>
            <a:off x="5876925" y="5644632"/>
            <a:ext cx="7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2008</a:t>
            </a:r>
            <a:endParaRPr lang="en-IN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7C57D-5A82-6C1E-B76D-50A6CE9C6B90}"/>
              </a:ext>
            </a:extLst>
          </p:cNvPr>
          <p:cNvSpPr txBox="1"/>
          <p:nvPr/>
        </p:nvSpPr>
        <p:spPr>
          <a:xfrm>
            <a:off x="8315325" y="564463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2016</a:t>
            </a:r>
            <a:endParaRPr lang="en-I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9E488-DB27-0B21-7DFA-E7B4F03632E7}"/>
              </a:ext>
            </a:extLst>
          </p:cNvPr>
          <p:cNvSpPr txBox="1"/>
          <p:nvPr/>
        </p:nvSpPr>
        <p:spPr>
          <a:xfrm>
            <a:off x="10877549" y="5644632"/>
            <a:ext cx="75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2022</a:t>
            </a:r>
            <a:endParaRPr lang="en-IN" sz="20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4E8B83-CCAD-48B7-8A23-5D65F2A36736}"/>
              </a:ext>
            </a:extLst>
          </p:cNvPr>
          <p:cNvCxnSpPr>
            <a:stCxn id="2" idx="0"/>
          </p:cNvCxnSpPr>
          <p:nvPr/>
        </p:nvCxnSpPr>
        <p:spPr>
          <a:xfrm flipV="1">
            <a:off x="928687" y="3514725"/>
            <a:ext cx="14288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5B9542-E38A-8C76-4D2A-D49FA9DE6077}"/>
              </a:ext>
            </a:extLst>
          </p:cNvPr>
          <p:cNvCxnSpPr>
            <a:stCxn id="4" idx="0"/>
          </p:cNvCxnSpPr>
          <p:nvPr/>
        </p:nvCxnSpPr>
        <p:spPr>
          <a:xfrm flipV="1">
            <a:off x="3557587" y="3514725"/>
            <a:ext cx="4763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7892AD-F0EC-6089-329B-6D43CB171B3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62675" y="3514725"/>
            <a:ext cx="14288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1560E3-8803-C389-0B6F-9A7DE2500DE8}"/>
              </a:ext>
            </a:extLst>
          </p:cNvPr>
          <p:cNvCxnSpPr>
            <a:stCxn id="9" idx="0"/>
          </p:cNvCxnSpPr>
          <p:nvPr/>
        </p:nvCxnSpPr>
        <p:spPr>
          <a:xfrm flipV="1">
            <a:off x="8691562" y="3514725"/>
            <a:ext cx="4763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666800-6658-C8C7-B234-3308059AA8BA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1249025" y="3590925"/>
            <a:ext cx="14287" cy="17144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52B875BD-22A5-2C39-6269-18DFBF880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631" y="2676525"/>
            <a:ext cx="914400" cy="914400"/>
          </a:xfrm>
          <a:prstGeom prst="rect">
            <a:avLst/>
          </a:prstGeom>
        </p:spPr>
      </p:pic>
      <p:pic>
        <p:nvPicPr>
          <p:cNvPr id="41" name="Graphic 40" descr="Lightbulb">
            <a:extLst>
              <a:ext uri="{FF2B5EF4-FFF2-40B4-BE49-F238E27FC236}">
                <a16:creationId xmlns:a16="http://schemas.microsoft.com/office/drawing/2014/main" id="{D8074559-4227-28D4-13D9-13BCBCDE4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0387" y="2600325"/>
            <a:ext cx="914400" cy="914400"/>
          </a:xfrm>
          <a:prstGeom prst="rect">
            <a:avLst/>
          </a:prstGeom>
        </p:spPr>
      </p:pic>
      <p:pic>
        <p:nvPicPr>
          <p:cNvPr id="43" name="Graphic 42" descr="Bar graph with downward trend RTL">
            <a:extLst>
              <a:ext uri="{FF2B5EF4-FFF2-40B4-BE49-F238E27FC236}">
                <a16:creationId xmlns:a16="http://schemas.microsoft.com/office/drawing/2014/main" id="{5DF6A8DE-EC73-05E2-0E9F-3E238EB3A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676525"/>
            <a:ext cx="914400" cy="914400"/>
          </a:xfrm>
          <a:prstGeom prst="rect">
            <a:avLst/>
          </a:prstGeom>
        </p:spPr>
      </p:pic>
      <p:pic>
        <p:nvPicPr>
          <p:cNvPr id="45" name="Graphic 44" descr="Presentation with pie chart">
            <a:extLst>
              <a:ext uri="{FF2B5EF4-FFF2-40B4-BE49-F238E27FC236}">
                <a16:creationId xmlns:a16="http://schemas.microsoft.com/office/drawing/2014/main" id="{3CEC3B60-9C8B-73A4-1A70-E852A8781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1982" y="2606219"/>
            <a:ext cx="914400" cy="914400"/>
          </a:xfrm>
          <a:prstGeom prst="rect">
            <a:avLst/>
          </a:prstGeom>
        </p:spPr>
      </p:pic>
      <p:pic>
        <p:nvPicPr>
          <p:cNvPr id="47" name="Graphic 46" descr="Bullseye">
            <a:extLst>
              <a:ext uri="{FF2B5EF4-FFF2-40B4-BE49-F238E27FC236}">
                <a16:creationId xmlns:a16="http://schemas.microsoft.com/office/drawing/2014/main" id="{4F6D9D23-EE67-1C91-1174-CDA67FB297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969" y="2676525"/>
            <a:ext cx="914400" cy="914400"/>
          </a:xfrm>
          <a:prstGeom prst="rect">
            <a:avLst/>
          </a:prstGeom>
        </p:spPr>
      </p:pic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510FF635-E4D7-CC67-4D34-5476E2DAFE6C}"/>
              </a:ext>
            </a:extLst>
          </p:cNvPr>
          <p:cNvSpPr/>
          <p:nvPr/>
        </p:nvSpPr>
        <p:spPr>
          <a:xfrm>
            <a:off x="347662" y="475834"/>
            <a:ext cx="1700213" cy="2031087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0AA35FD6-0F8B-C55C-7C17-ED66475534E9}"/>
              </a:ext>
            </a:extLst>
          </p:cNvPr>
          <p:cNvSpPr/>
          <p:nvPr/>
        </p:nvSpPr>
        <p:spPr>
          <a:xfrm>
            <a:off x="2864643" y="475833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AAA152FF-91D6-828F-CC2C-8D7A00B8CAC9}"/>
              </a:ext>
            </a:extLst>
          </p:cNvPr>
          <p:cNvSpPr/>
          <p:nvPr/>
        </p:nvSpPr>
        <p:spPr>
          <a:xfrm>
            <a:off x="5381625" y="481326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8CDB7DDE-452C-9BA8-A75E-C86DBFFA10D1}"/>
              </a:ext>
            </a:extLst>
          </p:cNvPr>
          <p:cNvSpPr/>
          <p:nvPr/>
        </p:nvSpPr>
        <p:spPr>
          <a:xfrm>
            <a:off x="7839075" y="481326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1315B0ED-504D-C0F8-A963-23A36F2D4874}"/>
              </a:ext>
            </a:extLst>
          </p:cNvPr>
          <p:cNvSpPr/>
          <p:nvPr/>
        </p:nvSpPr>
        <p:spPr>
          <a:xfrm>
            <a:off x="10265569" y="475833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4111EA-EED2-8EA2-D22F-F5233ED112E9}"/>
              </a:ext>
            </a:extLst>
          </p:cNvPr>
          <p:cNvSpPr txBox="1"/>
          <p:nvPr/>
        </p:nvSpPr>
        <p:spPr>
          <a:xfrm>
            <a:off x="647702" y="876032"/>
            <a:ext cx="121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Working </a:t>
            </a:r>
          </a:p>
          <a:p>
            <a:pPr algn="ctr"/>
            <a:r>
              <a:rPr lang="en-GB" dirty="0"/>
              <a:t>hard to get </a:t>
            </a:r>
          </a:p>
          <a:p>
            <a:pPr algn="ctr"/>
            <a:r>
              <a:rPr lang="en-GB" dirty="0"/>
              <a:t>everything</a:t>
            </a:r>
          </a:p>
          <a:p>
            <a:pPr algn="ctr"/>
            <a:r>
              <a:rPr lang="en-GB" dirty="0"/>
              <a:t>rolling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EE0F27-6707-48C3-C34A-692F35AD9040}"/>
              </a:ext>
            </a:extLst>
          </p:cNvPr>
          <p:cNvSpPr txBox="1"/>
          <p:nvPr/>
        </p:nvSpPr>
        <p:spPr>
          <a:xfrm>
            <a:off x="3099198" y="915145"/>
            <a:ext cx="1381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realized</a:t>
            </a:r>
          </a:p>
          <a:p>
            <a:pPr algn="ctr"/>
            <a:r>
              <a:rPr lang="en-GB" dirty="0"/>
              <a:t>what we</a:t>
            </a:r>
          </a:p>
          <a:p>
            <a:pPr algn="ctr"/>
            <a:r>
              <a:rPr lang="en-GB" dirty="0"/>
              <a:t>should be </a:t>
            </a:r>
          </a:p>
          <a:p>
            <a:pPr algn="ctr"/>
            <a:r>
              <a:rPr lang="en-GB" dirty="0"/>
              <a:t>doing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D97EF4-68A0-FE5A-B4A6-CA8B83F85EA9}"/>
              </a:ext>
            </a:extLst>
          </p:cNvPr>
          <p:cNvSpPr txBox="1"/>
          <p:nvPr/>
        </p:nvSpPr>
        <p:spPr>
          <a:xfrm>
            <a:off x="5800725" y="1029712"/>
            <a:ext cx="95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But we</a:t>
            </a:r>
          </a:p>
          <a:p>
            <a:pPr algn="ctr"/>
            <a:r>
              <a:rPr lang="en-GB" dirty="0"/>
              <a:t>were </a:t>
            </a:r>
          </a:p>
          <a:p>
            <a:pPr algn="ctr"/>
            <a:r>
              <a:rPr lang="en-GB" dirty="0"/>
              <a:t>wrong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7D3D91-E349-4EE0-748B-E5E93451C0A0}"/>
              </a:ext>
            </a:extLst>
          </p:cNvPr>
          <p:cNvSpPr txBox="1"/>
          <p:nvPr/>
        </p:nvSpPr>
        <p:spPr>
          <a:xfrm>
            <a:off x="8092679" y="868681"/>
            <a:ext cx="11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watched</a:t>
            </a:r>
          </a:p>
          <a:p>
            <a:pPr algn="ctr"/>
            <a:r>
              <a:rPr lang="en-GB" dirty="0"/>
              <a:t>lots of</a:t>
            </a:r>
          </a:p>
          <a:p>
            <a:pPr algn="ctr"/>
            <a:r>
              <a:rPr lang="en-GB" dirty="0"/>
              <a:t>videos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1CA64F-2D18-8EDD-A116-31320BC8A480}"/>
              </a:ext>
            </a:extLst>
          </p:cNvPr>
          <p:cNvSpPr txBox="1"/>
          <p:nvPr/>
        </p:nvSpPr>
        <p:spPr>
          <a:xfrm>
            <a:off x="10473927" y="1145679"/>
            <a:ext cx="128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</a:t>
            </a:r>
          </a:p>
          <a:p>
            <a:pPr algn="ctr"/>
            <a:r>
              <a:rPr lang="en-GB" dirty="0"/>
              <a:t>succeeded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19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B2482-5244-2056-2D00-45C3EF9AD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379200" y="-2819400"/>
            <a:ext cx="27419300" cy="96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2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B2482-5244-2056-2D00-45C3EF9AD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898"/>
            <a:ext cx="25831800" cy="81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0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B2482-5244-2056-2D00-45C3EF9AD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4200629" y="-7696200"/>
            <a:ext cx="25881296" cy="145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B2482-5244-2056-2D00-45C3EF9AD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898"/>
            <a:ext cx="12192000" cy="68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8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298ED-2AFC-AD8C-5347-32313632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A16B8-0967-B0B7-1080-D9FE707E9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298ED-2AFC-AD8C-5347-32313632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A16B8-0967-B0B7-1080-D9FE707E9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1" r="70000"/>
          <a:stretch/>
        </p:blipFill>
        <p:spPr>
          <a:xfrm>
            <a:off x="0" y="0"/>
            <a:ext cx="3657600" cy="6858000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5BB8B8-989D-16BE-1F3F-0C6DED1670ED}"/>
              </a:ext>
            </a:extLst>
          </p:cNvPr>
          <p:cNvSpPr txBox="1"/>
          <p:nvPr/>
        </p:nvSpPr>
        <p:spPr>
          <a:xfrm>
            <a:off x="1828800" y="788432"/>
            <a:ext cx="186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Marc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7929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298ED-2AFC-AD8C-5347-32313632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A16B8-0967-B0B7-1080-D9FE707E9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938" r="46562"/>
          <a:stretch/>
        </p:blipFill>
        <p:spPr>
          <a:xfrm>
            <a:off x="3162300" y="0"/>
            <a:ext cx="3352801" cy="6858000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061E15-A4B7-9BC7-F899-93E23D7FF5B7}"/>
              </a:ext>
            </a:extLst>
          </p:cNvPr>
          <p:cNvSpPr txBox="1"/>
          <p:nvPr/>
        </p:nvSpPr>
        <p:spPr>
          <a:xfrm>
            <a:off x="4171950" y="121920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Rose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5318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298ED-2AFC-AD8C-5347-32313632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A16B8-0967-B0B7-1080-D9FE707E9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250" r="26875"/>
          <a:stretch/>
        </p:blipFill>
        <p:spPr>
          <a:xfrm>
            <a:off x="5638799" y="0"/>
            <a:ext cx="3276601" cy="6858000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1DA0A1-4864-E3F4-8871-70E42C149408}"/>
              </a:ext>
            </a:extLst>
          </p:cNvPr>
          <p:cNvSpPr txBox="1"/>
          <p:nvPr/>
        </p:nvSpPr>
        <p:spPr>
          <a:xfrm>
            <a:off x="6667500" y="1377672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Lisa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8142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298ED-2AFC-AD8C-5347-32313632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A16B8-0967-B0B7-1080-D9FE707E9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8125"/>
          <a:stretch/>
        </p:blipFill>
        <p:spPr>
          <a:xfrm>
            <a:off x="8305800" y="0"/>
            <a:ext cx="3886199" cy="6858000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08F952-101E-A374-B0BC-A68E94E5374F}"/>
              </a:ext>
            </a:extLst>
          </p:cNvPr>
          <p:cNvSpPr txBox="1"/>
          <p:nvPr/>
        </p:nvSpPr>
        <p:spPr>
          <a:xfrm>
            <a:off x="9201149" y="571500"/>
            <a:ext cx="209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Bob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7233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298ED-2AFC-AD8C-5347-32313632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A16B8-0967-B0B7-1080-D9FE707E9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61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8645E-71B3-32F2-8377-1ECC626F052C}"/>
              </a:ext>
            </a:extLst>
          </p:cNvPr>
          <p:cNvGrpSpPr/>
          <p:nvPr/>
        </p:nvGrpSpPr>
        <p:grpSpPr>
          <a:xfrm>
            <a:off x="347662" y="5305423"/>
            <a:ext cx="11496675" cy="1085850"/>
            <a:chOff x="400050" y="2886073"/>
            <a:chExt cx="11496675" cy="108585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E7858EDF-AA0E-06DB-967C-27E1F53B3FC2}"/>
                </a:ext>
              </a:extLst>
            </p:cNvPr>
            <p:cNvSpPr/>
            <p:nvPr/>
          </p:nvSpPr>
          <p:spPr>
            <a:xfrm>
              <a:off x="400050" y="2886073"/>
              <a:ext cx="1162050" cy="108585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1244B8F3-1552-F02D-0151-6098F07FDBA1}"/>
                </a:ext>
              </a:extLst>
            </p:cNvPr>
            <p:cNvSpPr/>
            <p:nvPr/>
          </p:nvSpPr>
          <p:spPr>
            <a:xfrm>
              <a:off x="3028950" y="2886073"/>
              <a:ext cx="1162050" cy="108585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3154643-7B87-C618-0730-9725F6F1FB52}"/>
                </a:ext>
              </a:extLst>
            </p:cNvPr>
            <p:cNvSpPr/>
            <p:nvPr/>
          </p:nvSpPr>
          <p:spPr>
            <a:xfrm>
              <a:off x="5648326" y="2886073"/>
              <a:ext cx="1162050" cy="108585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B97FFB6B-6D49-ADBA-EF64-7C4536815AE1}"/>
                </a:ext>
              </a:extLst>
            </p:cNvPr>
            <p:cNvSpPr/>
            <p:nvPr/>
          </p:nvSpPr>
          <p:spPr>
            <a:xfrm>
              <a:off x="8162925" y="2886073"/>
              <a:ext cx="1162050" cy="108585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67FB72E-7A73-C046-A9CB-B490BC962ED5}"/>
                </a:ext>
              </a:extLst>
            </p:cNvPr>
            <p:cNvSpPr/>
            <p:nvPr/>
          </p:nvSpPr>
          <p:spPr>
            <a:xfrm>
              <a:off x="10734675" y="2886074"/>
              <a:ext cx="1162050" cy="1085849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421314C1-3144-5018-587E-1A5D7BEA707F}"/>
                </a:ext>
              </a:extLst>
            </p:cNvPr>
            <p:cNvSpPr/>
            <p:nvPr/>
          </p:nvSpPr>
          <p:spPr>
            <a:xfrm>
              <a:off x="15621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Terminator 14">
              <a:extLst>
                <a:ext uri="{FF2B5EF4-FFF2-40B4-BE49-F238E27FC236}">
                  <a16:creationId xmlns:a16="http://schemas.microsoft.com/office/drawing/2014/main" id="{2455198E-B609-25FF-CE0A-E31EB569FC05}"/>
                </a:ext>
              </a:extLst>
            </p:cNvPr>
            <p:cNvSpPr/>
            <p:nvPr/>
          </p:nvSpPr>
          <p:spPr>
            <a:xfrm>
              <a:off x="41910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8C0D2C40-5EEA-F759-8BE7-62CF68FD9C6F}"/>
                </a:ext>
              </a:extLst>
            </p:cNvPr>
            <p:cNvSpPr/>
            <p:nvPr/>
          </p:nvSpPr>
          <p:spPr>
            <a:xfrm>
              <a:off x="6810376" y="3271449"/>
              <a:ext cx="1352549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50462A7D-BDC6-5D65-67AD-93ED1877E421}"/>
                </a:ext>
              </a:extLst>
            </p:cNvPr>
            <p:cNvSpPr/>
            <p:nvPr/>
          </p:nvSpPr>
          <p:spPr>
            <a:xfrm>
              <a:off x="9324975" y="3290499"/>
              <a:ext cx="140970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BAD744-37B8-07A0-9EC1-F695D1A7DC9E}"/>
              </a:ext>
            </a:extLst>
          </p:cNvPr>
          <p:cNvSpPr txBox="1"/>
          <p:nvPr/>
        </p:nvSpPr>
        <p:spPr>
          <a:xfrm>
            <a:off x="557212" y="5644632"/>
            <a:ext cx="74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1978</a:t>
            </a:r>
            <a:endParaRPr lang="en-IN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5D68E-F305-5B3E-AFFB-C1F9635B99C9}"/>
              </a:ext>
            </a:extLst>
          </p:cNvPr>
          <p:cNvSpPr txBox="1"/>
          <p:nvPr/>
        </p:nvSpPr>
        <p:spPr>
          <a:xfrm>
            <a:off x="3219450" y="5644632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1996</a:t>
            </a:r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51CE4-5BBB-A345-40EC-2604EBBA2375}"/>
              </a:ext>
            </a:extLst>
          </p:cNvPr>
          <p:cNvSpPr txBox="1"/>
          <p:nvPr/>
        </p:nvSpPr>
        <p:spPr>
          <a:xfrm>
            <a:off x="5876925" y="5644632"/>
            <a:ext cx="7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2008</a:t>
            </a:r>
            <a:endParaRPr lang="en-IN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7C57D-5A82-6C1E-B76D-50A6CE9C6B90}"/>
              </a:ext>
            </a:extLst>
          </p:cNvPr>
          <p:cNvSpPr txBox="1"/>
          <p:nvPr/>
        </p:nvSpPr>
        <p:spPr>
          <a:xfrm>
            <a:off x="8315325" y="564463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2016</a:t>
            </a:r>
            <a:endParaRPr lang="en-I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9E488-DB27-0B21-7DFA-E7B4F03632E7}"/>
              </a:ext>
            </a:extLst>
          </p:cNvPr>
          <p:cNvSpPr txBox="1"/>
          <p:nvPr/>
        </p:nvSpPr>
        <p:spPr>
          <a:xfrm>
            <a:off x="10877549" y="5644632"/>
            <a:ext cx="75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2022</a:t>
            </a:r>
            <a:endParaRPr lang="en-IN" sz="20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4E8B83-CCAD-48B7-8A23-5D65F2A36736}"/>
              </a:ext>
            </a:extLst>
          </p:cNvPr>
          <p:cNvCxnSpPr>
            <a:stCxn id="2" idx="0"/>
          </p:cNvCxnSpPr>
          <p:nvPr/>
        </p:nvCxnSpPr>
        <p:spPr>
          <a:xfrm flipV="1">
            <a:off x="928687" y="3514725"/>
            <a:ext cx="14288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52B875BD-22A5-2C39-6269-18DFBF880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631" y="2676525"/>
            <a:ext cx="914400" cy="914400"/>
          </a:xfrm>
          <a:prstGeom prst="rect">
            <a:avLst/>
          </a:prstGeom>
        </p:spPr>
      </p:pic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510FF635-E4D7-CC67-4D34-5476E2DAFE6C}"/>
              </a:ext>
            </a:extLst>
          </p:cNvPr>
          <p:cNvSpPr/>
          <p:nvPr/>
        </p:nvSpPr>
        <p:spPr>
          <a:xfrm>
            <a:off x="347662" y="475834"/>
            <a:ext cx="1700213" cy="2031087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4111EA-EED2-8EA2-D22F-F5233ED112E9}"/>
              </a:ext>
            </a:extLst>
          </p:cNvPr>
          <p:cNvSpPr txBox="1"/>
          <p:nvPr/>
        </p:nvSpPr>
        <p:spPr>
          <a:xfrm>
            <a:off x="647702" y="876032"/>
            <a:ext cx="121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Working </a:t>
            </a:r>
          </a:p>
          <a:p>
            <a:pPr algn="ctr"/>
            <a:r>
              <a:rPr lang="en-GB" dirty="0"/>
              <a:t>hard to get </a:t>
            </a:r>
          </a:p>
          <a:p>
            <a:pPr algn="ctr"/>
            <a:r>
              <a:rPr lang="en-GB" dirty="0"/>
              <a:t>everything</a:t>
            </a:r>
          </a:p>
          <a:p>
            <a:pPr algn="ctr"/>
            <a:r>
              <a:rPr lang="en-GB" dirty="0"/>
              <a:t>rolling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05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8645E-71B3-32F2-8377-1ECC626F052C}"/>
              </a:ext>
            </a:extLst>
          </p:cNvPr>
          <p:cNvGrpSpPr/>
          <p:nvPr/>
        </p:nvGrpSpPr>
        <p:grpSpPr>
          <a:xfrm>
            <a:off x="347662" y="5305423"/>
            <a:ext cx="11496675" cy="1085850"/>
            <a:chOff x="400050" y="2886073"/>
            <a:chExt cx="11496675" cy="108585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E7858EDF-AA0E-06DB-967C-27E1F53B3FC2}"/>
                </a:ext>
              </a:extLst>
            </p:cNvPr>
            <p:cNvSpPr/>
            <p:nvPr/>
          </p:nvSpPr>
          <p:spPr>
            <a:xfrm>
              <a:off x="400050" y="2886073"/>
              <a:ext cx="1162050" cy="108585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1244B8F3-1552-F02D-0151-6098F07FDBA1}"/>
                </a:ext>
              </a:extLst>
            </p:cNvPr>
            <p:cNvSpPr/>
            <p:nvPr/>
          </p:nvSpPr>
          <p:spPr>
            <a:xfrm>
              <a:off x="3028950" y="2886073"/>
              <a:ext cx="1162050" cy="108585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3154643-7B87-C618-0730-9725F6F1FB52}"/>
                </a:ext>
              </a:extLst>
            </p:cNvPr>
            <p:cNvSpPr/>
            <p:nvPr/>
          </p:nvSpPr>
          <p:spPr>
            <a:xfrm>
              <a:off x="5648326" y="2886073"/>
              <a:ext cx="1162050" cy="108585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B97FFB6B-6D49-ADBA-EF64-7C4536815AE1}"/>
                </a:ext>
              </a:extLst>
            </p:cNvPr>
            <p:cNvSpPr/>
            <p:nvPr/>
          </p:nvSpPr>
          <p:spPr>
            <a:xfrm>
              <a:off x="8162925" y="2886073"/>
              <a:ext cx="1162050" cy="108585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67FB72E-7A73-C046-A9CB-B490BC962ED5}"/>
                </a:ext>
              </a:extLst>
            </p:cNvPr>
            <p:cNvSpPr/>
            <p:nvPr/>
          </p:nvSpPr>
          <p:spPr>
            <a:xfrm>
              <a:off x="10734675" y="2886074"/>
              <a:ext cx="1162050" cy="1085849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421314C1-3144-5018-587E-1A5D7BEA707F}"/>
                </a:ext>
              </a:extLst>
            </p:cNvPr>
            <p:cNvSpPr/>
            <p:nvPr/>
          </p:nvSpPr>
          <p:spPr>
            <a:xfrm>
              <a:off x="15621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Terminator 14">
              <a:extLst>
                <a:ext uri="{FF2B5EF4-FFF2-40B4-BE49-F238E27FC236}">
                  <a16:creationId xmlns:a16="http://schemas.microsoft.com/office/drawing/2014/main" id="{2455198E-B609-25FF-CE0A-E31EB569FC05}"/>
                </a:ext>
              </a:extLst>
            </p:cNvPr>
            <p:cNvSpPr/>
            <p:nvPr/>
          </p:nvSpPr>
          <p:spPr>
            <a:xfrm>
              <a:off x="41910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8C0D2C40-5EEA-F759-8BE7-62CF68FD9C6F}"/>
                </a:ext>
              </a:extLst>
            </p:cNvPr>
            <p:cNvSpPr/>
            <p:nvPr/>
          </p:nvSpPr>
          <p:spPr>
            <a:xfrm>
              <a:off x="6810376" y="3271449"/>
              <a:ext cx="1352549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50462A7D-BDC6-5D65-67AD-93ED1877E421}"/>
                </a:ext>
              </a:extLst>
            </p:cNvPr>
            <p:cNvSpPr/>
            <p:nvPr/>
          </p:nvSpPr>
          <p:spPr>
            <a:xfrm>
              <a:off x="9324975" y="3290499"/>
              <a:ext cx="140970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BAD744-37B8-07A0-9EC1-F695D1A7DC9E}"/>
              </a:ext>
            </a:extLst>
          </p:cNvPr>
          <p:cNvSpPr txBox="1"/>
          <p:nvPr/>
        </p:nvSpPr>
        <p:spPr>
          <a:xfrm>
            <a:off x="557212" y="5644632"/>
            <a:ext cx="74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1978</a:t>
            </a:r>
            <a:endParaRPr lang="en-IN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5D68E-F305-5B3E-AFFB-C1F9635B99C9}"/>
              </a:ext>
            </a:extLst>
          </p:cNvPr>
          <p:cNvSpPr txBox="1"/>
          <p:nvPr/>
        </p:nvSpPr>
        <p:spPr>
          <a:xfrm>
            <a:off x="3219450" y="5644632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1996</a:t>
            </a:r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51CE4-5BBB-A345-40EC-2604EBBA2375}"/>
              </a:ext>
            </a:extLst>
          </p:cNvPr>
          <p:cNvSpPr txBox="1"/>
          <p:nvPr/>
        </p:nvSpPr>
        <p:spPr>
          <a:xfrm>
            <a:off x="5876925" y="5644632"/>
            <a:ext cx="7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2008</a:t>
            </a:r>
            <a:endParaRPr lang="en-IN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7C57D-5A82-6C1E-B76D-50A6CE9C6B90}"/>
              </a:ext>
            </a:extLst>
          </p:cNvPr>
          <p:cNvSpPr txBox="1"/>
          <p:nvPr/>
        </p:nvSpPr>
        <p:spPr>
          <a:xfrm>
            <a:off x="8315325" y="564463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2016</a:t>
            </a:r>
            <a:endParaRPr lang="en-I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9E488-DB27-0B21-7DFA-E7B4F03632E7}"/>
              </a:ext>
            </a:extLst>
          </p:cNvPr>
          <p:cNvSpPr txBox="1"/>
          <p:nvPr/>
        </p:nvSpPr>
        <p:spPr>
          <a:xfrm>
            <a:off x="10877549" y="5644632"/>
            <a:ext cx="75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2022</a:t>
            </a:r>
            <a:endParaRPr lang="en-IN" sz="20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5B9542-E38A-8C76-4D2A-D49FA9DE6077}"/>
              </a:ext>
            </a:extLst>
          </p:cNvPr>
          <p:cNvCxnSpPr>
            <a:stCxn id="4" idx="0"/>
          </p:cNvCxnSpPr>
          <p:nvPr/>
        </p:nvCxnSpPr>
        <p:spPr>
          <a:xfrm flipV="1">
            <a:off x="3557587" y="3514725"/>
            <a:ext cx="4763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Lightbulb">
            <a:extLst>
              <a:ext uri="{FF2B5EF4-FFF2-40B4-BE49-F238E27FC236}">
                <a16:creationId xmlns:a16="http://schemas.microsoft.com/office/drawing/2014/main" id="{D8074559-4227-28D4-13D9-13BCBCDE4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0387" y="2600325"/>
            <a:ext cx="914400" cy="914400"/>
          </a:xfrm>
          <a:prstGeom prst="rect">
            <a:avLst/>
          </a:prstGeom>
        </p:spPr>
      </p:pic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0AA35FD6-0F8B-C55C-7C17-ED66475534E9}"/>
              </a:ext>
            </a:extLst>
          </p:cNvPr>
          <p:cNvSpPr/>
          <p:nvPr/>
        </p:nvSpPr>
        <p:spPr>
          <a:xfrm>
            <a:off x="2864643" y="475833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EE0F27-6707-48C3-C34A-692F35AD9040}"/>
              </a:ext>
            </a:extLst>
          </p:cNvPr>
          <p:cNvSpPr txBox="1"/>
          <p:nvPr/>
        </p:nvSpPr>
        <p:spPr>
          <a:xfrm>
            <a:off x="3099198" y="915145"/>
            <a:ext cx="1381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realized</a:t>
            </a:r>
          </a:p>
          <a:p>
            <a:pPr algn="ctr"/>
            <a:r>
              <a:rPr lang="en-GB" dirty="0"/>
              <a:t>what we</a:t>
            </a:r>
          </a:p>
          <a:p>
            <a:pPr algn="ctr"/>
            <a:r>
              <a:rPr lang="en-GB" dirty="0"/>
              <a:t>should be </a:t>
            </a:r>
          </a:p>
          <a:p>
            <a:pPr algn="ctr"/>
            <a:r>
              <a:rPr lang="en-GB" dirty="0"/>
              <a:t>doing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32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8645E-71B3-32F2-8377-1ECC626F052C}"/>
              </a:ext>
            </a:extLst>
          </p:cNvPr>
          <p:cNvGrpSpPr/>
          <p:nvPr/>
        </p:nvGrpSpPr>
        <p:grpSpPr>
          <a:xfrm>
            <a:off x="347662" y="5305423"/>
            <a:ext cx="11496675" cy="1085850"/>
            <a:chOff x="400050" y="2886073"/>
            <a:chExt cx="11496675" cy="108585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E7858EDF-AA0E-06DB-967C-27E1F53B3FC2}"/>
                </a:ext>
              </a:extLst>
            </p:cNvPr>
            <p:cNvSpPr/>
            <p:nvPr/>
          </p:nvSpPr>
          <p:spPr>
            <a:xfrm>
              <a:off x="400050" y="2886073"/>
              <a:ext cx="1162050" cy="108585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1244B8F3-1552-F02D-0151-6098F07FDBA1}"/>
                </a:ext>
              </a:extLst>
            </p:cNvPr>
            <p:cNvSpPr/>
            <p:nvPr/>
          </p:nvSpPr>
          <p:spPr>
            <a:xfrm>
              <a:off x="3028950" y="2886073"/>
              <a:ext cx="1162050" cy="108585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3154643-7B87-C618-0730-9725F6F1FB52}"/>
                </a:ext>
              </a:extLst>
            </p:cNvPr>
            <p:cNvSpPr/>
            <p:nvPr/>
          </p:nvSpPr>
          <p:spPr>
            <a:xfrm>
              <a:off x="5648326" y="2886073"/>
              <a:ext cx="1162050" cy="108585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B97FFB6B-6D49-ADBA-EF64-7C4536815AE1}"/>
                </a:ext>
              </a:extLst>
            </p:cNvPr>
            <p:cNvSpPr/>
            <p:nvPr/>
          </p:nvSpPr>
          <p:spPr>
            <a:xfrm>
              <a:off x="8162925" y="2886073"/>
              <a:ext cx="1162050" cy="108585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67FB72E-7A73-C046-A9CB-B490BC962ED5}"/>
                </a:ext>
              </a:extLst>
            </p:cNvPr>
            <p:cNvSpPr/>
            <p:nvPr/>
          </p:nvSpPr>
          <p:spPr>
            <a:xfrm>
              <a:off x="10734675" y="2886074"/>
              <a:ext cx="1162050" cy="1085849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421314C1-3144-5018-587E-1A5D7BEA707F}"/>
                </a:ext>
              </a:extLst>
            </p:cNvPr>
            <p:cNvSpPr/>
            <p:nvPr/>
          </p:nvSpPr>
          <p:spPr>
            <a:xfrm>
              <a:off x="15621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Terminator 14">
              <a:extLst>
                <a:ext uri="{FF2B5EF4-FFF2-40B4-BE49-F238E27FC236}">
                  <a16:creationId xmlns:a16="http://schemas.microsoft.com/office/drawing/2014/main" id="{2455198E-B609-25FF-CE0A-E31EB569FC05}"/>
                </a:ext>
              </a:extLst>
            </p:cNvPr>
            <p:cNvSpPr/>
            <p:nvPr/>
          </p:nvSpPr>
          <p:spPr>
            <a:xfrm>
              <a:off x="41910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8C0D2C40-5EEA-F759-8BE7-62CF68FD9C6F}"/>
                </a:ext>
              </a:extLst>
            </p:cNvPr>
            <p:cNvSpPr/>
            <p:nvPr/>
          </p:nvSpPr>
          <p:spPr>
            <a:xfrm>
              <a:off x="6810376" y="3271449"/>
              <a:ext cx="1352549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50462A7D-BDC6-5D65-67AD-93ED1877E421}"/>
                </a:ext>
              </a:extLst>
            </p:cNvPr>
            <p:cNvSpPr/>
            <p:nvPr/>
          </p:nvSpPr>
          <p:spPr>
            <a:xfrm>
              <a:off x="9324975" y="3290499"/>
              <a:ext cx="140970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BAD744-37B8-07A0-9EC1-F695D1A7DC9E}"/>
              </a:ext>
            </a:extLst>
          </p:cNvPr>
          <p:cNvSpPr txBox="1"/>
          <p:nvPr/>
        </p:nvSpPr>
        <p:spPr>
          <a:xfrm>
            <a:off x="557212" y="5644632"/>
            <a:ext cx="74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1978</a:t>
            </a:r>
            <a:endParaRPr lang="en-IN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5D68E-F305-5B3E-AFFB-C1F9635B99C9}"/>
              </a:ext>
            </a:extLst>
          </p:cNvPr>
          <p:cNvSpPr txBox="1"/>
          <p:nvPr/>
        </p:nvSpPr>
        <p:spPr>
          <a:xfrm>
            <a:off x="3219450" y="5644632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1996</a:t>
            </a:r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51CE4-5BBB-A345-40EC-2604EBBA2375}"/>
              </a:ext>
            </a:extLst>
          </p:cNvPr>
          <p:cNvSpPr txBox="1"/>
          <p:nvPr/>
        </p:nvSpPr>
        <p:spPr>
          <a:xfrm>
            <a:off x="5876925" y="5644632"/>
            <a:ext cx="7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2008</a:t>
            </a:r>
            <a:endParaRPr lang="en-IN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7C57D-5A82-6C1E-B76D-50A6CE9C6B90}"/>
              </a:ext>
            </a:extLst>
          </p:cNvPr>
          <p:cNvSpPr txBox="1"/>
          <p:nvPr/>
        </p:nvSpPr>
        <p:spPr>
          <a:xfrm>
            <a:off x="8315325" y="564463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2016</a:t>
            </a:r>
            <a:endParaRPr lang="en-I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9E488-DB27-0B21-7DFA-E7B4F03632E7}"/>
              </a:ext>
            </a:extLst>
          </p:cNvPr>
          <p:cNvSpPr txBox="1"/>
          <p:nvPr/>
        </p:nvSpPr>
        <p:spPr>
          <a:xfrm>
            <a:off x="10877549" y="5644632"/>
            <a:ext cx="75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2022</a:t>
            </a:r>
            <a:endParaRPr lang="en-IN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7892AD-F0EC-6089-329B-6D43CB171B3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62675" y="3514725"/>
            <a:ext cx="14288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Bar graph with downward trend RTL">
            <a:extLst>
              <a:ext uri="{FF2B5EF4-FFF2-40B4-BE49-F238E27FC236}">
                <a16:creationId xmlns:a16="http://schemas.microsoft.com/office/drawing/2014/main" id="{5DF6A8DE-EC73-05E2-0E9F-3E238EB3A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676525"/>
            <a:ext cx="914400" cy="914400"/>
          </a:xfrm>
          <a:prstGeom prst="rect">
            <a:avLst/>
          </a:prstGeom>
        </p:spPr>
      </p:pic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AAA152FF-91D6-828F-CC2C-8D7A00B8CAC9}"/>
              </a:ext>
            </a:extLst>
          </p:cNvPr>
          <p:cNvSpPr/>
          <p:nvPr/>
        </p:nvSpPr>
        <p:spPr>
          <a:xfrm>
            <a:off x="5381625" y="481326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D97EF4-68A0-FE5A-B4A6-CA8B83F85EA9}"/>
              </a:ext>
            </a:extLst>
          </p:cNvPr>
          <p:cNvSpPr txBox="1"/>
          <p:nvPr/>
        </p:nvSpPr>
        <p:spPr>
          <a:xfrm>
            <a:off x="5800725" y="1029712"/>
            <a:ext cx="95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But we</a:t>
            </a:r>
          </a:p>
          <a:p>
            <a:pPr algn="ctr"/>
            <a:r>
              <a:rPr lang="en-GB" dirty="0"/>
              <a:t>were </a:t>
            </a:r>
          </a:p>
          <a:p>
            <a:pPr algn="ctr"/>
            <a:r>
              <a:rPr lang="en-GB" dirty="0"/>
              <a:t>wrong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932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8645E-71B3-32F2-8377-1ECC626F052C}"/>
              </a:ext>
            </a:extLst>
          </p:cNvPr>
          <p:cNvGrpSpPr/>
          <p:nvPr/>
        </p:nvGrpSpPr>
        <p:grpSpPr>
          <a:xfrm>
            <a:off x="347662" y="5305423"/>
            <a:ext cx="11496675" cy="1085850"/>
            <a:chOff x="400050" y="2886073"/>
            <a:chExt cx="11496675" cy="108585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E7858EDF-AA0E-06DB-967C-27E1F53B3FC2}"/>
                </a:ext>
              </a:extLst>
            </p:cNvPr>
            <p:cNvSpPr/>
            <p:nvPr/>
          </p:nvSpPr>
          <p:spPr>
            <a:xfrm>
              <a:off x="400050" y="2886073"/>
              <a:ext cx="1162050" cy="108585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1244B8F3-1552-F02D-0151-6098F07FDBA1}"/>
                </a:ext>
              </a:extLst>
            </p:cNvPr>
            <p:cNvSpPr/>
            <p:nvPr/>
          </p:nvSpPr>
          <p:spPr>
            <a:xfrm>
              <a:off x="3028950" y="2886073"/>
              <a:ext cx="1162050" cy="108585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3154643-7B87-C618-0730-9725F6F1FB52}"/>
                </a:ext>
              </a:extLst>
            </p:cNvPr>
            <p:cNvSpPr/>
            <p:nvPr/>
          </p:nvSpPr>
          <p:spPr>
            <a:xfrm>
              <a:off x="5648326" y="2886073"/>
              <a:ext cx="1162050" cy="108585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B97FFB6B-6D49-ADBA-EF64-7C4536815AE1}"/>
                </a:ext>
              </a:extLst>
            </p:cNvPr>
            <p:cNvSpPr/>
            <p:nvPr/>
          </p:nvSpPr>
          <p:spPr>
            <a:xfrm>
              <a:off x="8162925" y="2886073"/>
              <a:ext cx="1162050" cy="108585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67FB72E-7A73-C046-A9CB-B490BC962ED5}"/>
                </a:ext>
              </a:extLst>
            </p:cNvPr>
            <p:cNvSpPr/>
            <p:nvPr/>
          </p:nvSpPr>
          <p:spPr>
            <a:xfrm>
              <a:off x="10734675" y="2886074"/>
              <a:ext cx="1162050" cy="1085849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421314C1-3144-5018-587E-1A5D7BEA707F}"/>
                </a:ext>
              </a:extLst>
            </p:cNvPr>
            <p:cNvSpPr/>
            <p:nvPr/>
          </p:nvSpPr>
          <p:spPr>
            <a:xfrm>
              <a:off x="15621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Terminator 14">
              <a:extLst>
                <a:ext uri="{FF2B5EF4-FFF2-40B4-BE49-F238E27FC236}">
                  <a16:creationId xmlns:a16="http://schemas.microsoft.com/office/drawing/2014/main" id="{2455198E-B609-25FF-CE0A-E31EB569FC05}"/>
                </a:ext>
              </a:extLst>
            </p:cNvPr>
            <p:cNvSpPr/>
            <p:nvPr/>
          </p:nvSpPr>
          <p:spPr>
            <a:xfrm>
              <a:off x="41910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8C0D2C40-5EEA-F759-8BE7-62CF68FD9C6F}"/>
                </a:ext>
              </a:extLst>
            </p:cNvPr>
            <p:cNvSpPr/>
            <p:nvPr/>
          </p:nvSpPr>
          <p:spPr>
            <a:xfrm>
              <a:off x="6810376" y="3271449"/>
              <a:ext cx="1352549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50462A7D-BDC6-5D65-67AD-93ED1877E421}"/>
                </a:ext>
              </a:extLst>
            </p:cNvPr>
            <p:cNvSpPr/>
            <p:nvPr/>
          </p:nvSpPr>
          <p:spPr>
            <a:xfrm>
              <a:off x="9324975" y="3290499"/>
              <a:ext cx="140970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BAD744-37B8-07A0-9EC1-F695D1A7DC9E}"/>
              </a:ext>
            </a:extLst>
          </p:cNvPr>
          <p:cNvSpPr txBox="1"/>
          <p:nvPr/>
        </p:nvSpPr>
        <p:spPr>
          <a:xfrm>
            <a:off x="557212" y="5644632"/>
            <a:ext cx="74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1978</a:t>
            </a:r>
            <a:endParaRPr lang="en-IN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5D68E-F305-5B3E-AFFB-C1F9635B99C9}"/>
              </a:ext>
            </a:extLst>
          </p:cNvPr>
          <p:cNvSpPr txBox="1"/>
          <p:nvPr/>
        </p:nvSpPr>
        <p:spPr>
          <a:xfrm>
            <a:off x="3219450" y="5644632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1996</a:t>
            </a:r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51CE4-5BBB-A345-40EC-2604EBBA2375}"/>
              </a:ext>
            </a:extLst>
          </p:cNvPr>
          <p:cNvSpPr txBox="1"/>
          <p:nvPr/>
        </p:nvSpPr>
        <p:spPr>
          <a:xfrm>
            <a:off x="5876925" y="5644632"/>
            <a:ext cx="7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2008</a:t>
            </a:r>
            <a:endParaRPr lang="en-IN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7C57D-5A82-6C1E-B76D-50A6CE9C6B90}"/>
              </a:ext>
            </a:extLst>
          </p:cNvPr>
          <p:cNvSpPr txBox="1"/>
          <p:nvPr/>
        </p:nvSpPr>
        <p:spPr>
          <a:xfrm>
            <a:off x="8315325" y="564463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2016</a:t>
            </a:r>
            <a:endParaRPr lang="en-I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9E488-DB27-0B21-7DFA-E7B4F03632E7}"/>
              </a:ext>
            </a:extLst>
          </p:cNvPr>
          <p:cNvSpPr txBox="1"/>
          <p:nvPr/>
        </p:nvSpPr>
        <p:spPr>
          <a:xfrm>
            <a:off x="10877549" y="5644632"/>
            <a:ext cx="75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2022</a:t>
            </a:r>
            <a:endParaRPr lang="en-IN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1560E3-8803-C389-0B6F-9A7DE2500DE8}"/>
              </a:ext>
            </a:extLst>
          </p:cNvPr>
          <p:cNvCxnSpPr>
            <a:stCxn id="9" idx="0"/>
          </p:cNvCxnSpPr>
          <p:nvPr/>
        </p:nvCxnSpPr>
        <p:spPr>
          <a:xfrm flipV="1">
            <a:off x="8691562" y="3514725"/>
            <a:ext cx="4763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Presentation with pie chart">
            <a:extLst>
              <a:ext uri="{FF2B5EF4-FFF2-40B4-BE49-F238E27FC236}">
                <a16:creationId xmlns:a16="http://schemas.microsoft.com/office/drawing/2014/main" id="{3CEC3B60-9C8B-73A4-1A70-E852A878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1982" y="2606219"/>
            <a:ext cx="914400" cy="914400"/>
          </a:xfrm>
          <a:prstGeom prst="rect">
            <a:avLst/>
          </a:prstGeom>
        </p:spPr>
      </p:pic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8CDB7DDE-452C-9BA8-A75E-C86DBFFA10D1}"/>
              </a:ext>
            </a:extLst>
          </p:cNvPr>
          <p:cNvSpPr/>
          <p:nvPr/>
        </p:nvSpPr>
        <p:spPr>
          <a:xfrm>
            <a:off x="7839075" y="481326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7D3D91-E349-4EE0-748B-E5E93451C0A0}"/>
              </a:ext>
            </a:extLst>
          </p:cNvPr>
          <p:cNvSpPr txBox="1"/>
          <p:nvPr/>
        </p:nvSpPr>
        <p:spPr>
          <a:xfrm>
            <a:off x="8092679" y="868681"/>
            <a:ext cx="11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watched</a:t>
            </a:r>
          </a:p>
          <a:p>
            <a:pPr algn="ctr"/>
            <a:r>
              <a:rPr lang="en-GB" dirty="0"/>
              <a:t>lots of</a:t>
            </a:r>
          </a:p>
          <a:p>
            <a:pPr algn="ctr"/>
            <a:r>
              <a:rPr lang="en-GB" dirty="0"/>
              <a:t>videos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21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8645E-71B3-32F2-8377-1ECC626F052C}"/>
              </a:ext>
            </a:extLst>
          </p:cNvPr>
          <p:cNvGrpSpPr/>
          <p:nvPr/>
        </p:nvGrpSpPr>
        <p:grpSpPr>
          <a:xfrm>
            <a:off x="347662" y="5305423"/>
            <a:ext cx="11496675" cy="1085850"/>
            <a:chOff x="400050" y="2886073"/>
            <a:chExt cx="11496675" cy="108585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E7858EDF-AA0E-06DB-967C-27E1F53B3FC2}"/>
                </a:ext>
              </a:extLst>
            </p:cNvPr>
            <p:cNvSpPr/>
            <p:nvPr/>
          </p:nvSpPr>
          <p:spPr>
            <a:xfrm>
              <a:off x="400050" y="2886073"/>
              <a:ext cx="1162050" cy="108585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1244B8F3-1552-F02D-0151-6098F07FDBA1}"/>
                </a:ext>
              </a:extLst>
            </p:cNvPr>
            <p:cNvSpPr/>
            <p:nvPr/>
          </p:nvSpPr>
          <p:spPr>
            <a:xfrm>
              <a:off x="3028950" y="2886073"/>
              <a:ext cx="1162050" cy="108585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3154643-7B87-C618-0730-9725F6F1FB52}"/>
                </a:ext>
              </a:extLst>
            </p:cNvPr>
            <p:cNvSpPr/>
            <p:nvPr/>
          </p:nvSpPr>
          <p:spPr>
            <a:xfrm>
              <a:off x="5648326" y="2886073"/>
              <a:ext cx="1162050" cy="108585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B97FFB6B-6D49-ADBA-EF64-7C4536815AE1}"/>
                </a:ext>
              </a:extLst>
            </p:cNvPr>
            <p:cNvSpPr/>
            <p:nvPr/>
          </p:nvSpPr>
          <p:spPr>
            <a:xfrm>
              <a:off x="8162925" y="2886073"/>
              <a:ext cx="1162050" cy="108585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67FB72E-7A73-C046-A9CB-B490BC962ED5}"/>
                </a:ext>
              </a:extLst>
            </p:cNvPr>
            <p:cNvSpPr/>
            <p:nvPr/>
          </p:nvSpPr>
          <p:spPr>
            <a:xfrm>
              <a:off x="10734675" y="2886074"/>
              <a:ext cx="1162050" cy="1085849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421314C1-3144-5018-587E-1A5D7BEA707F}"/>
                </a:ext>
              </a:extLst>
            </p:cNvPr>
            <p:cNvSpPr/>
            <p:nvPr/>
          </p:nvSpPr>
          <p:spPr>
            <a:xfrm>
              <a:off x="15621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Terminator 14">
              <a:extLst>
                <a:ext uri="{FF2B5EF4-FFF2-40B4-BE49-F238E27FC236}">
                  <a16:creationId xmlns:a16="http://schemas.microsoft.com/office/drawing/2014/main" id="{2455198E-B609-25FF-CE0A-E31EB569FC05}"/>
                </a:ext>
              </a:extLst>
            </p:cNvPr>
            <p:cNvSpPr/>
            <p:nvPr/>
          </p:nvSpPr>
          <p:spPr>
            <a:xfrm>
              <a:off x="41910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8C0D2C40-5EEA-F759-8BE7-62CF68FD9C6F}"/>
                </a:ext>
              </a:extLst>
            </p:cNvPr>
            <p:cNvSpPr/>
            <p:nvPr/>
          </p:nvSpPr>
          <p:spPr>
            <a:xfrm>
              <a:off x="6810376" y="3271449"/>
              <a:ext cx="1352549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50462A7D-BDC6-5D65-67AD-93ED1877E421}"/>
                </a:ext>
              </a:extLst>
            </p:cNvPr>
            <p:cNvSpPr/>
            <p:nvPr/>
          </p:nvSpPr>
          <p:spPr>
            <a:xfrm>
              <a:off x="9324975" y="3290499"/>
              <a:ext cx="140970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BAD744-37B8-07A0-9EC1-F695D1A7DC9E}"/>
              </a:ext>
            </a:extLst>
          </p:cNvPr>
          <p:cNvSpPr txBox="1"/>
          <p:nvPr/>
        </p:nvSpPr>
        <p:spPr>
          <a:xfrm>
            <a:off x="557212" y="5644632"/>
            <a:ext cx="74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1978</a:t>
            </a:r>
            <a:endParaRPr lang="en-IN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5D68E-F305-5B3E-AFFB-C1F9635B99C9}"/>
              </a:ext>
            </a:extLst>
          </p:cNvPr>
          <p:cNvSpPr txBox="1"/>
          <p:nvPr/>
        </p:nvSpPr>
        <p:spPr>
          <a:xfrm>
            <a:off x="3219450" y="5644632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1996</a:t>
            </a:r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51CE4-5BBB-A345-40EC-2604EBBA2375}"/>
              </a:ext>
            </a:extLst>
          </p:cNvPr>
          <p:cNvSpPr txBox="1"/>
          <p:nvPr/>
        </p:nvSpPr>
        <p:spPr>
          <a:xfrm>
            <a:off x="5876925" y="5644632"/>
            <a:ext cx="7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2008</a:t>
            </a:r>
            <a:endParaRPr lang="en-IN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7C57D-5A82-6C1E-B76D-50A6CE9C6B90}"/>
              </a:ext>
            </a:extLst>
          </p:cNvPr>
          <p:cNvSpPr txBox="1"/>
          <p:nvPr/>
        </p:nvSpPr>
        <p:spPr>
          <a:xfrm>
            <a:off x="8315325" y="564463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2016</a:t>
            </a:r>
            <a:endParaRPr lang="en-I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9E488-DB27-0B21-7DFA-E7B4F03632E7}"/>
              </a:ext>
            </a:extLst>
          </p:cNvPr>
          <p:cNvSpPr txBox="1"/>
          <p:nvPr/>
        </p:nvSpPr>
        <p:spPr>
          <a:xfrm>
            <a:off x="10877549" y="5644632"/>
            <a:ext cx="75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2022</a:t>
            </a:r>
            <a:endParaRPr lang="en-IN" sz="2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666800-6658-C8C7-B234-3308059AA8BA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1249025" y="3590925"/>
            <a:ext cx="14287" cy="17144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Bullseye">
            <a:extLst>
              <a:ext uri="{FF2B5EF4-FFF2-40B4-BE49-F238E27FC236}">
                <a16:creationId xmlns:a16="http://schemas.microsoft.com/office/drawing/2014/main" id="{4F6D9D23-EE67-1C91-1174-CDA67FB2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8969" y="2676525"/>
            <a:ext cx="914400" cy="914400"/>
          </a:xfrm>
          <a:prstGeom prst="rect">
            <a:avLst/>
          </a:prstGeom>
        </p:spPr>
      </p:pic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1315B0ED-504D-C0F8-A963-23A36F2D4874}"/>
              </a:ext>
            </a:extLst>
          </p:cNvPr>
          <p:cNvSpPr/>
          <p:nvPr/>
        </p:nvSpPr>
        <p:spPr>
          <a:xfrm>
            <a:off x="10265569" y="475833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1CA64F-2D18-8EDD-A116-31320BC8A480}"/>
              </a:ext>
            </a:extLst>
          </p:cNvPr>
          <p:cNvSpPr txBox="1"/>
          <p:nvPr/>
        </p:nvSpPr>
        <p:spPr>
          <a:xfrm>
            <a:off x="10473927" y="1145679"/>
            <a:ext cx="128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</a:t>
            </a:r>
          </a:p>
          <a:p>
            <a:pPr algn="ctr"/>
            <a:r>
              <a:rPr lang="en-GB" dirty="0"/>
              <a:t>succeeded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453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8645E-71B3-32F2-8377-1ECC626F052C}"/>
              </a:ext>
            </a:extLst>
          </p:cNvPr>
          <p:cNvGrpSpPr/>
          <p:nvPr/>
        </p:nvGrpSpPr>
        <p:grpSpPr>
          <a:xfrm>
            <a:off x="347662" y="5305423"/>
            <a:ext cx="11496675" cy="1085850"/>
            <a:chOff x="400050" y="2886073"/>
            <a:chExt cx="11496675" cy="108585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E7858EDF-AA0E-06DB-967C-27E1F53B3FC2}"/>
                </a:ext>
              </a:extLst>
            </p:cNvPr>
            <p:cNvSpPr/>
            <p:nvPr/>
          </p:nvSpPr>
          <p:spPr>
            <a:xfrm>
              <a:off x="400050" y="2886073"/>
              <a:ext cx="1162050" cy="108585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1244B8F3-1552-F02D-0151-6098F07FDBA1}"/>
                </a:ext>
              </a:extLst>
            </p:cNvPr>
            <p:cNvSpPr/>
            <p:nvPr/>
          </p:nvSpPr>
          <p:spPr>
            <a:xfrm>
              <a:off x="3028950" y="2886073"/>
              <a:ext cx="1162050" cy="108585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3154643-7B87-C618-0730-9725F6F1FB52}"/>
                </a:ext>
              </a:extLst>
            </p:cNvPr>
            <p:cNvSpPr/>
            <p:nvPr/>
          </p:nvSpPr>
          <p:spPr>
            <a:xfrm>
              <a:off x="5648326" y="2886073"/>
              <a:ext cx="1162050" cy="108585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B97FFB6B-6D49-ADBA-EF64-7C4536815AE1}"/>
                </a:ext>
              </a:extLst>
            </p:cNvPr>
            <p:cNvSpPr/>
            <p:nvPr/>
          </p:nvSpPr>
          <p:spPr>
            <a:xfrm>
              <a:off x="8162925" y="2886073"/>
              <a:ext cx="1162050" cy="108585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67FB72E-7A73-C046-A9CB-B490BC962ED5}"/>
                </a:ext>
              </a:extLst>
            </p:cNvPr>
            <p:cNvSpPr/>
            <p:nvPr/>
          </p:nvSpPr>
          <p:spPr>
            <a:xfrm>
              <a:off x="10734675" y="2886074"/>
              <a:ext cx="1162050" cy="1085849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421314C1-3144-5018-587E-1A5D7BEA707F}"/>
                </a:ext>
              </a:extLst>
            </p:cNvPr>
            <p:cNvSpPr/>
            <p:nvPr/>
          </p:nvSpPr>
          <p:spPr>
            <a:xfrm>
              <a:off x="15621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Terminator 14">
              <a:extLst>
                <a:ext uri="{FF2B5EF4-FFF2-40B4-BE49-F238E27FC236}">
                  <a16:creationId xmlns:a16="http://schemas.microsoft.com/office/drawing/2014/main" id="{2455198E-B609-25FF-CE0A-E31EB569FC05}"/>
                </a:ext>
              </a:extLst>
            </p:cNvPr>
            <p:cNvSpPr/>
            <p:nvPr/>
          </p:nvSpPr>
          <p:spPr>
            <a:xfrm>
              <a:off x="4191000" y="3271450"/>
              <a:ext cx="146685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8C0D2C40-5EEA-F759-8BE7-62CF68FD9C6F}"/>
                </a:ext>
              </a:extLst>
            </p:cNvPr>
            <p:cNvSpPr/>
            <p:nvPr/>
          </p:nvSpPr>
          <p:spPr>
            <a:xfrm>
              <a:off x="6810376" y="3271449"/>
              <a:ext cx="1352549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50462A7D-BDC6-5D65-67AD-93ED1877E421}"/>
                </a:ext>
              </a:extLst>
            </p:cNvPr>
            <p:cNvSpPr/>
            <p:nvPr/>
          </p:nvSpPr>
          <p:spPr>
            <a:xfrm>
              <a:off x="9324975" y="3290499"/>
              <a:ext cx="1409700" cy="307777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BAD744-37B8-07A0-9EC1-F695D1A7DC9E}"/>
              </a:ext>
            </a:extLst>
          </p:cNvPr>
          <p:cNvSpPr txBox="1"/>
          <p:nvPr/>
        </p:nvSpPr>
        <p:spPr>
          <a:xfrm>
            <a:off x="557212" y="5644632"/>
            <a:ext cx="74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1978</a:t>
            </a:r>
            <a:endParaRPr lang="en-IN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5D68E-F305-5B3E-AFFB-C1F9635B99C9}"/>
              </a:ext>
            </a:extLst>
          </p:cNvPr>
          <p:cNvSpPr txBox="1"/>
          <p:nvPr/>
        </p:nvSpPr>
        <p:spPr>
          <a:xfrm>
            <a:off x="3219450" y="5644632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1996</a:t>
            </a:r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51CE4-5BBB-A345-40EC-2604EBBA2375}"/>
              </a:ext>
            </a:extLst>
          </p:cNvPr>
          <p:cNvSpPr txBox="1"/>
          <p:nvPr/>
        </p:nvSpPr>
        <p:spPr>
          <a:xfrm>
            <a:off x="5876925" y="5644632"/>
            <a:ext cx="7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2008</a:t>
            </a:r>
            <a:endParaRPr lang="en-IN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7C57D-5A82-6C1E-B76D-50A6CE9C6B90}"/>
              </a:ext>
            </a:extLst>
          </p:cNvPr>
          <p:cNvSpPr txBox="1"/>
          <p:nvPr/>
        </p:nvSpPr>
        <p:spPr>
          <a:xfrm>
            <a:off x="8315325" y="564463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2016</a:t>
            </a:r>
            <a:endParaRPr lang="en-I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9E488-DB27-0B21-7DFA-E7B4F03632E7}"/>
              </a:ext>
            </a:extLst>
          </p:cNvPr>
          <p:cNvSpPr txBox="1"/>
          <p:nvPr/>
        </p:nvSpPr>
        <p:spPr>
          <a:xfrm>
            <a:off x="10877549" y="5644632"/>
            <a:ext cx="75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2022</a:t>
            </a:r>
            <a:endParaRPr lang="en-IN" sz="20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4E8B83-CCAD-48B7-8A23-5D65F2A36736}"/>
              </a:ext>
            </a:extLst>
          </p:cNvPr>
          <p:cNvCxnSpPr>
            <a:stCxn id="2" idx="0"/>
          </p:cNvCxnSpPr>
          <p:nvPr/>
        </p:nvCxnSpPr>
        <p:spPr>
          <a:xfrm flipV="1">
            <a:off x="928687" y="3514725"/>
            <a:ext cx="14288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5B9542-E38A-8C76-4D2A-D49FA9DE6077}"/>
              </a:ext>
            </a:extLst>
          </p:cNvPr>
          <p:cNvCxnSpPr>
            <a:stCxn id="4" idx="0"/>
          </p:cNvCxnSpPr>
          <p:nvPr/>
        </p:nvCxnSpPr>
        <p:spPr>
          <a:xfrm flipV="1">
            <a:off x="3557587" y="3514725"/>
            <a:ext cx="4763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7892AD-F0EC-6089-329B-6D43CB171B3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62675" y="3514725"/>
            <a:ext cx="14288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1560E3-8803-C389-0B6F-9A7DE2500DE8}"/>
              </a:ext>
            </a:extLst>
          </p:cNvPr>
          <p:cNvCxnSpPr>
            <a:stCxn id="9" idx="0"/>
          </p:cNvCxnSpPr>
          <p:nvPr/>
        </p:nvCxnSpPr>
        <p:spPr>
          <a:xfrm flipV="1">
            <a:off x="8691562" y="3514725"/>
            <a:ext cx="4763" cy="17906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666800-6658-C8C7-B234-3308059AA8BA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1249025" y="3590925"/>
            <a:ext cx="14287" cy="17144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52B875BD-22A5-2C39-6269-18DFBF880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631" y="2676525"/>
            <a:ext cx="914400" cy="914400"/>
          </a:xfrm>
          <a:prstGeom prst="rect">
            <a:avLst/>
          </a:prstGeom>
        </p:spPr>
      </p:pic>
      <p:pic>
        <p:nvPicPr>
          <p:cNvPr id="41" name="Graphic 40" descr="Lightbulb">
            <a:extLst>
              <a:ext uri="{FF2B5EF4-FFF2-40B4-BE49-F238E27FC236}">
                <a16:creationId xmlns:a16="http://schemas.microsoft.com/office/drawing/2014/main" id="{D8074559-4227-28D4-13D9-13BCBCDE4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0387" y="2600325"/>
            <a:ext cx="914400" cy="914400"/>
          </a:xfrm>
          <a:prstGeom prst="rect">
            <a:avLst/>
          </a:prstGeom>
        </p:spPr>
      </p:pic>
      <p:pic>
        <p:nvPicPr>
          <p:cNvPr id="43" name="Graphic 42" descr="Bar graph with downward trend RTL">
            <a:extLst>
              <a:ext uri="{FF2B5EF4-FFF2-40B4-BE49-F238E27FC236}">
                <a16:creationId xmlns:a16="http://schemas.microsoft.com/office/drawing/2014/main" id="{5DF6A8DE-EC73-05E2-0E9F-3E238EB3A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676525"/>
            <a:ext cx="914400" cy="914400"/>
          </a:xfrm>
          <a:prstGeom prst="rect">
            <a:avLst/>
          </a:prstGeom>
        </p:spPr>
      </p:pic>
      <p:pic>
        <p:nvPicPr>
          <p:cNvPr id="45" name="Graphic 44" descr="Presentation with pie chart">
            <a:extLst>
              <a:ext uri="{FF2B5EF4-FFF2-40B4-BE49-F238E27FC236}">
                <a16:creationId xmlns:a16="http://schemas.microsoft.com/office/drawing/2014/main" id="{3CEC3B60-9C8B-73A4-1A70-E852A8781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1982" y="2606219"/>
            <a:ext cx="914400" cy="914400"/>
          </a:xfrm>
          <a:prstGeom prst="rect">
            <a:avLst/>
          </a:prstGeom>
        </p:spPr>
      </p:pic>
      <p:pic>
        <p:nvPicPr>
          <p:cNvPr id="47" name="Graphic 46" descr="Bullseye">
            <a:extLst>
              <a:ext uri="{FF2B5EF4-FFF2-40B4-BE49-F238E27FC236}">
                <a16:creationId xmlns:a16="http://schemas.microsoft.com/office/drawing/2014/main" id="{4F6D9D23-EE67-1C91-1174-CDA67FB297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969" y="2676525"/>
            <a:ext cx="914400" cy="914400"/>
          </a:xfrm>
          <a:prstGeom prst="rect">
            <a:avLst/>
          </a:prstGeom>
        </p:spPr>
      </p:pic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510FF635-E4D7-CC67-4D34-5476E2DAFE6C}"/>
              </a:ext>
            </a:extLst>
          </p:cNvPr>
          <p:cNvSpPr/>
          <p:nvPr/>
        </p:nvSpPr>
        <p:spPr>
          <a:xfrm>
            <a:off x="347662" y="475834"/>
            <a:ext cx="1700213" cy="2031087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0AA35FD6-0F8B-C55C-7C17-ED66475534E9}"/>
              </a:ext>
            </a:extLst>
          </p:cNvPr>
          <p:cNvSpPr/>
          <p:nvPr/>
        </p:nvSpPr>
        <p:spPr>
          <a:xfrm>
            <a:off x="2864643" y="475833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AAA152FF-91D6-828F-CC2C-8D7A00B8CAC9}"/>
              </a:ext>
            </a:extLst>
          </p:cNvPr>
          <p:cNvSpPr/>
          <p:nvPr/>
        </p:nvSpPr>
        <p:spPr>
          <a:xfrm>
            <a:off x="5381625" y="481326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8CDB7DDE-452C-9BA8-A75E-C86DBFFA10D1}"/>
              </a:ext>
            </a:extLst>
          </p:cNvPr>
          <p:cNvSpPr/>
          <p:nvPr/>
        </p:nvSpPr>
        <p:spPr>
          <a:xfrm>
            <a:off x="7839075" y="481326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1315B0ED-504D-C0F8-A963-23A36F2D4874}"/>
              </a:ext>
            </a:extLst>
          </p:cNvPr>
          <p:cNvSpPr/>
          <p:nvPr/>
        </p:nvSpPr>
        <p:spPr>
          <a:xfrm>
            <a:off x="10265569" y="475833"/>
            <a:ext cx="1700213" cy="2031088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4111EA-EED2-8EA2-D22F-F5233ED112E9}"/>
              </a:ext>
            </a:extLst>
          </p:cNvPr>
          <p:cNvSpPr txBox="1"/>
          <p:nvPr/>
        </p:nvSpPr>
        <p:spPr>
          <a:xfrm>
            <a:off x="647702" y="876032"/>
            <a:ext cx="121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Working </a:t>
            </a:r>
          </a:p>
          <a:p>
            <a:pPr algn="ctr"/>
            <a:r>
              <a:rPr lang="en-GB" dirty="0"/>
              <a:t>hard to get </a:t>
            </a:r>
          </a:p>
          <a:p>
            <a:pPr algn="ctr"/>
            <a:r>
              <a:rPr lang="en-GB" dirty="0"/>
              <a:t>everything</a:t>
            </a:r>
          </a:p>
          <a:p>
            <a:pPr algn="ctr"/>
            <a:r>
              <a:rPr lang="en-GB" dirty="0"/>
              <a:t>rolling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EE0F27-6707-48C3-C34A-692F35AD9040}"/>
              </a:ext>
            </a:extLst>
          </p:cNvPr>
          <p:cNvSpPr txBox="1"/>
          <p:nvPr/>
        </p:nvSpPr>
        <p:spPr>
          <a:xfrm>
            <a:off x="3099198" y="915145"/>
            <a:ext cx="1381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realized</a:t>
            </a:r>
          </a:p>
          <a:p>
            <a:pPr algn="ctr"/>
            <a:r>
              <a:rPr lang="en-GB" dirty="0"/>
              <a:t>what we</a:t>
            </a:r>
          </a:p>
          <a:p>
            <a:pPr algn="ctr"/>
            <a:r>
              <a:rPr lang="en-GB" dirty="0"/>
              <a:t>should be </a:t>
            </a:r>
          </a:p>
          <a:p>
            <a:pPr algn="ctr"/>
            <a:r>
              <a:rPr lang="en-GB" dirty="0"/>
              <a:t>doing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D97EF4-68A0-FE5A-B4A6-CA8B83F85EA9}"/>
              </a:ext>
            </a:extLst>
          </p:cNvPr>
          <p:cNvSpPr txBox="1"/>
          <p:nvPr/>
        </p:nvSpPr>
        <p:spPr>
          <a:xfrm>
            <a:off x="5800725" y="1029712"/>
            <a:ext cx="95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But we</a:t>
            </a:r>
          </a:p>
          <a:p>
            <a:pPr algn="ctr"/>
            <a:r>
              <a:rPr lang="en-GB" dirty="0"/>
              <a:t>were </a:t>
            </a:r>
          </a:p>
          <a:p>
            <a:pPr algn="ctr"/>
            <a:r>
              <a:rPr lang="en-GB" dirty="0"/>
              <a:t>wrong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7D3D91-E349-4EE0-748B-E5E93451C0A0}"/>
              </a:ext>
            </a:extLst>
          </p:cNvPr>
          <p:cNvSpPr txBox="1"/>
          <p:nvPr/>
        </p:nvSpPr>
        <p:spPr>
          <a:xfrm>
            <a:off x="8092679" y="868681"/>
            <a:ext cx="11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watched</a:t>
            </a:r>
          </a:p>
          <a:p>
            <a:pPr algn="ctr"/>
            <a:r>
              <a:rPr lang="en-GB" dirty="0"/>
              <a:t>lots of</a:t>
            </a:r>
          </a:p>
          <a:p>
            <a:pPr algn="ctr"/>
            <a:r>
              <a:rPr lang="en-GB" dirty="0"/>
              <a:t>videos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1CA64F-2D18-8EDD-A116-31320BC8A480}"/>
              </a:ext>
            </a:extLst>
          </p:cNvPr>
          <p:cNvSpPr txBox="1"/>
          <p:nvPr/>
        </p:nvSpPr>
        <p:spPr>
          <a:xfrm>
            <a:off x="10473927" y="1145679"/>
            <a:ext cx="128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</a:t>
            </a:r>
          </a:p>
          <a:p>
            <a:pPr algn="ctr"/>
            <a:r>
              <a:rPr lang="en-GB" dirty="0"/>
              <a:t>succeeded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95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B2482-5244-2056-2D00-45C3EF9AD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898"/>
            <a:ext cx="12192000" cy="68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B2482-5244-2056-2D00-45C3EF9AD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4097000" y="0"/>
            <a:ext cx="29603700" cy="142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79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Tanuj Singh</dc:creator>
  <cp:lastModifiedBy>Tanuj Singh</cp:lastModifiedBy>
  <cp:revision>1</cp:revision>
  <dcterms:created xsi:type="dcterms:W3CDTF">2023-03-04T13:13:10Z</dcterms:created>
  <dcterms:modified xsi:type="dcterms:W3CDTF">2023-03-04T13:31:43Z</dcterms:modified>
</cp:coreProperties>
</file>