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TJ WORKS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r="612"/>
          <a:stretch/>
        </p:blipFill>
        <p:spPr>
          <a:xfrm>
            <a:off x="5913163" y="1065051"/>
            <a:ext cx="2248016" cy="2248014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6791601" cy="2249913"/>
            <a:chOff x="2795389" y="3874286"/>
            <a:chExt cx="6791601" cy="22499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a Short Message About Your Company Objectives and Previous Years Projects that may have Influence over Your Audience and It will Bring a Good Impression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832605"/>
            <a:chOff x="1488849" y="3837442"/>
            <a:chExt cx="1591582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832605"/>
            <a:chOff x="3977674" y="3837442"/>
            <a:chExt cx="1591582" cy="83260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832605"/>
            <a:chOff x="6488272" y="3837442"/>
            <a:chExt cx="1591582" cy="83260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5261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0069" y="4003235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0139" y="4003235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0209" y="4003235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7273" y="1911797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5582" y="1906168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7203" y="1911797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8671</TotalTime>
  <Words>311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Tanuj Singh</cp:lastModifiedBy>
  <cp:revision>19</cp:revision>
  <dcterms:created xsi:type="dcterms:W3CDTF">2017-01-05T13:17:27Z</dcterms:created>
  <dcterms:modified xsi:type="dcterms:W3CDTF">2023-03-04T09:05:49Z</dcterms:modified>
</cp:coreProperties>
</file>