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7"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A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30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560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79435" y="2571750"/>
            <a:ext cx="554678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Coding Commando</a:t>
            </a:r>
          </a:p>
          <a:p>
            <a:endParaRPr lang="en-US" dirty="0"/>
          </a:p>
          <a:p>
            <a:pPr algn="just"/>
            <a:r>
              <a:rPr lang="en-US" dirty="0"/>
              <a:t>Your team bio : </a:t>
            </a:r>
            <a:r>
              <a:rPr lang="en-GB" dirty="0"/>
              <a:t>A dedicated individual programmer working to advance sustainability through code and build a greener future. I deliver creative ideas to combat climate change, cut emissions, and promote sustainable practices.</a:t>
            </a:r>
          </a:p>
          <a:p>
            <a:pPr algn="just"/>
            <a:endParaRPr lang="en-US" dirty="0"/>
          </a:p>
          <a:p>
            <a:endParaRPr lang="en-US" dirty="0"/>
          </a:p>
          <a:p>
            <a:endParaRPr lang="en-US" dirty="0"/>
          </a:p>
          <a:p>
            <a:r>
              <a:rPr lang="en-US" dirty="0"/>
              <a:t>Date </a:t>
            </a:r>
            <a:r>
              <a:rPr lang="en-US"/>
              <a:t>: 17 </a:t>
            </a:r>
            <a:r>
              <a:rPr lang="en-US" dirty="0"/>
              <a:t>May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94629" y="1121072"/>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My motivation was to address the problem of reducing carbon emissions in software development, as it is crucial for sustainability and minimizes the environmental impact of the technology industry. By providing tools and frameworks for designing and developing green codes, I can contribute to mitigating climate change and promoting environmentally conscious practices in the tech community.</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User Segment &amp; Pain Points</a:t>
            </a:r>
            <a:endParaRPr sz="2000" dirty="0"/>
          </a:p>
        </p:txBody>
      </p:sp>
      <p:sp>
        <p:nvSpPr>
          <p:cNvPr id="354" name="Google Shape;354;p3"/>
          <p:cNvSpPr txBox="1"/>
          <p:nvPr/>
        </p:nvSpPr>
        <p:spPr>
          <a:xfrm>
            <a:off x="494629" y="992602"/>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an early adopter of your product &amp; why?</a:t>
            </a:r>
            <a:endParaRPr lang="en" dirty="0">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0"/>
              </a:spcAft>
              <a:buClr>
                <a:srgbClr val="000000"/>
              </a:buClr>
              <a:buSzPts val="1400"/>
              <a:buFont typeface="Arial"/>
              <a:buNone/>
            </a:pPr>
            <a:r>
              <a:rPr lang="en-GB" sz="1400" b="0" i="0" u="none" strike="noStrike" cap="none" dirty="0">
                <a:solidFill>
                  <a:srgbClr val="222222"/>
                </a:solidFill>
                <a:highlight>
                  <a:srgbClr val="FFFFFF"/>
                </a:highlight>
                <a:latin typeface="Lato"/>
                <a:ea typeface="Lato"/>
                <a:cs typeface="Lato"/>
                <a:sym typeface="Lato"/>
              </a:rPr>
              <a:t>Early adopters of these tools and frameworks would likely be environmentally conscious companies, organizations, and developers who prioritize sustainability and want to reduce their carbon footprint. This could include companies in the renewable energy sector, eco-friendly startups, or organizations with a strong focus on corporate social responsibility. These users would be motivated to adopt these solutions to align their software development practices with their sustainability goals and reduce the environmental impact of their operations.</a:t>
            </a:r>
            <a:endParaRPr sz="1400" b="0" i="0" u="none" strike="noStrike" cap="none" dirty="0">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8646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just" rtl="0">
              <a:lnSpc>
                <a:spcPct val="115000"/>
              </a:lnSpc>
              <a:spcBef>
                <a:spcPts val="1000"/>
              </a:spcBef>
              <a:spcAft>
                <a:spcPts val="1000"/>
              </a:spcAft>
              <a:buClr>
                <a:srgbClr val="000000"/>
              </a:buClr>
              <a:buSzPts val="1400"/>
              <a:buFont typeface="Arial"/>
              <a:buNone/>
            </a:pPr>
            <a:r>
              <a:rPr lang="en-GB" dirty="0">
                <a:latin typeface="Lato"/>
                <a:ea typeface="Lato"/>
                <a:cs typeface="Lato"/>
                <a:sym typeface="Lato"/>
              </a:rPr>
              <a:t>V</a:t>
            </a:r>
            <a:r>
              <a:rPr lang="en-GB" sz="1400" b="0" i="0" u="none" strike="noStrike" cap="none" dirty="0">
                <a:solidFill>
                  <a:srgbClr val="000000"/>
                </a:solidFill>
                <a:latin typeface="Lato"/>
                <a:ea typeface="Lato"/>
                <a:cs typeface="Lato"/>
                <a:sym typeface="Lato"/>
              </a:rPr>
              <a:t>arious alternative or competitive products and initiatives in the market aim to address the problem of reducing carbon emissions in software development. Some examples include:</a:t>
            </a:r>
          </a:p>
          <a:p>
            <a:pPr marL="0" marR="0" lvl="0" indent="0" algn="just" rtl="0">
              <a:lnSpc>
                <a:spcPct val="115000"/>
              </a:lnSpc>
              <a:spcBef>
                <a:spcPts val="1000"/>
              </a:spcBef>
              <a:spcAft>
                <a:spcPts val="100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 Sustainable development frameworks and guidelines provided by organizations and industry groups.</a:t>
            </a:r>
          </a:p>
          <a:p>
            <a:pPr marL="0" marR="0" lvl="0" indent="0" algn="just" rtl="0">
              <a:lnSpc>
                <a:spcPct val="115000"/>
              </a:lnSpc>
              <a:spcBef>
                <a:spcPts val="1000"/>
              </a:spcBef>
              <a:spcAft>
                <a:spcPts val="100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 Carbon footprint calculators and monitoring tools developed by sustainability-focused companies or research institutions.</a:t>
            </a:r>
          </a:p>
          <a:p>
            <a:pPr marL="0" marR="0" lvl="0" indent="0" algn="just" rtl="0">
              <a:lnSpc>
                <a:spcPct val="115000"/>
              </a:lnSpc>
              <a:spcBef>
                <a:spcPts val="1000"/>
              </a:spcBef>
              <a:spcAft>
                <a:spcPts val="100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c) Cloud service providers offering energy-efficient infrastructure and tools for optimizing energy consumption.</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62210" y="6309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Azure tools or resources which are likely to be used by you for the prototype, if your idea gets selected.</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If Azure resources are utilized for the prototype, some relevant tools and services could be:</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a) Azure Functions: Serverless computing that enables efficient use of computing resources.</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b) Azure Virtual Machines: Can be used to simulate and test software in virtualized environments, reducing hardware usage.</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c) Azure Monitor: Provides monitoring and alerting capabilities to track and optimize the energy consumption of deployed software.</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d) Azure DevOps: Offers continuous integration and deployment capabilities, helping to reduce energy consumption during deployment.</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e) Azure Cloud Services: Cloud computing and virtualization can help reduce hardware usage and energy consumption.</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The specific tools and resources to be used would mostly depend on the requirements and design of the prototype.</a:t>
            </a:r>
            <a:endParaRPr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28630"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Tools or resources </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9697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8646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and talk about methodology, architecture &amp; scalability.</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Solution overview:</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 My solution aims to provide a set of tools and frameworks for designing and developing green code, reducing the carbon footprint of software development.</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 The methodology involves assessing and optimizing energy consumption throughout the software development lifecycle, from design to maintenance.</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c) The architecture of my solution would encompass various components, including carbon footprint calculators, guidelines for sustainable development practices, and integration with existing development workflows and tools.</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d) The scalability of my solution would depend on the specific implementation and architecture chosen. It is designed to handle large-scale software development projects and accommodate future growth and demand.</a:t>
            </a:r>
            <a:endParaRPr sz="1400" b="0" i="0" u="none" strike="noStrike" cap="none" dirty="0">
              <a:solidFill>
                <a:srgbClr val="000000"/>
              </a:solidFill>
              <a:latin typeface="Lato"/>
              <a:ea typeface="Lato"/>
              <a:cs typeface="Lato"/>
              <a:sym typeface="Lato"/>
            </a:endParaRPr>
          </a:p>
          <a:p>
            <a:pPr marL="9144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Key Differentiators &amp; Adoption Plan</a:t>
            </a:r>
            <a:endParaRPr sz="2000" dirty="0"/>
          </a:p>
        </p:txBody>
      </p:sp>
      <p:sp>
        <p:nvSpPr>
          <p:cNvPr id="378" name="Google Shape;378;p7"/>
          <p:cNvSpPr txBox="1"/>
          <p:nvPr/>
        </p:nvSpPr>
        <p:spPr>
          <a:xfrm>
            <a:off x="494629" y="954817"/>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Advantages of my solution and adoption plans:</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 My solution stands out by providing a comprehensive set of tools and frameworks specifically focused on designing and developing green code.</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 It offers a holistic approach, covering multiple stages of the software development lifecycle, enabling developers and organizations to adopt sustainable practices from the early design phase to maintenance.</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c) Adoption can be built by targeting environmentally conscious companies, developers, and organizations through marketing campaigns, partnerships with sustainability-focused entities, and integration with popular development platforms and tools.</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d) Collaboration with industry groups, conferences, and events can help promote my solution and its benefits, fostering wider adoption.</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64496" y="8922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264496" y="1036593"/>
            <a:ext cx="8386200" cy="190818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The potential impact of my solution is significant as it addresses the growing need for sustainable software development practices. As more companies and developers prioritize environmental sustainability, there is a growing market for tools and frameworks that facilitate the development of green code. With continuous innovation, adoption, and awareness, my solution can contribute to a significant reduction in carbon emissions across the tech industry, promoting a greener and more sustainable future.</a:t>
            </a:r>
          </a:p>
          <a:p>
            <a:pPr marL="0" marR="0" lvl="0" indent="0" algn="just" rtl="0">
              <a:lnSpc>
                <a:spcPct val="100000"/>
              </a:lnSpc>
              <a:spcBef>
                <a:spcPts val="0"/>
              </a:spcBef>
              <a:spcAft>
                <a:spcPts val="0"/>
              </a:spcAft>
              <a:buClr>
                <a:srgbClr val="000000"/>
              </a:buClr>
              <a:buSzPts val="1400"/>
              <a:buFont typeface="Arial"/>
              <a:buNone/>
            </a:pPr>
            <a:r>
              <a:rPr lang="en-GB" dirty="0">
                <a:latin typeface="Lato"/>
                <a:ea typeface="Lato"/>
                <a:cs typeface="Lato"/>
                <a:sym typeface="Lato"/>
              </a:rPr>
              <a:t>Link: </a:t>
            </a:r>
            <a:r>
              <a:rPr lang="en-GB" dirty="0">
                <a:solidFill>
                  <a:srgbClr val="00B0F0"/>
                </a:solidFill>
                <a:latin typeface="Lato"/>
                <a:ea typeface="Lato"/>
                <a:cs typeface="Lato"/>
                <a:sym typeface="Lato"/>
              </a:rPr>
              <a:t>https://github.com/Tanujsingh17/Microsoft_Techgig.git</a:t>
            </a:r>
            <a:endParaRPr sz="1400" b="0" i="0" u="none" strike="noStrike" cap="none" dirty="0">
              <a:solidFill>
                <a:srgbClr val="00B0F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 Tanuj Singh</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5430</TotalTime>
  <Words>874</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 Black</vt:lpstr>
      <vt:lpstr>Lato</vt:lpstr>
      <vt:lpstr>Arial</vt:lpstr>
      <vt:lpstr>TI Template</vt:lpstr>
      <vt:lpstr>TI Template</vt:lpstr>
      <vt:lpstr>PLEDGE TO PROGRESS Sustainability Hackathon </vt:lpstr>
      <vt:lpstr>Problem Statement?</vt:lpstr>
      <vt:lpstr>User Segment &amp; Pain Points</vt:lpstr>
      <vt:lpstr>Pre-Requisite</vt:lpstr>
      <vt:lpstr>Tools or resources </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Tanuj Singh</cp:lastModifiedBy>
  <cp:revision>66</cp:revision>
  <dcterms:modified xsi:type="dcterms:W3CDTF">2023-05-17T07:23:51Z</dcterms:modified>
</cp:coreProperties>
</file>