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6.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7.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8.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31.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sldIdLst>
    <p:sldId id="256" r:id="rId2"/>
    <p:sldId id="296" r:id="rId3"/>
    <p:sldId id="297" r:id="rId4"/>
    <p:sldId id="315" r:id="rId5"/>
    <p:sldId id="316" r:id="rId6"/>
    <p:sldId id="317" r:id="rId7"/>
    <p:sldId id="318" r:id="rId8"/>
    <p:sldId id="329" r:id="rId9"/>
    <p:sldId id="258" r:id="rId10"/>
    <p:sldId id="339" r:id="rId11"/>
    <p:sldId id="305" r:id="rId12"/>
    <p:sldId id="311" r:id="rId13"/>
    <p:sldId id="313" r:id="rId14"/>
    <p:sldId id="312" r:id="rId15"/>
    <p:sldId id="285" r:id="rId16"/>
    <p:sldId id="319" r:id="rId17"/>
    <p:sldId id="277" r:id="rId18"/>
    <p:sldId id="330" r:id="rId19"/>
    <p:sldId id="275" r:id="rId20"/>
    <p:sldId id="280" r:id="rId21"/>
    <p:sldId id="281" r:id="rId22"/>
    <p:sldId id="288" r:id="rId23"/>
    <p:sldId id="324" r:id="rId24"/>
    <p:sldId id="323" r:id="rId25"/>
    <p:sldId id="331" r:id="rId26"/>
    <p:sldId id="340" r:id="rId27"/>
    <p:sldId id="299" r:id="rId28"/>
    <p:sldId id="334" r:id="rId29"/>
    <p:sldId id="301" r:id="rId30"/>
    <p:sldId id="302" r:id="rId31"/>
    <p:sldId id="335" r:id="rId32"/>
    <p:sldId id="338" r:id="rId33"/>
    <p:sldId id="333" r:id="rId34"/>
    <p:sldId id="337" r:id="rId35"/>
    <p:sldId id="286" r:id="rId36"/>
    <p:sldId id="308" r:id="rId37"/>
    <p:sldId id="303" r:id="rId38"/>
    <p:sldId id="304" r:id="rId39"/>
    <p:sldId id="306" r:id="rId40"/>
    <p:sldId id="307"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5732257-55CA-47BD-9469-22075DC7ED1A}" v="79" dt="2021-08-13T09:00:12.83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194" autoAdjust="0"/>
  </p:normalViewPr>
  <p:slideViewPr>
    <p:cSldViewPr snapToGrid="0">
      <p:cViewPr>
        <p:scale>
          <a:sx n="90" d="100"/>
          <a:sy n="90" d="100"/>
        </p:scale>
        <p:origin x="1356" y="22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48" Type="http://schemas.microsoft.com/office/2015/10/relationships/revisionInfo" Target="revisionInfo.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kas Joshi" userId="652013cf-bac9-4d93-942d-71fd89f57c3d" providerId="ADAL" clId="{E1EBD466-7372-426B-8474-EBBC26FE9FE5}"/>
    <pc:docChg chg="undo redo custSel addSld delSld modSld sldOrd">
      <pc:chgData name="Vikas Joshi" userId="652013cf-bac9-4d93-942d-71fd89f57c3d" providerId="ADAL" clId="{E1EBD466-7372-426B-8474-EBBC26FE9FE5}" dt="2021-05-26T07:57:06.099" v="7102" actId="1076"/>
      <pc:docMkLst>
        <pc:docMk/>
      </pc:docMkLst>
      <pc:sldChg chg="delSp modSp mod delAnim">
        <pc:chgData name="Vikas Joshi" userId="652013cf-bac9-4d93-942d-71fd89f57c3d" providerId="ADAL" clId="{E1EBD466-7372-426B-8474-EBBC26FE9FE5}" dt="2021-05-24T09:45:03.511" v="24" actId="478"/>
        <pc:sldMkLst>
          <pc:docMk/>
          <pc:sldMk cId="622517305" sldId="256"/>
        </pc:sldMkLst>
        <pc:spChg chg="mod">
          <ac:chgData name="Vikas Joshi" userId="652013cf-bac9-4d93-942d-71fd89f57c3d" providerId="ADAL" clId="{E1EBD466-7372-426B-8474-EBBC26FE9FE5}" dt="2021-05-24T09:44:59.943" v="23" actId="20577"/>
          <ac:spMkLst>
            <pc:docMk/>
            <pc:sldMk cId="622517305" sldId="256"/>
            <ac:spMk id="2" creationId="{780F2871-2BE5-411D-B8BF-6E8505D11BBA}"/>
          </ac:spMkLst>
        </pc:spChg>
        <pc:spChg chg="del">
          <ac:chgData name="Vikas Joshi" userId="652013cf-bac9-4d93-942d-71fd89f57c3d" providerId="ADAL" clId="{E1EBD466-7372-426B-8474-EBBC26FE9FE5}" dt="2021-05-24T09:45:03.511" v="24" actId="478"/>
          <ac:spMkLst>
            <pc:docMk/>
            <pc:sldMk cId="622517305" sldId="256"/>
            <ac:spMk id="3" creationId="{4100A6AC-77B9-4C23-8B09-61246B53A387}"/>
          </ac:spMkLst>
        </pc:spChg>
        <pc:picChg chg="del">
          <ac:chgData name="Vikas Joshi" userId="652013cf-bac9-4d93-942d-71fd89f57c3d" providerId="ADAL" clId="{E1EBD466-7372-426B-8474-EBBC26FE9FE5}" dt="2021-05-24T09:44:50.812" v="0" actId="478"/>
          <ac:picMkLst>
            <pc:docMk/>
            <pc:sldMk cId="622517305" sldId="256"/>
            <ac:picMk id="4" creationId="{CF94501F-BD6F-4EBD-8DDE-7B6A2DBDE656}"/>
          </ac:picMkLst>
        </pc:picChg>
      </pc:sldChg>
      <pc:sldChg chg="modSp mod">
        <pc:chgData name="Vikas Joshi" userId="652013cf-bac9-4d93-942d-71fd89f57c3d" providerId="ADAL" clId="{E1EBD466-7372-426B-8474-EBBC26FE9FE5}" dt="2021-05-26T07:02:47.133" v="6675" actId="20577"/>
        <pc:sldMkLst>
          <pc:docMk/>
          <pc:sldMk cId="4190823812" sldId="262"/>
        </pc:sldMkLst>
        <pc:spChg chg="mod">
          <ac:chgData name="Vikas Joshi" userId="652013cf-bac9-4d93-942d-71fd89f57c3d" providerId="ADAL" clId="{E1EBD466-7372-426B-8474-EBBC26FE9FE5}" dt="2021-05-26T07:02:47.133" v="6675" actId="20577"/>
          <ac:spMkLst>
            <pc:docMk/>
            <pc:sldMk cId="4190823812" sldId="262"/>
            <ac:spMk id="3" creationId="{33FBCCEC-35C0-49F2-903F-A2450CC3D349}"/>
          </ac:spMkLst>
        </pc:spChg>
      </pc:sldChg>
      <pc:sldChg chg="addSp delSp modSp del mod">
        <pc:chgData name="Vikas Joshi" userId="652013cf-bac9-4d93-942d-71fd89f57c3d" providerId="ADAL" clId="{E1EBD466-7372-426B-8474-EBBC26FE9FE5}" dt="2021-05-26T06:43:55.560" v="5889" actId="47"/>
        <pc:sldMkLst>
          <pc:docMk/>
          <pc:sldMk cId="272358140" sldId="273"/>
        </pc:sldMkLst>
        <pc:spChg chg="mod">
          <ac:chgData name="Vikas Joshi" userId="652013cf-bac9-4d93-942d-71fd89f57c3d" providerId="ADAL" clId="{E1EBD466-7372-426B-8474-EBBC26FE9FE5}" dt="2021-05-26T06:04:32.315" v="5234" actId="1076"/>
          <ac:spMkLst>
            <pc:docMk/>
            <pc:sldMk cId="272358140" sldId="273"/>
            <ac:spMk id="2" creationId="{D51C46E4-AE67-42B3-87BD-F6DA31B50D22}"/>
          </ac:spMkLst>
        </pc:spChg>
        <pc:spChg chg="add del mod">
          <ac:chgData name="Vikas Joshi" userId="652013cf-bac9-4d93-942d-71fd89f57c3d" providerId="ADAL" clId="{E1EBD466-7372-426B-8474-EBBC26FE9FE5}" dt="2021-05-26T06:40:28.951" v="5822" actId="20577"/>
          <ac:spMkLst>
            <pc:docMk/>
            <pc:sldMk cId="272358140" sldId="273"/>
            <ac:spMk id="3" creationId="{EF73BA9D-6AF3-425F-9F70-333F9EB6B84B}"/>
          </ac:spMkLst>
        </pc:spChg>
        <pc:spChg chg="del">
          <ac:chgData name="Vikas Joshi" userId="652013cf-bac9-4d93-942d-71fd89f57c3d" providerId="ADAL" clId="{E1EBD466-7372-426B-8474-EBBC26FE9FE5}" dt="2021-05-25T17:50:34.709" v="4856" actId="478"/>
          <ac:spMkLst>
            <pc:docMk/>
            <pc:sldMk cId="272358140" sldId="273"/>
            <ac:spMk id="11" creationId="{D148F7DB-5510-495C-9090-B10F0471DF52}"/>
          </ac:spMkLst>
        </pc:spChg>
        <pc:spChg chg="del">
          <ac:chgData name="Vikas Joshi" userId="652013cf-bac9-4d93-942d-71fd89f57c3d" providerId="ADAL" clId="{E1EBD466-7372-426B-8474-EBBC26FE9FE5}" dt="2021-05-25T17:50:26.522" v="4847" actId="478"/>
          <ac:spMkLst>
            <pc:docMk/>
            <pc:sldMk cId="272358140" sldId="273"/>
            <ac:spMk id="12" creationId="{31C2F7A3-BB8F-4DBA-B61E-6F19EF043846}"/>
          </ac:spMkLst>
        </pc:spChg>
        <pc:spChg chg="del mod">
          <ac:chgData name="Vikas Joshi" userId="652013cf-bac9-4d93-942d-71fd89f57c3d" providerId="ADAL" clId="{E1EBD466-7372-426B-8474-EBBC26FE9FE5}" dt="2021-05-25T17:50:30.773" v="4851" actId="478"/>
          <ac:spMkLst>
            <pc:docMk/>
            <pc:sldMk cId="272358140" sldId="273"/>
            <ac:spMk id="13" creationId="{A9B934B3-EF1F-40A7-8AB1-67FA94ED7830}"/>
          </ac:spMkLst>
        </pc:spChg>
        <pc:spChg chg="del">
          <ac:chgData name="Vikas Joshi" userId="652013cf-bac9-4d93-942d-71fd89f57c3d" providerId="ADAL" clId="{E1EBD466-7372-426B-8474-EBBC26FE9FE5}" dt="2021-05-25T17:50:29.403" v="4850" actId="478"/>
          <ac:spMkLst>
            <pc:docMk/>
            <pc:sldMk cId="272358140" sldId="273"/>
            <ac:spMk id="15" creationId="{7D7D5270-1CFC-46F9-8091-CAF545ECD07B}"/>
          </ac:spMkLst>
        </pc:spChg>
        <pc:spChg chg="del mod">
          <ac:chgData name="Vikas Joshi" userId="652013cf-bac9-4d93-942d-71fd89f57c3d" providerId="ADAL" clId="{E1EBD466-7372-426B-8474-EBBC26FE9FE5}" dt="2021-05-25T17:50:35.908" v="4857" actId="478"/>
          <ac:spMkLst>
            <pc:docMk/>
            <pc:sldMk cId="272358140" sldId="273"/>
            <ac:spMk id="19" creationId="{E82E68EC-CFB1-44D4-AE8B-B75209DA6F7E}"/>
          </ac:spMkLst>
        </pc:spChg>
        <pc:graphicFrameChg chg="del">
          <ac:chgData name="Vikas Joshi" userId="652013cf-bac9-4d93-942d-71fd89f57c3d" providerId="ADAL" clId="{E1EBD466-7372-426B-8474-EBBC26FE9FE5}" dt="2021-05-26T06:03:50.663" v="5225" actId="478"/>
          <ac:graphicFrameMkLst>
            <pc:docMk/>
            <pc:sldMk cId="272358140" sldId="273"/>
            <ac:graphicFrameMk id="4" creationId="{59FC6F29-5F93-4A4F-B519-7FC29544EDB6}"/>
          </ac:graphicFrameMkLst>
        </pc:graphicFrameChg>
        <pc:graphicFrameChg chg="add del mod">
          <ac:chgData name="Vikas Joshi" userId="652013cf-bac9-4d93-942d-71fd89f57c3d" providerId="ADAL" clId="{E1EBD466-7372-426B-8474-EBBC26FE9FE5}" dt="2021-05-26T06:04:55.221" v="5237" actId="12084"/>
          <ac:graphicFrameMkLst>
            <pc:docMk/>
            <pc:sldMk cId="272358140" sldId="273"/>
            <ac:graphicFrameMk id="5" creationId="{E2346EF6-E988-4F6C-86A6-A144884C41CA}"/>
          </ac:graphicFrameMkLst>
        </pc:graphicFrameChg>
        <pc:graphicFrameChg chg="add del mod modGraphic">
          <ac:chgData name="Vikas Joshi" userId="652013cf-bac9-4d93-942d-71fd89f57c3d" providerId="ADAL" clId="{E1EBD466-7372-426B-8474-EBBC26FE9FE5}" dt="2021-05-26T06:05:58.699" v="5249" actId="12084"/>
          <ac:graphicFrameMkLst>
            <pc:docMk/>
            <pc:sldMk cId="272358140" sldId="273"/>
            <ac:graphicFrameMk id="9" creationId="{8A2FB967-AF62-4457-B5D7-6C0B635F0CE4}"/>
          </ac:graphicFrameMkLst>
        </pc:graphicFrameChg>
        <pc:graphicFrameChg chg="add del mod modGraphic">
          <ac:chgData name="Vikas Joshi" userId="652013cf-bac9-4d93-942d-71fd89f57c3d" providerId="ADAL" clId="{E1EBD466-7372-426B-8474-EBBC26FE9FE5}" dt="2021-05-26T06:28:11.160" v="5573" actId="478"/>
          <ac:graphicFrameMkLst>
            <pc:docMk/>
            <pc:sldMk cId="272358140" sldId="273"/>
            <ac:graphicFrameMk id="14" creationId="{3021BFD5-4658-491F-9466-42024A544461}"/>
          </ac:graphicFrameMkLst>
        </pc:graphicFrameChg>
        <pc:cxnChg chg="del">
          <ac:chgData name="Vikas Joshi" userId="652013cf-bac9-4d93-942d-71fd89f57c3d" providerId="ADAL" clId="{E1EBD466-7372-426B-8474-EBBC26FE9FE5}" dt="2021-05-25T17:50:27.172" v="4848" actId="478"/>
          <ac:cxnSpMkLst>
            <pc:docMk/>
            <pc:sldMk cId="272358140" sldId="273"/>
            <ac:cxnSpMk id="6" creationId="{B84983AD-2B86-4F18-91A8-D48122905EC5}"/>
          </ac:cxnSpMkLst>
        </pc:cxnChg>
        <pc:cxnChg chg="del">
          <ac:chgData name="Vikas Joshi" userId="652013cf-bac9-4d93-942d-71fd89f57c3d" providerId="ADAL" clId="{E1EBD466-7372-426B-8474-EBBC26FE9FE5}" dt="2021-05-25T17:50:36.891" v="4858" actId="478"/>
          <ac:cxnSpMkLst>
            <pc:docMk/>
            <pc:sldMk cId="272358140" sldId="273"/>
            <ac:cxnSpMk id="7" creationId="{17A6AFBA-3875-4141-9557-4A2129423F14}"/>
          </ac:cxnSpMkLst>
        </pc:cxnChg>
        <pc:cxnChg chg="del">
          <ac:chgData name="Vikas Joshi" userId="652013cf-bac9-4d93-942d-71fd89f57c3d" providerId="ADAL" clId="{E1EBD466-7372-426B-8474-EBBC26FE9FE5}" dt="2021-05-25T17:50:31.313" v="4852" actId="478"/>
          <ac:cxnSpMkLst>
            <pc:docMk/>
            <pc:sldMk cId="272358140" sldId="273"/>
            <ac:cxnSpMk id="8" creationId="{23216D06-93F3-46C3-98FB-1F763DC71144}"/>
          </ac:cxnSpMkLst>
        </pc:cxnChg>
        <pc:cxnChg chg="del">
          <ac:chgData name="Vikas Joshi" userId="652013cf-bac9-4d93-942d-71fd89f57c3d" providerId="ADAL" clId="{E1EBD466-7372-426B-8474-EBBC26FE9FE5}" dt="2021-05-25T17:50:33.003" v="4854" actId="478"/>
          <ac:cxnSpMkLst>
            <pc:docMk/>
            <pc:sldMk cId="272358140" sldId="273"/>
            <ac:cxnSpMk id="10" creationId="{A863B14E-2DB6-4A6F-BDB0-E68933701369}"/>
          </ac:cxnSpMkLst>
        </pc:cxnChg>
        <pc:cxnChg chg="del">
          <ac:chgData name="Vikas Joshi" userId="652013cf-bac9-4d93-942d-71fd89f57c3d" providerId="ADAL" clId="{E1EBD466-7372-426B-8474-EBBC26FE9FE5}" dt="2021-05-25T17:50:37.590" v="4859" actId="478"/>
          <ac:cxnSpMkLst>
            <pc:docMk/>
            <pc:sldMk cId="272358140" sldId="273"/>
            <ac:cxnSpMk id="17" creationId="{974B83F3-3342-4D08-8F66-DD94A73B7E89}"/>
          </ac:cxnSpMkLst>
        </pc:cxnChg>
        <pc:cxnChg chg="del">
          <ac:chgData name="Vikas Joshi" userId="652013cf-bac9-4d93-942d-71fd89f57c3d" providerId="ADAL" clId="{E1EBD466-7372-426B-8474-EBBC26FE9FE5}" dt="2021-05-25T17:50:32.103" v="4853" actId="478"/>
          <ac:cxnSpMkLst>
            <pc:docMk/>
            <pc:sldMk cId="272358140" sldId="273"/>
            <ac:cxnSpMk id="21" creationId="{D81A1BA2-345E-4FCD-ABB2-B2B07A63CD89}"/>
          </ac:cxnSpMkLst>
        </pc:cxnChg>
      </pc:sldChg>
      <pc:sldChg chg="addSp delSp modSp mod modAnim">
        <pc:chgData name="Vikas Joshi" userId="652013cf-bac9-4d93-942d-71fd89f57c3d" providerId="ADAL" clId="{E1EBD466-7372-426B-8474-EBBC26FE9FE5}" dt="2021-05-25T16:38:33.278" v="4277" actId="20577"/>
        <pc:sldMkLst>
          <pc:docMk/>
          <pc:sldMk cId="194948706" sldId="275"/>
        </pc:sldMkLst>
        <pc:spChg chg="mod">
          <ac:chgData name="Vikas Joshi" userId="652013cf-bac9-4d93-942d-71fd89f57c3d" providerId="ADAL" clId="{E1EBD466-7372-426B-8474-EBBC26FE9FE5}" dt="2021-05-25T16:37:58.222" v="4259" actId="20577"/>
          <ac:spMkLst>
            <pc:docMk/>
            <pc:sldMk cId="194948706" sldId="275"/>
            <ac:spMk id="2" creationId="{B282084B-2CEF-43AD-A71E-30914879051E}"/>
          </ac:spMkLst>
        </pc:spChg>
        <pc:spChg chg="mod">
          <ac:chgData name="Vikas Joshi" userId="652013cf-bac9-4d93-942d-71fd89f57c3d" providerId="ADAL" clId="{E1EBD466-7372-426B-8474-EBBC26FE9FE5}" dt="2021-05-25T16:36:12.137" v="4237" actId="403"/>
          <ac:spMkLst>
            <pc:docMk/>
            <pc:sldMk cId="194948706" sldId="275"/>
            <ac:spMk id="4" creationId="{37F96093-2A6F-41A7-9AF4-4F5A9DCB39AE}"/>
          </ac:spMkLst>
        </pc:spChg>
        <pc:spChg chg="mod">
          <ac:chgData name="Vikas Joshi" userId="652013cf-bac9-4d93-942d-71fd89f57c3d" providerId="ADAL" clId="{E1EBD466-7372-426B-8474-EBBC26FE9FE5}" dt="2021-05-25T16:35:12.761" v="4226" actId="1582"/>
          <ac:spMkLst>
            <pc:docMk/>
            <pc:sldMk cId="194948706" sldId="275"/>
            <ac:spMk id="7" creationId="{145A1983-9AD3-4AEB-90C7-EB1F0C96175C}"/>
          </ac:spMkLst>
        </pc:spChg>
        <pc:spChg chg="add mod">
          <ac:chgData name="Vikas Joshi" userId="652013cf-bac9-4d93-942d-71fd89f57c3d" providerId="ADAL" clId="{E1EBD466-7372-426B-8474-EBBC26FE9FE5}" dt="2021-05-25T16:35:53.021" v="4235" actId="1076"/>
          <ac:spMkLst>
            <pc:docMk/>
            <pc:sldMk cId="194948706" sldId="275"/>
            <ac:spMk id="56" creationId="{41DB2672-2D7B-45A4-8698-157A3AAAF1F7}"/>
          </ac:spMkLst>
        </pc:spChg>
        <pc:spChg chg="mod">
          <ac:chgData name="Vikas Joshi" userId="652013cf-bac9-4d93-942d-71fd89f57c3d" providerId="ADAL" clId="{E1EBD466-7372-426B-8474-EBBC26FE9FE5}" dt="2021-05-25T16:38:13.703" v="4263" actId="1076"/>
          <ac:spMkLst>
            <pc:docMk/>
            <pc:sldMk cId="194948706" sldId="275"/>
            <ac:spMk id="72" creationId="{2A08D4B9-1331-4FF9-84FC-3BC970E8A098}"/>
          </ac:spMkLst>
        </pc:spChg>
        <pc:spChg chg="mod">
          <ac:chgData name="Vikas Joshi" userId="652013cf-bac9-4d93-942d-71fd89f57c3d" providerId="ADAL" clId="{E1EBD466-7372-426B-8474-EBBC26FE9FE5}" dt="2021-05-25T16:35:45.530" v="4233" actId="1076"/>
          <ac:spMkLst>
            <pc:docMk/>
            <pc:sldMk cId="194948706" sldId="275"/>
            <ac:spMk id="99" creationId="{0900375C-EB34-47CB-A670-DC7FAC50AC66}"/>
          </ac:spMkLst>
        </pc:spChg>
        <pc:grpChg chg="mod">
          <ac:chgData name="Vikas Joshi" userId="652013cf-bac9-4d93-942d-71fd89f57c3d" providerId="ADAL" clId="{E1EBD466-7372-426B-8474-EBBC26FE9FE5}" dt="2021-05-25T16:38:26.047" v="4270" actId="1076"/>
          <ac:grpSpMkLst>
            <pc:docMk/>
            <pc:sldMk cId="194948706" sldId="275"/>
            <ac:grpSpMk id="70" creationId="{9FE2678D-3BA6-4269-9DD4-5DEAB66C1E2C}"/>
          </ac:grpSpMkLst>
        </pc:grpChg>
        <pc:graphicFrameChg chg="modGraphic">
          <ac:chgData name="Vikas Joshi" userId="652013cf-bac9-4d93-942d-71fd89f57c3d" providerId="ADAL" clId="{E1EBD466-7372-426B-8474-EBBC26FE9FE5}" dt="2021-05-25T16:38:33.278" v="4277" actId="20577"/>
          <ac:graphicFrameMkLst>
            <pc:docMk/>
            <pc:sldMk cId="194948706" sldId="275"/>
            <ac:graphicFrameMk id="6" creationId="{35535894-1555-4BF2-A1CA-8F63F74229E0}"/>
          </ac:graphicFrameMkLst>
        </pc:graphicFrameChg>
        <pc:cxnChg chg="mod">
          <ac:chgData name="Vikas Joshi" userId="652013cf-bac9-4d93-942d-71fd89f57c3d" providerId="ADAL" clId="{E1EBD466-7372-426B-8474-EBBC26FE9FE5}" dt="2021-05-25T16:38:26.047" v="4270" actId="1076"/>
          <ac:cxnSpMkLst>
            <pc:docMk/>
            <pc:sldMk cId="194948706" sldId="275"/>
            <ac:cxnSpMk id="29" creationId="{EB5AF37D-4939-4AB0-BE6A-DAAF90507FB5}"/>
          </ac:cxnSpMkLst>
        </pc:cxnChg>
        <pc:cxnChg chg="del">
          <ac:chgData name="Vikas Joshi" userId="652013cf-bac9-4d93-942d-71fd89f57c3d" providerId="ADAL" clId="{E1EBD466-7372-426B-8474-EBBC26FE9FE5}" dt="2021-05-25T16:35:22.116" v="4228" actId="478"/>
          <ac:cxnSpMkLst>
            <pc:docMk/>
            <pc:sldMk cId="194948706" sldId="275"/>
            <ac:cxnSpMk id="31" creationId="{5F39E377-53A5-4297-A94A-09D06F0988E7}"/>
          </ac:cxnSpMkLst>
        </pc:cxnChg>
        <pc:cxnChg chg="add mod">
          <ac:chgData name="Vikas Joshi" userId="652013cf-bac9-4d93-942d-71fd89f57c3d" providerId="ADAL" clId="{E1EBD466-7372-426B-8474-EBBC26FE9FE5}" dt="2021-05-25T16:35:49.872" v="4234" actId="1076"/>
          <ac:cxnSpMkLst>
            <pc:docMk/>
            <pc:sldMk cId="194948706" sldId="275"/>
            <ac:cxnSpMk id="54" creationId="{B47FAA90-FD37-43C4-8FEA-AFF183E1CE94}"/>
          </ac:cxnSpMkLst>
        </pc:cxnChg>
        <pc:cxnChg chg="mod">
          <ac:chgData name="Vikas Joshi" userId="652013cf-bac9-4d93-942d-71fd89f57c3d" providerId="ADAL" clId="{E1EBD466-7372-426B-8474-EBBC26FE9FE5}" dt="2021-05-25T16:35:45.530" v="4233" actId="1076"/>
          <ac:cxnSpMkLst>
            <pc:docMk/>
            <pc:sldMk cId="194948706" sldId="275"/>
            <ac:cxnSpMk id="101" creationId="{8B9CA102-051F-4B9C-A18E-CE0DF452C4E4}"/>
          </ac:cxnSpMkLst>
        </pc:cxnChg>
      </pc:sldChg>
      <pc:sldChg chg="addSp delSp modSp mod delAnim modAnim">
        <pc:chgData name="Vikas Joshi" userId="652013cf-bac9-4d93-942d-71fd89f57c3d" providerId="ADAL" clId="{E1EBD466-7372-426B-8474-EBBC26FE9FE5}" dt="2021-05-25T17:30:21.825" v="4474" actId="6549"/>
        <pc:sldMkLst>
          <pc:docMk/>
          <pc:sldMk cId="2943376779" sldId="276"/>
        </pc:sldMkLst>
        <pc:spChg chg="mod">
          <ac:chgData name="Vikas Joshi" userId="652013cf-bac9-4d93-942d-71fd89f57c3d" providerId="ADAL" clId="{E1EBD466-7372-426B-8474-EBBC26FE9FE5}" dt="2021-05-25T17:30:21.825" v="4474" actId="6549"/>
          <ac:spMkLst>
            <pc:docMk/>
            <pc:sldMk cId="2943376779" sldId="276"/>
            <ac:spMk id="3" creationId="{A15CE11A-ECEE-4387-A478-AB9F905C074A}"/>
          </ac:spMkLst>
        </pc:spChg>
        <pc:spChg chg="mod">
          <ac:chgData name="Vikas Joshi" userId="652013cf-bac9-4d93-942d-71fd89f57c3d" providerId="ADAL" clId="{E1EBD466-7372-426B-8474-EBBC26FE9FE5}" dt="2021-05-25T16:30:53.338" v="4145" actId="113"/>
          <ac:spMkLst>
            <pc:docMk/>
            <pc:sldMk cId="2943376779" sldId="276"/>
            <ac:spMk id="7" creationId="{299C240B-F6A3-455D-A901-BD1DF33E86C4}"/>
          </ac:spMkLst>
        </pc:spChg>
        <pc:spChg chg="mod">
          <ac:chgData name="Vikas Joshi" userId="652013cf-bac9-4d93-942d-71fd89f57c3d" providerId="ADAL" clId="{E1EBD466-7372-426B-8474-EBBC26FE9FE5}" dt="2021-05-25T16:30:53.338" v="4145" actId="113"/>
          <ac:spMkLst>
            <pc:docMk/>
            <pc:sldMk cId="2943376779" sldId="276"/>
            <ac:spMk id="9" creationId="{B9266D1B-0F32-4D7B-99D7-06CED730563D}"/>
          </ac:spMkLst>
        </pc:spChg>
        <pc:spChg chg="mod">
          <ac:chgData name="Vikas Joshi" userId="652013cf-bac9-4d93-942d-71fd89f57c3d" providerId="ADAL" clId="{E1EBD466-7372-426B-8474-EBBC26FE9FE5}" dt="2021-05-25T16:30:53.338" v="4145" actId="113"/>
          <ac:spMkLst>
            <pc:docMk/>
            <pc:sldMk cId="2943376779" sldId="276"/>
            <ac:spMk id="11" creationId="{47EC9C96-B25C-40FD-A7F2-0F51C771A3DE}"/>
          </ac:spMkLst>
        </pc:spChg>
        <pc:spChg chg="add mod">
          <ac:chgData name="Vikas Joshi" userId="652013cf-bac9-4d93-942d-71fd89f57c3d" providerId="ADAL" clId="{E1EBD466-7372-426B-8474-EBBC26FE9FE5}" dt="2021-05-25T16:33:31.676" v="4207" actId="1076"/>
          <ac:spMkLst>
            <pc:docMk/>
            <pc:sldMk cId="2943376779" sldId="276"/>
            <ac:spMk id="14" creationId="{75FC254B-D501-4E75-8C95-257202AF3E88}"/>
          </ac:spMkLst>
        </pc:spChg>
        <pc:spChg chg="mod">
          <ac:chgData name="Vikas Joshi" userId="652013cf-bac9-4d93-942d-71fd89f57c3d" providerId="ADAL" clId="{E1EBD466-7372-426B-8474-EBBC26FE9FE5}" dt="2021-05-25T16:29:44.977" v="4118" actId="1076"/>
          <ac:spMkLst>
            <pc:docMk/>
            <pc:sldMk cId="2943376779" sldId="276"/>
            <ac:spMk id="19" creationId="{23AD6530-D41D-4CEF-A784-38D3A35F4FF1}"/>
          </ac:spMkLst>
        </pc:spChg>
        <pc:spChg chg="add del mod">
          <ac:chgData name="Vikas Joshi" userId="652013cf-bac9-4d93-942d-71fd89f57c3d" providerId="ADAL" clId="{E1EBD466-7372-426B-8474-EBBC26FE9FE5}" dt="2021-05-25T16:32:39.259" v="4175" actId="478"/>
          <ac:spMkLst>
            <pc:docMk/>
            <pc:sldMk cId="2943376779" sldId="276"/>
            <ac:spMk id="20" creationId="{CD080F32-C5AE-4B90-A911-9402F2159FF3}"/>
          </ac:spMkLst>
        </pc:spChg>
        <pc:spChg chg="mod">
          <ac:chgData name="Vikas Joshi" userId="652013cf-bac9-4d93-942d-71fd89f57c3d" providerId="ADAL" clId="{E1EBD466-7372-426B-8474-EBBC26FE9FE5}" dt="2021-05-25T16:31:15.289" v="4165" actId="207"/>
          <ac:spMkLst>
            <pc:docMk/>
            <pc:sldMk cId="2943376779" sldId="276"/>
            <ac:spMk id="23" creationId="{49C3A279-E011-4C87-9F8E-B4825EA32DE4}"/>
          </ac:spMkLst>
        </pc:spChg>
        <pc:spChg chg="add del mod">
          <ac:chgData name="Vikas Joshi" userId="652013cf-bac9-4d93-942d-71fd89f57c3d" providerId="ADAL" clId="{E1EBD466-7372-426B-8474-EBBC26FE9FE5}" dt="2021-05-25T16:33:28.856" v="4205" actId="478"/>
          <ac:spMkLst>
            <pc:docMk/>
            <pc:sldMk cId="2943376779" sldId="276"/>
            <ac:spMk id="26" creationId="{E81D63D4-7FED-4F01-AAB5-588ED9FDB8A2}"/>
          </ac:spMkLst>
        </pc:spChg>
        <pc:spChg chg="mod">
          <ac:chgData name="Vikas Joshi" userId="652013cf-bac9-4d93-942d-71fd89f57c3d" providerId="ADAL" clId="{E1EBD466-7372-426B-8474-EBBC26FE9FE5}" dt="2021-05-25T16:30:53.338" v="4145" actId="113"/>
          <ac:spMkLst>
            <pc:docMk/>
            <pc:sldMk cId="2943376779" sldId="276"/>
            <ac:spMk id="33" creationId="{AC992803-B6C7-494C-8D61-07E3FEFB84D3}"/>
          </ac:spMkLst>
        </pc:spChg>
        <pc:spChg chg="mod">
          <ac:chgData name="Vikas Joshi" userId="652013cf-bac9-4d93-942d-71fd89f57c3d" providerId="ADAL" clId="{E1EBD466-7372-426B-8474-EBBC26FE9FE5}" dt="2021-05-25T16:30:53.338" v="4145" actId="113"/>
          <ac:spMkLst>
            <pc:docMk/>
            <pc:sldMk cId="2943376779" sldId="276"/>
            <ac:spMk id="35" creationId="{D17BC27E-3249-4022-92ED-56A4C6E576C7}"/>
          </ac:spMkLst>
        </pc:spChg>
        <pc:graphicFrameChg chg="modGraphic">
          <ac:chgData name="Vikas Joshi" userId="652013cf-bac9-4d93-942d-71fd89f57c3d" providerId="ADAL" clId="{E1EBD466-7372-426B-8474-EBBC26FE9FE5}" dt="2021-05-25T16:29:06.470" v="4065" actId="14100"/>
          <ac:graphicFrameMkLst>
            <pc:docMk/>
            <pc:sldMk cId="2943376779" sldId="276"/>
            <ac:graphicFrameMk id="4" creationId="{871F4D2C-4B6C-4D8C-8094-24A80F2EFDCA}"/>
          </ac:graphicFrameMkLst>
        </pc:graphicFrameChg>
        <pc:cxnChg chg="add mod">
          <ac:chgData name="Vikas Joshi" userId="652013cf-bac9-4d93-942d-71fd89f57c3d" providerId="ADAL" clId="{E1EBD466-7372-426B-8474-EBBC26FE9FE5}" dt="2021-05-25T16:32:39.259" v="4175" actId="478"/>
          <ac:cxnSpMkLst>
            <pc:docMk/>
            <pc:sldMk cId="2943376779" sldId="276"/>
            <ac:cxnSpMk id="21" creationId="{DCB94865-CE1D-44BC-896A-4DD04DF1C965}"/>
          </ac:cxnSpMkLst>
        </pc:cxnChg>
        <pc:cxnChg chg="mod">
          <ac:chgData name="Vikas Joshi" userId="652013cf-bac9-4d93-942d-71fd89f57c3d" providerId="ADAL" clId="{E1EBD466-7372-426B-8474-EBBC26FE9FE5}" dt="2021-05-25T16:31:10.870" v="4164" actId="1076"/>
          <ac:cxnSpMkLst>
            <pc:docMk/>
            <pc:sldMk cId="2943376779" sldId="276"/>
            <ac:cxnSpMk id="37" creationId="{15D96160-4977-4351-8AA9-EC182DEFD65C}"/>
          </ac:cxnSpMkLst>
        </pc:cxnChg>
        <pc:cxnChg chg="del mod">
          <ac:chgData name="Vikas Joshi" userId="652013cf-bac9-4d93-942d-71fd89f57c3d" providerId="ADAL" clId="{E1EBD466-7372-426B-8474-EBBC26FE9FE5}" dt="2021-05-25T16:30:16.909" v="4139" actId="478"/>
          <ac:cxnSpMkLst>
            <pc:docMk/>
            <pc:sldMk cId="2943376779" sldId="276"/>
            <ac:cxnSpMk id="39" creationId="{FEE6BEBD-938D-4D4E-8409-DAA59DB17446}"/>
          </ac:cxnSpMkLst>
        </pc:cxnChg>
      </pc:sldChg>
      <pc:sldChg chg="addSp delSp modSp mod delAnim modAnim">
        <pc:chgData name="Vikas Joshi" userId="652013cf-bac9-4d93-942d-71fd89f57c3d" providerId="ADAL" clId="{E1EBD466-7372-426B-8474-EBBC26FE9FE5}" dt="2021-05-25T16:34:54.869" v="4225" actId="403"/>
        <pc:sldMkLst>
          <pc:docMk/>
          <pc:sldMk cId="194649297" sldId="277"/>
        </pc:sldMkLst>
        <pc:spChg chg="mod">
          <ac:chgData name="Vikas Joshi" userId="652013cf-bac9-4d93-942d-71fd89f57c3d" providerId="ADAL" clId="{E1EBD466-7372-426B-8474-EBBC26FE9FE5}" dt="2021-05-25T16:34:54.869" v="4225" actId="403"/>
          <ac:spMkLst>
            <pc:docMk/>
            <pc:sldMk cId="194649297" sldId="277"/>
            <ac:spMk id="3" creationId="{C7F51E78-4F32-4695-BCDD-885CFFFE0546}"/>
          </ac:spMkLst>
        </pc:spChg>
        <pc:spChg chg="mod">
          <ac:chgData name="Vikas Joshi" userId="652013cf-bac9-4d93-942d-71fd89f57c3d" providerId="ADAL" clId="{E1EBD466-7372-426B-8474-EBBC26FE9FE5}" dt="2021-05-25T16:31:49.879" v="4172" actId="113"/>
          <ac:spMkLst>
            <pc:docMk/>
            <pc:sldMk cId="194649297" sldId="277"/>
            <ac:spMk id="7" creationId="{299C240B-F6A3-455D-A901-BD1DF33E86C4}"/>
          </ac:spMkLst>
        </pc:spChg>
        <pc:spChg chg="add mod">
          <ac:chgData name="Vikas Joshi" userId="652013cf-bac9-4d93-942d-71fd89f57c3d" providerId="ADAL" clId="{E1EBD466-7372-426B-8474-EBBC26FE9FE5}" dt="2021-05-25T16:33:23.090" v="4204" actId="20577"/>
          <ac:spMkLst>
            <pc:docMk/>
            <pc:sldMk cId="194649297" sldId="277"/>
            <ac:spMk id="8" creationId="{075104C6-A2ED-431A-B8A0-9398BFAA23E4}"/>
          </ac:spMkLst>
        </pc:spChg>
        <pc:spChg chg="mod">
          <ac:chgData name="Vikas Joshi" userId="652013cf-bac9-4d93-942d-71fd89f57c3d" providerId="ADAL" clId="{E1EBD466-7372-426B-8474-EBBC26FE9FE5}" dt="2021-05-25T16:31:49.879" v="4172" actId="113"/>
          <ac:spMkLst>
            <pc:docMk/>
            <pc:sldMk cId="194649297" sldId="277"/>
            <ac:spMk id="9" creationId="{B9266D1B-0F32-4D7B-99D7-06CED730563D}"/>
          </ac:spMkLst>
        </pc:spChg>
        <pc:spChg chg="mod">
          <ac:chgData name="Vikas Joshi" userId="652013cf-bac9-4d93-942d-71fd89f57c3d" providerId="ADAL" clId="{E1EBD466-7372-426B-8474-EBBC26FE9FE5}" dt="2021-05-25T16:31:49.879" v="4172" actId="113"/>
          <ac:spMkLst>
            <pc:docMk/>
            <pc:sldMk cId="194649297" sldId="277"/>
            <ac:spMk id="11" creationId="{47EC9C96-B25C-40FD-A7F2-0F51C771A3DE}"/>
          </ac:spMkLst>
        </pc:spChg>
        <pc:spChg chg="mod">
          <ac:chgData name="Vikas Joshi" userId="652013cf-bac9-4d93-942d-71fd89f57c3d" providerId="ADAL" clId="{E1EBD466-7372-426B-8474-EBBC26FE9FE5}" dt="2021-05-25T15:41:31.903" v="3895" actId="113"/>
          <ac:spMkLst>
            <pc:docMk/>
            <pc:sldMk cId="194649297" sldId="277"/>
            <ac:spMk id="19" creationId="{23AD6530-D41D-4CEF-A784-38D3A35F4FF1}"/>
          </ac:spMkLst>
        </pc:spChg>
        <pc:spChg chg="add del mod">
          <ac:chgData name="Vikas Joshi" userId="652013cf-bac9-4d93-942d-71fd89f57c3d" providerId="ADAL" clId="{E1EBD466-7372-426B-8474-EBBC26FE9FE5}" dt="2021-05-25T16:32:24.478" v="4174" actId="478"/>
          <ac:spMkLst>
            <pc:docMk/>
            <pc:sldMk cId="194649297" sldId="277"/>
            <ac:spMk id="27" creationId="{D4B5B063-C868-4727-A0E4-95F238AF9941}"/>
          </ac:spMkLst>
        </pc:spChg>
        <pc:spChg chg="mod">
          <ac:chgData name="Vikas Joshi" userId="652013cf-bac9-4d93-942d-71fd89f57c3d" providerId="ADAL" clId="{E1EBD466-7372-426B-8474-EBBC26FE9FE5}" dt="2021-05-25T16:31:49.879" v="4172" actId="113"/>
          <ac:spMkLst>
            <pc:docMk/>
            <pc:sldMk cId="194649297" sldId="277"/>
            <ac:spMk id="33" creationId="{AC992803-B6C7-494C-8D61-07E3FEFB84D3}"/>
          </ac:spMkLst>
        </pc:spChg>
        <pc:spChg chg="mod">
          <ac:chgData name="Vikas Joshi" userId="652013cf-bac9-4d93-942d-71fd89f57c3d" providerId="ADAL" clId="{E1EBD466-7372-426B-8474-EBBC26FE9FE5}" dt="2021-05-25T16:31:49.879" v="4172" actId="113"/>
          <ac:spMkLst>
            <pc:docMk/>
            <pc:sldMk cId="194649297" sldId="277"/>
            <ac:spMk id="35" creationId="{D17BC27E-3249-4022-92ED-56A4C6E576C7}"/>
          </ac:spMkLst>
        </pc:spChg>
        <pc:grpChg chg="mod">
          <ac:chgData name="Vikas Joshi" userId="652013cf-bac9-4d93-942d-71fd89f57c3d" providerId="ADAL" clId="{E1EBD466-7372-426B-8474-EBBC26FE9FE5}" dt="2021-05-25T16:31:39.357" v="4170" actId="1076"/>
          <ac:grpSpMkLst>
            <pc:docMk/>
            <pc:sldMk cId="194649297" sldId="277"/>
            <ac:grpSpMk id="26" creationId="{A6F2D80E-13F7-4890-9955-9125139585F7}"/>
          </ac:grpSpMkLst>
        </pc:grpChg>
        <pc:cxnChg chg="add mod">
          <ac:chgData name="Vikas Joshi" userId="652013cf-bac9-4d93-942d-71fd89f57c3d" providerId="ADAL" clId="{E1EBD466-7372-426B-8474-EBBC26FE9FE5}" dt="2021-05-25T16:32:24.478" v="4174" actId="478"/>
          <ac:cxnSpMkLst>
            <pc:docMk/>
            <pc:sldMk cId="194649297" sldId="277"/>
            <ac:cxnSpMk id="29" creationId="{0787A918-93DB-4294-8279-81FA5B6EE5E4}"/>
          </ac:cxnSpMkLst>
        </pc:cxnChg>
        <pc:cxnChg chg="mod">
          <ac:chgData name="Vikas Joshi" userId="652013cf-bac9-4d93-942d-71fd89f57c3d" providerId="ADAL" clId="{E1EBD466-7372-426B-8474-EBBC26FE9FE5}" dt="2021-05-25T16:31:39.357" v="4170" actId="1076"/>
          <ac:cxnSpMkLst>
            <pc:docMk/>
            <pc:sldMk cId="194649297" sldId="277"/>
            <ac:cxnSpMk id="37" creationId="{15D96160-4977-4351-8AA9-EC182DEFD65C}"/>
          </ac:cxnSpMkLst>
        </pc:cxnChg>
        <pc:cxnChg chg="del mod">
          <ac:chgData name="Vikas Joshi" userId="652013cf-bac9-4d93-942d-71fd89f57c3d" providerId="ADAL" clId="{E1EBD466-7372-426B-8474-EBBC26FE9FE5}" dt="2021-05-25T16:31:31.377" v="4168" actId="478"/>
          <ac:cxnSpMkLst>
            <pc:docMk/>
            <pc:sldMk cId="194649297" sldId="277"/>
            <ac:cxnSpMk id="39" creationId="{FEE6BEBD-938D-4D4E-8409-DAA59DB17446}"/>
          </ac:cxnSpMkLst>
        </pc:cxnChg>
      </pc:sldChg>
      <pc:sldChg chg="addSp delSp modSp mod modAnim">
        <pc:chgData name="Vikas Joshi" userId="652013cf-bac9-4d93-942d-71fd89f57c3d" providerId="ADAL" clId="{E1EBD466-7372-426B-8474-EBBC26FE9FE5}" dt="2021-05-25T16:34:42.559" v="4220" actId="404"/>
        <pc:sldMkLst>
          <pc:docMk/>
          <pc:sldMk cId="2953459536" sldId="278"/>
        </pc:sldMkLst>
        <pc:spChg chg="mod">
          <ac:chgData name="Vikas Joshi" userId="652013cf-bac9-4d93-942d-71fd89f57c3d" providerId="ADAL" clId="{E1EBD466-7372-426B-8474-EBBC26FE9FE5}" dt="2021-05-25T16:34:42.559" v="4220" actId="404"/>
          <ac:spMkLst>
            <pc:docMk/>
            <pc:sldMk cId="2953459536" sldId="278"/>
            <ac:spMk id="3" creationId="{62C4E31D-015C-4740-999C-995D6E5C4FD3}"/>
          </ac:spMkLst>
        </pc:spChg>
        <pc:spChg chg="mod">
          <ac:chgData name="Vikas Joshi" userId="652013cf-bac9-4d93-942d-71fd89f57c3d" providerId="ADAL" clId="{E1EBD466-7372-426B-8474-EBBC26FE9FE5}" dt="2021-05-25T16:33:55.743" v="4211" actId="113"/>
          <ac:spMkLst>
            <pc:docMk/>
            <pc:sldMk cId="2953459536" sldId="278"/>
            <ac:spMk id="7" creationId="{299C240B-F6A3-455D-A901-BD1DF33E86C4}"/>
          </ac:spMkLst>
        </pc:spChg>
        <pc:spChg chg="mod">
          <ac:chgData name="Vikas Joshi" userId="652013cf-bac9-4d93-942d-71fd89f57c3d" providerId="ADAL" clId="{E1EBD466-7372-426B-8474-EBBC26FE9FE5}" dt="2021-05-25T16:33:55.743" v="4211" actId="113"/>
          <ac:spMkLst>
            <pc:docMk/>
            <pc:sldMk cId="2953459536" sldId="278"/>
            <ac:spMk id="9" creationId="{B9266D1B-0F32-4D7B-99D7-06CED730563D}"/>
          </ac:spMkLst>
        </pc:spChg>
        <pc:spChg chg="mod">
          <ac:chgData name="Vikas Joshi" userId="652013cf-bac9-4d93-942d-71fd89f57c3d" providerId="ADAL" clId="{E1EBD466-7372-426B-8474-EBBC26FE9FE5}" dt="2021-05-25T16:33:55.743" v="4211" actId="113"/>
          <ac:spMkLst>
            <pc:docMk/>
            <pc:sldMk cId="2953459536" sldId="278"/>
            <ac:spMk id="11" creationId="{47EC9C96-B25C-40FD-A7F2-0F51C771A3DE}"/>
          </ac:spMkLst>
        </pc:spChg>
        <pc:spChg chg="mod">
          <ac:chgData name="Vikas Joshi" userId="652013cf-bac9-4d93-942d-71fd89f57c3d" providerId="ADAL" clId="{E1EBD466-7372-426B-8474-EBBC26FE9FE5}" dt="2021-05-25T16:33:55.743" v="4211" actId="113"/>
          <ac:spMkLst>
            <pc:docMk/>
            <pc:sldMk cId="2953459536" sldId="278"/>
            <ac:spMk id="19" creationId="{23AD6530-D41D-4CEF-A784-38D3A35F4FF1}"/>
          </ac:spMkLst>
        </pc:spChg>
        <pc:spChg chg="add mod">
          <ac:chgData name="Vikas Joshi" userId="652013cf-bac9-4d93-942d-71fd89f57c3d" providerId="ADAL" clId="{E1EBD466-7372-426B-8474-EBBC26FE9FE5}" dt="2021-05-25T16:34:08.669" v="4213"/>
          <ac:spMkLst>
            <pc:docMk/>
            <pc:sldMk cId="2953459536" sldId="278"/>
            <ac:spMk id="28" creationId="{F7F86BDB-BAB1-468D-8208-3DA78CCF1B85}"/>
          </ac:spMkLst>
        </pc:spChg>
        <pc:spChg chg="mod">
          <ac:chgData name="Vikas Joshi" userId="652013cf-bac9-4d93-942d-71fd89f57c3d" providerId="ADAL" clId="{E1EBD466-7372-426B-8474-EBBC26FE9FE5}" dt="2021-05-25T16:33:55.743" v="4211" actId="113"/>
          <ac:spMkLst>
            <pc:docMk/>
            <pc:sldMk cId="2953459536" sldId="278"/>
            <ac:spMk id="33" creationId="{AC992803-B6C7-494C-8D61-07E3FEFB84D3}"/>
          </ac:spMkLst>
        </pc:spChg>
        <pc:spChg chg="mod">
          <ac:chgData name="Vikas Joshi" userId="652013cf-bac9-4d93-942d-71fd89f57c3d" providerId="ADAL" clId="{E1EBD466-7372-426B-8474-EBBC26FE9FE5}" dt="2021-05-25T16:33:55.743" v="4211" actId="113"/>
          <ac:spMkLst>
            <pc:docMk/>
            <pc:sldMk cId="2953459536" sldId="278"/>
            <ac:spMk id="35" creationId="{D17BC27E-3249-4022-92ED-56A4C6E576C7}"/>
          </ac:spMkLst>
        </pc:spChg>
        <pc:grpChg chg="mod">
          <ac:chgData name="Vikas Joshi" userId="652013cf-bac9-4d93-942d-71fd89f57c3d" providerId="ADAL" clId="{E1EBD466-7372-426B-8474-EBBC26FE9FE5}" dt="2021-05-25T16:34:00.782" v="4212" actId="1076"/>
          <ac:grpSpMkLst>
            <pc:docMk/>
            <pc:sldMk cId="2953459536" sldId="278"/>
            <ac:grpSpMk id="22" creationId="{0103E50D-32E4-429E-A019-FCECA6A26F7F}"/>
          </ac:grpSpMkLst>
        </pc:grpChg>
        <pc:cxnChg chg="add mod">
          <ac:chgData name="Vikas Joshi" userId="652013cf-bac9-4d93-942d-71fd89f57c3d" providerId="ADAL" clId="{E1EBD466-7372-426B-8474-EBBC26FE9FE5}" dt="2021-05-25T16:34:08.669" v="4213"/>
          <ac:cxnSpMkLst>
            <pc:docMk/>
            <pc:sldMk cId="2953459536" sldId="278"/>
            <ac:cxnSpMk id="27" creationId="{04D5DA5A-854C-45CC-AE2B-81E32988446D}"/>
          </ac:cxnSpMkLst>
        </pc:cxnChg>
        <pc:cxnChg chg="mod">
          <ac:chgData name="Vikas Joshi" userId="652013cf-bac9-4d93-942d-71fd89f57c3d" providerId="ADAL" clId="{E1EBD466-7372-426B-8474-EBBC26FE9FE5}" dt="2021-05-25T16:34:00.782" v="4212" actId="1076"/>
          <ac:cxnSpMkLst>
            <pc:docMk/>
            <pc:sldMk cId="2953459536" sldId="278"/>
            <ac:cxnSpMk id="37" creationId="{15D96160-4977-4351-8AA9-EC182DEFD65C}"/>
          </ac:cxnSpMkLst>
        </pc:cxnChg>
        <pc:cxnChg chg="del mod">
          <ac:chgData name="Vikas Joshi" userId="652013cf-bac9-4d93-942d-71fd89f57c3d" providerId="ADAL" clId="{E1EBD466-7372-426B-8474-EBBC26FE9FE5}" dt="2021-05-25T16:33:41.886" v="4208" actId="478"/>
          <ac:cxnSpMkLst>
            <pc:docMk/>
            <pc:sldMk cId="2953459536" sldId="278"/>
            <ac:cxnSpMk id="39" creationId="{FEE6BEBD-938D-4D4E-8409-DAA59DB17446}"/>
          </ac:cxnSpMkLst>
        </pc:cxnChg>
      </pc:sldChg>
      <pc:sldChg chg="addSp delSp modSp mod modAnim">
        <pc:chgData name="Vikas Joshi" userId="652013cf-bac9-4d93-942d-71fd89f57c3d" providerId="ADAL" clId="{E1EBD466-7372-426B-8474-EBBC26FE9FE5}" dt="2021-05-25T16:55:21.991" v="4421" actId="14100"/>
        <pc:sldMkLst>
          <pc:docMk/>
          <pc:sldMk cId="578116472" sldId="280"/>
        </pc:sldMkLst>
        <pc:spChg chg="mod">
          <ac:chgData name="Vikas Joshi" userId="652013cf-bac9-4d93-942d-71fd89f57c3d" providerId="ADAL" clId="{E1EBD466-7372-426B-8474-EBBC26FE9FE5}" dt="2021-05-25T16:38:47.058" v="4297" actId="20577"/>
          <ac:spMkLst>
            <pc:docMk/>
            <pc:sldMk cId="578116472" sldId="280"/>
            <ac:spMk id="2" creationId="{B282084B-2CEF-43AD-A71E-30914879051E}"/>
          </ac:spMkLst>
        </pc:spChg>
        <pc:spChg chg="mod">
          <ac:chgData name="Vikas Joshi" userId="652013cf-bac9-4d93-942d-71fd89f57c3d" providerId="ADAL" clId="{E1EBD466-7372-426B-8474-EBBC26FE9FE5}" dt="2021-05-25T16:37:27.546" v="4249" actId="1582"/>
          <ac:spMkLst>
            <pc:docMk/>
            <pc:sldMk cId="578116472" sldId="280"/>
            <ac:spMk id="7" creationId="{145A1983-9AD3-4AEB-90C7-EB1F0C96175C}"/>
          </ac:spMkLst>
        </pc:spChg>
        <pc:spChg chg="mod">
          <ac:chgData name="Vikas Joshi" userId="652013cf-bac9-4d93-942d-71fd89f57c3d" providerId="ADAL" clId="{E1EBD466-7372-426B-8474-EBBC26FE9FE5}" dt="2021-05-25T16:37:13.486" v="4247" actId="113"/>
          <ac:spMkLst>
            <pc:docMk/>
            <pc:sldMk cId="578116472" sldId="280"/>
            <ac:spMk id="9" creationId="{D8F3D9B2-4ECB-4F58-A24D-849A7E5D76E3}"/>
          </ac:spMkLst>
        </pc:spChg>
        <pc:spChg chg="mod">
          <ac:chgData name="Vikas Joshi" userId="652013cf-bac9-4d93-942d-71fd89f57c3d" providerId="ADAL" clId="{E1EBD466-7372-426B-8474-EBBC26FE9FE5}" dt="2021-05-25T16:38:58.729" v="4298" actId="207"/>
          <ac:spMkLst>
            <pc:docMk/>
            <pc:sldMk cId="578116472" sldId="280"/>
            <ac:spMk id="17" creationId="{52FE2D32-952B-441D-9740-B7894B851691}"/>
          </ac:spMkLst>
        </pc:spChg>
        <pc:spChg chg="mod">
          <ac:chgData name="Vikas Joshi" userId="652013cf-bac9-4d93-942d-71fd89f57c3d" providerId="ADAL" clId="{E1EBD466-7372-426B-8474-EBBC26FE9FE5}" dt="2021-05-25T16:37:13.486" v="4247" actId="113"/>
          <ac:spMkLst>
            <pc:docMk/>
            <pc:sldMk cId="578116472" sldId="280"/>
            <ac:spMk id="27" creationId="{EA9EADF3-7568-4695-8C35-C64EC3D81067}"/>
          </ac:spMkLst>
        </pc:spChg>
        <pc:spChg chg="add mod">
          <ac:chgData name="Vikas Joshi" userId="652013cf-bac9-4d93-942d-71fd89f57c3d" providerId="ADAL" clId="{E1EBD466-7372-426B-8474-EBBC26FE9FE5}" dt="2021-05-25T16:36:43.677" v="4243"/>
          <ac:spMkLst>
            <pc:docMk/>
            <pc:sldMk cId="578116472" sldId="280"/>
            <ac:spMk id="50" creationId="{78CFC92E-CD0B-4009-8E4A-F274BD43428A}"/>
          </ac:spMkLst>
        </pc:spChg>
        <pc:spChg chg="mod">
          <ac:chgData name="Vikas Joshi" userId="652013cf-bac9-4d93-942d-71fd89f57c3d" providerId="ADAL" clId="{E1EBD466-7372-426B-8474-EBBC26FE9FE5}" dt="2021-05-25T16:55:21.991" v="4421" actId="14100"/>
          <ac:spMkLst>
            <pc:docMk/>
            <pc:sldMk cId="578116472" sldId="280"/>
            <ac:spMk id="87" creationId="{B302238C-CE41-4DD1-805A-79999F7F2441}"/>
          </ac:spMkLst>
        </pc:spChg>
        <pc:spChg chg="mod">
          <ac:chgData name="Vikas Joshi" userId="652013cf-bac9-4d93-942d-71fd89f57c3d" providerId="ADAL" clId="{E1EBD466-7372-426B-8474-EBBC26FE9FE5}" dt="2021-05-25T16:55:16.684" v="4420" actId="14100"/>
          <ac:spMkLst>
            <pc:docMk/>
            <pc:sldMk cId="578116472" sldId="280"/>
            <ac:spMk id="89" creationId="{22EB1AF0-68FA-4E0A-A21B-DDAC6F7D0740}"/>
          </ac:spMkLst>
        </pc:spChg>
        <pc:spChg chg="mod">
          <ac:chgData name="Vikas Joshi" userId="652013cf-bac9-4d93-942d-71fd89f57c3d" providerId="ADAL" clId="{E1EBD466-7372-426B-8474-EBBC26FE9FE5}" dt="2021-05-25T16:36:58.195" v="4245" actId="1076"/>
          <ac:spMkLst>
            <pc:docMk/>
            <pc:sldMk cId="578116472" sldId="280"/>
            <ac:spMk id="91" creationId="{C5183A5A-93F7-4118-A1A5-305A12797AFA}"/>
          </ac:spMkLst>
        </pc:spChg>
        <pc:spChg chg="mod">
          <ac:chgData name="Vikas Joshi" userId="652013cf-bac9-4d93-942d-71fd89f57c3d" providerId="ADAL" clId="{E1EBD466-7372-426B-8474-EBBC26FE9FE5}" dt="2021-05-25T16:37:44.600" v="4251" actId="14100"/>
          <ac:spMkLst>
            <pc:docMk/>
            <pc:sldMk cId="578116472" sldId="280"/>
            <ac:spMk id="95" creationId="{115D710B-5DC0-4D7E-9671-80841DF35EE8}"/>
          </ac:spMkLst>
        </pc:spChg>
        <pc:spChg chg="mod">
          <ac:chgData name="Vikas Joshi" userId="652013cf-bac9-4d93-942d-71fd89f57c3d" providerId="ADAL" clId="{E1EBD466-7372-426B-8474-EBBC26FE9FE5}" dt="2021-05-25T16:37:47.467" v="4252" actId="14100"/>
          <ac:spMkLst>
            <pc:docMk/>
            <pc:sldMk cId="578116472" sldId="280"/>
            <ac:spMk id="97" creationId="{682F4831-9A66-47EE-8500-FCA86A03D99F}"/>
          </ac:spMkLst>
        </pc:spChg>
        <pc:spChg chg="mod">
          <ac:chgData name="Vikas Joshi" userId="652013cf-bac9-4d93-942d-71fd89f57c3d" providerId="ADAL" clId="{E1EBD466-7372-426B-8474-EBBC26FE9FE5}" dt="2021-05-25T16:37:13.486" v="4247" actId="113"/>
          <ac:spMkLst>
            <pc:docMk/>
            <pc:sldMk cId="578116472" sldId="280"/>
            <ac:spMk id="99" creationId="{0900375C-EB34-47CB-A670-DC7FAC50AC66}"/>
          </ac:spMkLst>
        </pc:spChg>
        <pc:graphicFrameChg chg="modGraphic">
          <ac:chgData name="Vikas Joshi" userId="652013cf-bac9-4d93-942d-71fd89f57c3d" providerId="ADAL" clId="{E1EBD466-7372-426B-8474-EBBC26FE9FE5}" dt="2021-05-25T16:47:34.822" v="4300" actId="313"/>
          <ac:graphicFrameMkLst>
            <pc:docMk/>
            <pc:sldMk cId="578116472" sldId="280"/>
            <ac:graphicFrameMk id="5" creationId="{1D647349-8935-414A-8245-2FCF1ABD647F}"/>
          </ac:graphicFrameMkLst>
        </pc:graphicFrameChg>
        <pc:cxnChg chg="mod">
          <ac:chgData name="Vikas Joshi" userId="652013cf-bac9-4d93-942d-71fd89f57c3d" providerId="ADAL" clId="{E1EBD466-7372-426B-8474-EBBC26FE9FE5}" dt="2021-05-25T16:36:37.403" v="4242" actId="1076"/>
          <ac:cxnSpMkLst>
            <pc:docMk/>
            <pc:sldMk cId="578116472" sldId="280"/>
            <ac:cxnSpMk id="29" creationId="{EB5AF37D-4939-4AB0-BE6A-DAAF90507FB5}"/>
          </ac:cxnSpMkLst>
        </pc:cxnChg>
        <pc:cxnChg chg="del">
          <ac:chgData name="Vikas Joshi" userId="652013cf-bac9-4d93-942d-71fd89f57c3d" providerId="ADAL" clId="{E1EBD466-7372-426B-8474-EBBC26FE9FE5}" dt="2021-05-25T16:36:24.034" v="4238" actId="478"/>
          <ac:cxnSpMkLst>
            <pc:docMk/>
            <pc:sldMk cId="578116472" sldId="280"/>
            <ac:cxnSpMk id="31" creationId="{5F39E377-53A5-4297-A94A-09D06F0988E7}"/>
          </ac:cxnSpMkLst>
        </pc:cxnChg>
        <pc:cxnChg chg="add mod">
          <ac:chgData name="Vikas Joshi" userId="652013cf-bac9-4d93-942d-71fd89f57c3d" providerId="ADAL" clId="{E1EBD466-7372-426B-8474-EBBC26FE9FE5}" dt="2021-05-25T16:37:03.494" v="4246" actId="1076"/>
          <ac:cxnSpMkLst>
            <pc:docMk/>
            <pc:sldMk cId="578116472" sldId="280"/>
            <ac:cxnSpMk id="48" creationId="{8813E5CD-5EC5-40AA-98BA-9DC989A46370}"/>
          </ac:cxnSpMkLst>
        </pc:cxnChg>
        <pc:cxnChg chg="mod">
          <ac:chgData name="Vikas Joshi" userId="652013cf-bac9-4d93-942d-71fd89f57c3d" providerId="ADAL" clId="{E1EBD466-7372-426B-8474-EBBC26FE9FE5}" dt="2021-05-25T16:36:58.195" v="4245" actId="1076"/>
          <ac:cxnSpMkLst>
            <pc:docMk/>
            <pc:sldMk cId="578116472" sldId="280"/>
            <ac:cxnSpMk id="101" creationId="{8B9CA102-051F-4B9C-A18E-CE0DF452C4E4}"/>
          </ac:cxnSpMkLst>
        </pc:cxnChg>
      </pc:sldChg>
      <pc:sldChg chg="addSp delSp modSp mod modAnim">
        <pc:chgData name="Vikas Joshi" userId="652013cf-bac9-4d93-942d-71fd89f57c3d" providerId="ADAL" clId="{E1EBD466-7372-426B-8474-EBBC26FE9FE5}" dt="2021-05-25T17:06:51.808" v="4463" actId="1076"/>
        <pc:sldMkLst>
          <pc:docMk/>
          <pc:sldMk cId="2018301000" sldId="281"/>
        </pc:sldMkLst>
        <pc:spChg chg="mod">
          <ac:chgData name="Vikas Joshi" userId="652013cf-bac9-4d93-942d-71fd89f57c3d" providerId="ADAL" clId="{E1EBD466-7372-426B-8474-EBBC26FE9FE5}" dt="2021-05-25T16:52:46.210" v="4358" actId="6549"/>
          <ac:spMkLst>
            <pc:docMk/>
            <pc:sldMk cId="2018301000" sldId="281"/>
            <ac:spMk id="2" creationId="{B282084B-2CEF-43AD-A71E-30914879051E}"/>
          </ac:spMkLst>
        </pc:spChg>
        <pc:spChg chg="mod">
          <ac:chgData name="Vikas Joshi" userId="652013cf-bac9-4d93-942d-71fd89f57c3d" providerId="ADAL" clId="{E1EBD466-7372-426B-8474-EBBC26FE9FE5}" dt="2021-05-25T16:54:37.252" v="4413" actId="1076"/>
          <ac:spMkLst>
            <pc:docMk/>
            <pc:sldMk cId="2018301000" sldId="281"/>
            <ac:spMk id="5" creationId="{7499A2C7-BB3E-47DF-9F73-8F55666DE301}"/>
          </ac:spMkLst>
        </pc:spChg>
        <pc:spChg chg="mod">
          <ac:chgData name="Vikas Joshi" userId="652013cf-bac9-4d93-942d-71fd89f57c3d" providerId="ADAL" clId="{E1EBD466-7372-426B-8474-EBBC26FE9FE5}" dt="2021-05-25T17:06:07.609" v="4453" actId="1582"/>
          <ac:spMkLst>
            <pc:docMk/>
            <pc:sldMk cId="2018301000" sldId="281"/>
            <ac:spMk id="6" creationId="{28A1695C-A7A4-44B2-96F2-F50C22098944}"/>
          </ac:spMkLst>
        </pc:spChg>
        <pc:spChg chg="mod">
          <ac:chgData name="Vikas Joshi" userId="652013cf-bac9-4d93-942d-71fd89f57c3d" providerId="ADAL" clId="{E1EBD466-7372-426B-8474-EBBC26FE9FE5}" dt="2021-05-25T16:54:37.252" v="4413" actId="1076"/>
          <ac:spMkLst>
            <pc:docMk/>
            <pc:sldMk cId="2018301000" sldId="281"/>
            <ac:spMk id="8" creationId="{52B6AFF2-96F5-4F47-B7E0-834908C015B1}"/>
          </ac:spMkLst>
        </pc:spChg>
        <pc:spChg chg="mod">
          <ac:chgData name="Vikas Joshi" userId="652013cf-bac9-4d93-942d-71fd89f57c3d" providerId="ADAL" clId="{E1EBD466-7372-426B-8474-EBBC26FE9FE5}" dt="2021-05-25T16:54:40.582" v="4414" actId="1076"/>
          <ac:spMkLst>
            <pc:docMk/>
            <pc:sldMk cId="2018301000" sldId="281"/>
            <ac:spMk id="9" creationId="{31E62C63-C7FE-4F38-9FE8-B0CC799DE87A}"/>
          </ac:spMkLst>
        </pc:spChg>
        <pc:spChg chg="mod">
          <ac:chgData name="Vikas Joshi" userId="652013cf-bac9-4d93-942d-71fd89f57c3d" providerId="ADAL" clId="{E1EBD466-7372-426B-8474-EBBC26FE9FE5}" dt="2021-05-25T17:05:59.919" v="4452" actId="113"/>
          <ac:spMkLst>
            <pc:docMk/>
            <pc:sldMk cId="2018301000" sldId="281"/>
            <ac:spMk id="10" creationId="{3ED43821-4894-4C04-9F66-D028FACBB87E}"/>
          </ac:spMkLst>
        </pc:spChg>
        <pc:spChg chg="mod">
          <ac:chgData name="Vikas Joshi" userId="652013cf-bac9-4d93-942d-71fd89f57c3d" providerId="ADAL" clId="{E1EBD466-7372-426B-8474-EBBC26FE9FE5}" dt="2021-05-25T16:54:44.869" v="4415" actId="14100"/>
          <ac:spMkLst>
            <pc:docMk/>
            <pc:sldMk cId="2018301000" sldId="281"/>
            <ac:spMk id="11" creationId="{29103D62-A897-4364-B784-5C765ED77C4D}"/>
          </ac:spMkLst>
        </pc:spChg>
        <pc:spChg chg="mod">
          <ac:chgData name="Vikas Joshi" userId="652013cf-bac9-4d93-942d-71fd89f57c3d" providerId="ADAL" clId="{E1EBD466-7372-426B-8474-EBBC26FE9FE5}" dt="2021-05-25T17:05:59.919" v="4452" actId="113"/>
          <ac:spMkLst>
            <pc:docMk/>
            <pc:sldMk cId="2018301000" sldId="281"/>
            <ac:spMk id="30" creationId="{FAA760AF-20F9-48A2-BEA0-731118300CA1}"/>
          </ac:spMkLst>
        </pc:spChg>
        <pc:spChg chg="add mod">
          <ac:chgData name="Vikas Joshi" userId="652013cf-bac9-4d93-942d-71fd89f57c3d" providerId="ADAL" clId="{E1EBD466-7372-426B-8474-EBBC26FE9FE5}" dt="2021-05-25T17:05:55.515" v="4451" actId="1076"/>
          <ac:spMkLst>
            <pc:docMk/>
            <pc:sldMk cId="2018301000" sldId="281"/>
            <ac:spMk id="61" creationId="{99B85A3F-9428-484A-9AF4-29E807D9C83A}"/>
          </ac:spMkLst>
        </pc:spChg>
        <pc:spChg chg="mod">
          <ac:chgData name="Vikas Joshi" userId="652013cf-bac9-4d93-942d-71fd89f57c3d" providerId="ADAL" clId="{E1EBD466-7372-426B-8474-EBBC26FE9FE5}" dt="2021-05-25T17:06:50.039" v="4459" actId="1076"/>
          <ac:spMkLst>
            <pc:docMk/>
            <pc:sldMk cId="2018301000" sldId="281"/>
            <ac:spMk id="64" creationId="{D904898B-3C9F-4766-A06F-A333EED6C5B6}"/>
          </ac:spMkLst>
        </pc:spChg>
        <pc:spChg chg="mod">
          <ac:chgData name="Vikas Joshi" userId="652013cf-bac9-4d93-942d-71fd89f57c3d" providerId="ADAL" clId="{E1EBD466-7372-426B-8474-EBBC26FE9FE5}" dt="2021-05-25T17:05:32.801" v="4447" actId="1076"/>
          <ac:spMkLst>
            <pc:docMk/>
            <pc:sldMk cId="2018301000" sldId="281"/>
            <ac:spMk id="138" creationId="{1ED2C58C-67FE-4659-93EB-BF4F2CB8CC44}"/>
          </ac:spMkLst>
        </pc:spChg>
        <pc:spChg chg="mod">
          <ac:chgData name="Vikas Joshi" userId="652013cf-bac9-4d93-942d-71fd89f57c3d" providerId="ADAL" clId="{E1EBD466-7372-426B-8474-EBBC26FE9FE5}" dt="2021-05-25T17:05:32.801" v="4447" actId="1076"/>
          <ac:spMkLst>
            <pc:docMk/>
            <pc:sldMk cId="2018301000" sldId="281"/>
            <ac:spMk id="140" creationId="{623E45B9-3D4A-4FC6-9BD4-4E19FD587C60}"/>
          </ac:spMkLst>
        </pc:spChg>
        <pc:spChg chg="mod">
          <ac:chgData name="Vikas Joshi" userId="652013cf-bac9-4d93-942d-71fd89f57c3d" providerId="ADAL" clId="{E1EBD466-7372-426B-8474-EBBC26FE9FE5}" dt="2021-05-25T17:05:32.801" v="4447" actId="1076"/>
          <ac:spMkLst>
            <pc:docMk/>
            <pc:sldMk cId="2018301000" sldId="281"/>
            <ac:spMk id="142" creationId="{DB17EA9B-E6F1-4E5A-B08F-895414FA8051}"/>
          </ac:spMkLst>
        </pc:spChg>
        <pc:spChg chg="del">
          <ac:chgData name="Vikas Joshi" userId="652013cf-bac9-4d93-942d-71fd89f57c3d" providerId="ADAL" clId="{E1EBD466-7372-426B-8474-EBBC26FE9FE5}" dt="2021-05-25T17:05:16.878" v="4444" actId="478"/>
          <ac:spMkLst>
            <pc:docMk/>
            <pc:sldMk cId="2018301000" sldId="281"/>
            <ac:spMk id="144" creationId="{617ADED2-1C2B-4559-BBC3-076BDC609CE8}"/>
          </ac:spMkLst>
        </pc:spChg>
        <pc:spChg chg="mod">
          <ac:chgData name="Vikas Joshi" userId="652013cf-bac9-4d93-942d-71fd89f57c3d" providerId="ADAL" clId="{E1EBD466-7372-426B-8474-EBBC26FE9FE5}" dt="2021-05-25T17:05:59.919" v="4452" actId="113"/>
          <ac:spMkLst>
            <pc:docMk/>
            <pc:sldMk cId="2018301000" sldId="281"/>
            <ac:spMk id="150" creationId="{F3539481-1440-4F5C-920F-0220226E8055}"/>
          </ac:spMkLst>
        </pc:spChg>
        <pc:grpChg chg="mod">
          <ac:chgData name="Vikas Joshi" userId="652013cf-bac9-4d93-942d-71fd89f57c3d" providerId="ADAL" clId="{E1EBD466-7372-426B-8474-EBBC26FE9FE5}" dt="2021-05-25T17:06:51.808" v="4463" actId="1076"/>
          <ac:grpSpMkLst>
            <pc:docMk/>
            <pc:sldMk cId="2018301000" sldId="281"/>
            <ac:grpSpMk id="63" creationId="{E41DCAF1-AC8B-450A-8490-A08DC48E31B4}"/>
          </ac:grpSpMkLst>
        </pc:grpChg>
        <pc:cxnChg chg="mod">
          <ac:chgData name="Vikas Joshi" userId="652013cf-bac9-4d93-942d-71fd89f57c3d" providerId="ADAL" clId="{E1EBD466-7372-426B-8474-EBBC26FE9FE5}" dt="2021-05-25T17:05:47.384" v="4450" actId="1076"/>
          <ac:cxnSpMkLst>
            <pc:docMk/>
            <pc:sldMk cId="2018301000" sldId="281"/>
            <ac:cxnSpMk id="14" creationId="{629F687C-2C77-4BDB-87F5-2469058FAD35}"/>
          </ac:cxnSpMkLst>
        </pc:cxnChg>
        <pc:cxnChg chg="mod">
          <ac:chgData name="Vikas Joshi" userId="652013cf-bac9-4d93-942d-71fd89f57c3d" providerId="ADAL" clId="{E1EBD466-7372-426B-8474-EBBC26FE9FE5}" dt="2021-05-25T17:06:51.808" v="4463" actId="1076"/>
          <ac:cxnSpMkLst>
            <pc:docMk/>
            <pc:sldMk cId="2018301000" sldId="281"/>
            <ac:cxnSpMk id="32" creationId="{BA406D42-84DB-4C72-9027-1E0FEAE73259}"/>
          </ac:cxnSpMkLst>
        </pc:cxnChg>
        <pc:cxnChg chg="del">
          <ac:chgData name="Vikas Joshi" userId="652013cf-bac9-4d93-942d-71fd89f57c3d" providerId="ADAL" clId="{E1EBD466-7372-426B-8474-EBBC26FE9FE5}" dt="2021-05-25T16:55:06.999" v="4419" actId="478"/>
          <ac:cxnSpMkLst>
            <pc:docMk/>
            <pc:sldMk cId="2018301000" sldId="281"/>
            <ac:cxnSpMk id="34" creationId="{20DB4305-AE5D-4CA8-AC2B-5D65D312ED57}"/>
          </ac:cxnSpMkLst>
        </pc:cxnChg>
        <pc:cxnChg chg="mod">
          <ac:chgData name="Vikas Joshi" userId="652013cf-bac9-4d93-942d-71fd89f57c3d" providerId="ADAL" clId="{E1EBD466-7372-426B-8474-EBBC26FE9FE5}" dt="2021-05-25T17:05:47.384" v="4450" actId="1076"/>
          <ac:cxnSpMkLst>
            <pc:docMk/>
            <pc:sldMk cId="2018301000" sldId="281"/>
            <ac:cxnSpMk id="36" creationId="{0860A4E8-8778-46BC-890C-26B98DFB37C5}"/>
          </ac:cxnSpMkLst>
        </pc:cxnChg>
        <pc:cxnChg chg="add mod">
          <ac:chgData name="Vikas Joshi" userId="652013cf-bac9-4d93-942d-71fd89f57c3d" providerId="ADAL" clId="{E1EBD466-7372-426B-8474-EBBC26FE9FE5}" dt="2021-05-25T17:05:55.515" v="4451" actId="1076"/>
          <ac:cxnSpMkLst>
            <pc:docMk/>
            <pc:sldMk cId="2018301000" sldId="281"/>
            <ac:cxnSpMk id="60" creationId="{FC860499-E531-4433-8CA2-2D36DF395ACE}"/>
          </ac:cxnSpMkLst>
        </pc:cxnChg>
        <pc:cxnChg chg="mod">
          <ac:chgData name="Vikas Joshi" userId="652013cf-bac9-4d93-942d-71fd89f57c3d" providerId="ADAL" clId="{E1EBD466-7372-426B-8474-EBBC26FE9FE5}" dt="2021-05-25T17:05:39.090" v="4449" actId="1076"/>
          <ac:cxnSpMkLst>
            <pc:docMk/>
            <pc:sldMk cId="2018301000" sldId="281"/>
            <ac:cxnSpMk id="152" creationId="{9251D8CE-A700-48E7-B0B6-58669483B60A}"/>
          </ac:cxnSpMkLst>
        </pc:cxnChg>
      </pc:sldChg>
      <pc:sldChg chg="addSp delSp modSp mod modAnim">
        <pc:chgData name="Vikas Joshi" userId="652013cf-bac9-4d93-942d-71fd89f57c3d" providerId="ADAL" clId="{E1EBD466-7372-426B-8474-EBBC26FE9FE5}" dt="2021-05-25T16:56:48.157" v="4441" actId="1076"/>
        <pc:sldMkLst>
          <pc:docMk/>
          <pc:sldMk cId="3961881064" sldId="282"/>
        </pc:sldMkLst>
        <pc:spChg chg="mod">
          <ac:chgData name="Vikas Joshi" userId="652013cf-bac9-4d93-942d-71fd89f57c3d" providerId="ADAL" clId="{E1EBD466-7372-426B-8474-EBBC26FE9FE5}" dt="2021-05-25T16:47:36.846" v="4301" actId="313"/>
          <ac:spMkLst>
            <pc:docMk/>
            <pc:sldMk cId="3961881064" sldId="282"/>
            <ac:spMk id="2" creationId="{B282084B-2CEF-43AD-A71E-30914879051E}"/>
          </ac:spMkLst>
        </pc:spChg>
        <pc:spChg chg="mod">
          <ac:chgData name="Vikas Joshi" userId="652013cf-bac9-4d93-942d-71fd89f57c3d" providerId="ADAL" clId="{E1EBD466-7372-426B-8474-EBBC26FE9FE5}" dt="2021-05-25T16:56:03.317" v="4430" actId="1582"/>
          <ac:spMkLst>
            <pc:docMk/>
            <pc:sldMk cId="3961881064" sldId="282"/>
            <ac:spMk id="8" creationId="{57A44982-1F39-492C-AF3A-66BE2ACD52C7}"/>
          </ac:spMkLst>
        </pc:spChg>
        <pc:spChg chg="mod">
          <ac:chgData name="Vikas Joshi" userId="652013cf-bac9-4d93-942d-71fd89f57c3d" providerId="ADAL" clId="{E1EBD466-7372-426B-8474-EBBC26FE9FE5}" dt="2021-05-25T16:56:03.317" v="4430" actId="1582"/>
          <ac:spMkLst>
            <pc:docMk/>
            <pc:sldMk cId="3961881064" sldId="282"/>
            <ac:spMk id="9" creationId="{D3F8E7A6-E932-4A64-A69E-E42A2838F0B7}"/>
          </ac:spMkLst>
        </pc:spChg>
        <pc:spChg chg="mod">
          <ac:chgData name="Vikas Joshi" userId="652013cf-bac9-4d93-942d-71fd89f57c3d" providerId="ADAL" clId="{E1EBD466-7372-426B-8474-EBBC26FE9FE5}" dt="2021-05-25T16:56:03.317" v="4430" actId="1582"/>
          <ac:spMkLst>
            <pc:docMk/>
            <pc:sldMk cId="3961881064" sldId="282"/>
            <ac:spMk id="25" creationId="{14C1F2D7-1E9A-4EC2-A40B-E4765399024A}"/>
          </ac:spMkLst>
        </pc:spChg>
        <pc:spChg chg="add mod">
          <ac:chgData name="Vikas Joshi" userId="652013cf-bac9-4d93-942d-71fd89f57c3d" providerId="ADAL" clId="{E1EBD466-7372-426B-8474-EBBC26FE9FE5}" dt="2021-05-25T16:56:38.940" v="4436" actId="1076"/>
          <ac:spMkLst>
            <pc:docMk/>
            <pc:sldMk cId="3961881064" sldId="282"/>
            <ac:spMk id="61" creationId="{18E54498-D81A-4B62-8304-A392118F2390}"/>
          </ac:spMkLst>
        </pc:spChg>
        <pc:spChg chg="mod">
          <ac:chgData name="Vikas Joshi" userId="652013cf-bac9-4d93-942d-71fd89f57c3d" providerId="ADAL" clId="{E1EBD466-7372-426B-8474-EBBC26FE9FE5}" dt="2021-05-25T16:56:25.709" v="4432" actId="1076"/>
          <ac:spMkLst>
            <pc:docMk/>
            <pc:sldMk cId="3961881064" sldId="282"/>
            <ac:spMk id="92" creationId="{8D9DB21E-ABD8-4D28-8EFC-181A635D0ECA}"/>
          </ac:spMkLst>
        </pc:spChg>
        <pc:spChg chg="mod">
          <ac:chgData name="Vikas Joshi" userId="652013cf-bac9-4d93-942d-71fd89f57c3d" providerId="ADAL" clId="{E1EBD466-7372-426B-8474-EBBC26FE9FE5}" dt="2021-05-25T16:56:03.317" v="4430" actId="1582"/>
          <ac:spMkLst>
            <pc:docMk/>
            <pc:sldMk cId="3961881064" sldId="282"/>
            <ac:spMk id="100" creationId="{17AE56F5-9194-48B5-8246-7EE5AFB017B7}"/>
          </ac:spMkLst>
        </pc:spChg>
        <pc:spChg chg="mod">
          <ac:chgData name="Vikas Joshi" userId="652013cf-bac9-4d93-942d-71fd89f57c3d" providerId="ADAL" clId="{E1EBD466-7372-426B-8474-EBBC26FE9FE5}" dt="2021-05-25T16:56:03.317" v="4430" actId="1582"/>
          <ac:spMkLst>
            <pc:docMk/>
            <pc:sldMk cId="3961881064" sldId="282"/>
            <ac:spMk id="168" creationId="{A631F80F-8522-4B21-9E11-D34762C72CDD}"/>
          </ac:spMkLst>
        </pc:spChg>
        <pc:grpChg chg="mod">
          <ac:chgData name="Vikas Joshi" userId="652013cf-bac9-4d93-942d-71fd89f57c3d" providerId="ADAL" clId="{E1EBD466-7372-426B-8474-EBBC26FE9FE5}" dt="2021-05-25T16:56:48.157" v="4441" actId="1076"/>
          <ac:grpSpMkLst>
            <pc:docMk/>
            <pc:sldMk cId="3961881064" sldId="282"/>
            <ac:grpSpMk id="63" creationId="{6909EB39-BB37-4207-9355-1C45E7C826E7}"/>
          </ac:grpSpMkLst>
        </pc:grpChg>
        <pc:graphicFrameChg chg="modGraphic">
          <ac:chgData name="Vikas Joshi" userId="652013cf-bac9-4d93-942d-71fd89f57c3d" providerId="ADAL" clId="{E1EBD466-7372-426B-8474-EBBC26FE9FE5}" dt="2021-05-25T16:47:38.771" v="4303" actId="313"/>
          <ac:graphicFrameMkLst>
            <pc:docMk/>
            <pc:sldMk cId="3961881064" sldId="282"/>
            <ac:graphicFrameMk id="4" creationId="{D4FB3281-A13A-4764-8BC2-19716C8A11BA}"/>
          </ac:graphicFrameMkLst>
        </pc:graphicFrameChg>
        <pc:cxnChg chg="mod">
          <ac:chgData name="Vikas Joshi" userId="652013cf-bac9-4d93-942d-71fd89f57c3d" providerId="ADAL" clId="{E1EBD466-7372-426B-8474-EBBC26FE9FE5}" dt="2021-05-25T16:56:48.157" v="4441" actId="1076"/>
          <ac:cxnSpMkLst>
            <pc:docMk/>
            <pc:sldMk cId="3961881064" sldId="282"/>
            <ac:cxnSpMk id="27" creationId="{52570F1C-8463-4A62-AAD1-2270D2B6D118}"/>
          </ac:cxnSpMkLst>
        </pc:cxnChg>
        <pc:cxnChg chg="del">
          <ac:chgData name="Vikas Joshi" userId="652013cf-bac9-4d93-942d-71fd89f57c3d" providerId="ADAL" clId="{E1EBD466-7372-426B-8474-EBBC26FE9FE5}" dt="2021-05-25T16:55:43.398" v="4426" actId="478"/>
          <ac:cxnSpMkLst>
            <pc:docMk/>
            <pc:sldMk cId="3961881064" sldId="282"/>
            <ac:cxnSpMk id="29" creationId="{DBB2EFD2-CF1A-4039-9827-E2EBAD86F849}"/>
          </ac:cxnSpMkLst>
        </pc:cxnChg>
        <pc:cxnChg chg="add mod">
          <ac:chgData name="Vikas Joshi" userId="652013cf-bac9-4d93-942d-71fd89f57c3d" providerId="ADAL" clId="{E1EBD466-7372-426B-8474-EBBC26FE9FE5}" dt="2021-05-25T16:56:35.791" v="4435" actId="1076"/>
          <ac:cxnSpMkLst>
            <pc:docMk/>
            <pc:sldMk cId="3961881064" sldId="282"/>
            <ac:cxnSpMk id="60" creationId="{E3A915D7-9986-42F9-A440-17EC2582145B}"/>
          </ac:cxnSpMkLst>
        </pc:cxnChg>
        <pc:cxnChg chg="mod">
          <ac:chgData name="Vikas Joshi" userId="652013cf-bac9-4d93-942d-71fd89f57c3d" providerId="ADAL" clId="{E1EBD466-7372-426B-8474-EBBC26FE9FE5}" dt="2021-05-25T16:56:30.368" v="4434" actId="14100"/>
          <ac:cxnSpMkLst>
            <pc:docMk/>
            <pc:sldMk cId="3961881064" sldId="282"/>
            <ac:cxnSpMk id="94" creationId="{667B7F80-AFB7-4A1F-8139-E0A004D85025}"/>
          </ac:cxnSpMkLst>
        </pc:cxnChg>
        <pc:cxnChg chg="mod">
          <ac:chgData name="Vikas Joshi" userId="652013cf-bac9-4d93-942d-71fd89f57c3d" providerId="ADAL" clId="{E1EBD466-7372-426B-8474-EBBC26FE9FE5}" dt="2021-05-25T16:56:21.041" v="4431" actId="208"/>
          <ac:cxnSpMkLst>
            <pc:docMk/>
            <pc:sldMk cId="3961881064" sldId="282"/>
            <ac:cxnSpMk id="174" creationId="{3B1EC989-180E-4491-B028-B76BA668A127}"/>
          </ac:cxnSpMkLst>
        </pc:cxnChg>
        <pc:cxnChg chg="mod">
          <ac:chgData name="Vikas Joshi" userId="652013cf-bac9-4d93-942d-71fd89f57c3d" providerId="ADAL" clId="{E1EBD466-7372-426B-8474-EBBC26FE9FE5}" dt="2021-05-25T16:56:21.041" v="4431" actId="208"/>
          <ac:cxnSpMkLst>
            <pc:docMk/>
            <pc:sldMk cId="3961881064" sldId="282"/>
            <ac:cxnSpMk id="176" creationId="{86721B79-45AD-4F47-8016-0BCE7587AE39}"/>
          </ac:cxnSpMkLst>
        </pc:cxnChg>
      </pc:sldChg>
      <pc:sldChg chg="delSp modSp mod">
        <pc:chgData name="Vikas Joshi" userId="652013cf-bac9-4d93-942d-71fd89f57c3d" providerId="ADAL" clId="{E1EBD466-7372-426B-8474-EBBC26FE9FE5}" dt="2021-05-24T12:57:07.662" v="2132" actId="122"/>
        <pc:sldMkLst>
          <pc:docMk/>
          <pc:sldMk cId="971396153" sldId="285"/>
        </pc:sldMkLst>
        <pc:spChg chg="mod">
          <ac:chgData name="Vikas Joshi" userId="652013cf-bac9-4d93-942d-71fd89f57c3d" providerId="ADAL" clId="{E1EBD466-7372-426B-8474-EBBC26FE9FE5}" dt="2021-05-24T12:57:07.662" v="2132" actId="122"/>
          <ac:spMkLst>
            <pc:docMk/>
            <pc:sldMk cId="971396153" sldId="285"/>
            <ac:spMk id="2" creationId="{5A352C1F-7B38-41C6-8BE7-349649677754}"/>
          </ac:spMkLst>
        </pc:spChg>
        <pc:graphicFrameChg chg="del">
          <ac:chgData name="Vikas Joshi" userId="652013cf-bac9-4d93-942d-71fd89f57c3d" providerId="ADAL" clId="{E1EBD466-7372-426B-8474-EBBC26FE9FE5}" dt="2021-05-24T12:56:49.856" v="2095" actId="478"/>
          <ac:graphicFrameMkLst>
            <pc:docMk/>
            <pc:sldMk cId="971396153" sldId="285"/>
            <ac:graphicFrameMk id="4" creationId="{77B0A0F3-442A-43DF-93BD-C6154256ACFB}"/>
          </ac:graphicFrameMkLst>
        </pc:graphicFrameChg>
      </pc:sldChg>
      <pc:sldChg chg="addSp delSp modSp mod">
        <pc:chgData name="Vikas Joshi" userId="652013cf-bac9-4d93-942d-71fd89f57c3d" providerId="ADAL" clId="{E1EBD466-7372-426B-8474-EBBC26FE9FE5}" dt="2021-05-25T16:28:24.231" v="4063" actId="12084"/>
        <pc:sldMkLst>
          <pc:docMk/>
          <pc:sldMk cId="2422542769" sldId="286"/>
        </pc:sldMkLst>
        <pc:spChg chg="add del mod">
          <ac:chgData name="Vikas Joshi" userId="652013cf-bac9-4d93-942d-71fd89f57c3d" providerId="ADAL" clId="{E1EBD466-7372-426B-8474-EBBC26FE9FE5}" dt="2021-05-25T16:28:24.231" v="4063" actId="12084"/>
          <ac:spMkLst>
            <pc:docMk/>
            <pc:sldMk cId="2422542769" sldId="286"/>
            <ac:spMk id="7" creationId="{FA679BD6-258B-4614-AF38-A824A396EC66}"/>
          </ac:spMkLst>
        </pc:spChg>
        <pc:graphicFrameChg chg="add del mod">
          <ac:chgData name="Vikas Joshi" userId="652013cf-bac9-4d93-942d-71fd89f57c3d" providerId="ADAL" clId="{E1EBD466-7372-426B-8474-EBBC26FE9FE5}" dt="2021-05-25T16:28:24.231" v="4063" actId="12084"/>
          <ac:graphicFrameMkLst>
            <pc:docMk/>
            <pc:sldMk cId="2422542769" sldId="286"/>
            <ac:graphicFrameMk id="5" creationId="{2C7517C0-D059-4808-ACF0-B0A7F4003BB1}"/>
          </ac:graphicFrameMkLst>
        </pc:graphicFrameChg>
      </pc:sldChg>
      <pc:sldChg chg="modSp add del mod modShow">
        <pc:chgData name="Vikas Joshi" userId="652013cf-bac9-4d93-942d-71fd89f57c3d" providerId="ADAL" clId="{E1EBD466-7372-426B-8474-EBBC26FE9FE5}" dt="2021-05-25T16:51:02.622" v="4344" actId="22"/>
        <pc:sldMkLst>
          <pc:docMk/>
          <pc:sldMk cId="2277290798" sldId="287"/>
        </pc:sldMkLst>
        <pc:spChg chg="mod">
          <ac:chgData name="Vikas Joshi" userId="652013cf-bac9-4d93-942d-71fd89f57c3d" providerId="ADAL" clId="{E1EBD466-7372-426B-8474-EBBC26FE9FE5}" dt="2021-05-25T16:47:41.470" v="4305" actId="313"/>
          <ac:spMkLst>
            <pc:docMk/>
            <pc:sldMk cId="2277290798" sldId="287"/>
            <ac:spMk id="2" creationId="{B282084B-2CEF-43AD-A71E-30914879051E}"/>
          </ac:spMkLst>
        </pc:spChg>
      </pc:sldChg>
      <pc:sldChg chg="addSp delSp modSp mod">
        <pc:chgData name="Vikas Joshi" userId="652013cf-bac9-4d93-942d-71fd89f57c3d" providerId="ADAL" clId="{E1EBD466-7372-426B-8474-EBBC26FE9FE5}" dt="2021-05-26T05:55:55.382" v="5223" actId="20577"/>
        <pc:sldMkLst>
          <pc:docMk/>
          <pc:sldMk cId="2201375424" sldId="288"/>
        </pc:sldMkLst>
        <pc:spChg chg="mod">
          <ac:chgData name="Vikas Joshi" userId="652013cf-bac9-4d93-942d-71fd89f57c3d" providerId="ADAL" clId="{E1EBD466-7372-426B-8474-EBBC26FE9FE5}" dt="2021-05-26T05:41:12.429" v="4963" actId="20577"/>
          <ac:spMkLst>
            <pc:docMk/>
            <pc:sldMk cId="2201375424" sldId="288"/>
            <ac:spMk id="2" creationId="{DAF0DAAE-99F6-4589-9BD2-5C7DBCDC6049}"/>
          </ac:spMkLst>
        </pc:spChg>
        <pc:spChg chg="add mod">
          <ac:chgData name="Vikas Joshi" userId="652013cf-bac9-4d93-942d-71fd89f57c3d" providerId="ADAL" clId="{E1EBD466-7372-426B-8474-EBBC26FE9FE5}" dt="2021-05-26T05:42:47.881" v="5048" actId="113"/>
          <ac:spMkLst>
            <pc:docMk/>
            <pc:sldMk cId="2201375424" sldId="288"/>
            <ac:spMk id="3" creationId="{A6BC856F-F8D2-440B-BD2E-93F17282AAC6}"/>
          </ac:spMkLst>
        </pc:spChg>
        <pc:spChg chg="add mod">
          <ac:chgData name="Vikas Joshi" userId="652013cf-bac9-4d93-942d-71fd89f57c3d" providerId="ADAL" clId="{E1EBD466-7372-426B-8474-EBBC26FE9FE5}" dt="2021-05-26T05:43:08.790" v="5051" actId="1076"/>
          <ac:spMkLst>
            <pc:docMk/>
            <pc:sldMk cId="2201375424" sldId="288"/>
            <ac:spMk id="7" creationId="{C0396A6B-2C23-4F18-9656-F9C7B646D2C1}"/>
          </ac:spMkLst>
        </pc:spChg>
        <pc:spChg chg="add del">
          <ac:chgData name="Vikas Joshi" userId="652013cf-bac9-4d93-942d-71fd89f57c3d" providerId="ADAL" clId="{E1EBD466-7372-426B-8474-EBBC26FE9FE5}" dt="2021-05-26T05:53:09.364" v="5055" actId="22"/>
          <ac:spMkLst>
            <pc:docMk/>
            <pc:sldMk cId="2201375424" sldId="288"/>
            <ac:spMk id="9" creationId="{CCD5D039-BC6D-47AA-9AD4-8E8884FE9A85}"/>
          </ac:spMkLst>
        </pc:spChg>
        <pc:spChg chg="add del">
          <ac:chgData name="Vikas Joshi" userId="652013cf-bac9-4d93-942d-71fd89f57c3d" providerId="ADAL" clId="{E1EBD466-7372-426B-8474-EBBC26FE9FE5}" dt="2021-05-26T05:53:12.114" v="5057" actId="478"/>
          <ac:spMkLst>
            <pc:docMk/>
            <pc:sldMk cId="2201375424" sldId="288"/>
            <ac:spMk id="11" creationId="{36400834-95DA-4F50-8EC9-61D8A2C6C387}"/>
          </ac:spMkLst>
        </pc:spChg>
        <pc:spChg chg="add mod">
          <ac:chgData name="Vikas Joshi" userId="652013cf-bac9-4d93-942d-71fd89f57c3d" providerId="ADAL" clId="{E1EBD466-7372-426B-8474-EBBC26FE9FE5}" dt="2021-05-26T05:55:55.382" v="5223" actId="20577"/>
          <ac:spMkLst>
            <pc:docMk/>
            <pc:sldMk cId="2201375424" sldId="288"/>
            <ac:spMk id="15" creationId="{BB35824D-3ECE-4625-A10E-4867A2CBBA77}"/>
          </ac:spMkLst>
        </pc:spChg>
        <pc:graphicFrameChg chg="mod modGraphic">
          <ac:chgData name="Vikas Joshi" userId="652013cf-bac9-4d93-942d-71fd89f57c3d" providerId="ADAL" clId="{E1EBD466-7372-426B-8474-EBBC26FE9FE5}" dt="2021-05-26T05:53:16.074" v="5058"/>
          <ac:graphicFrameMkLst>
            <pc:docMk/>
            <pc:sldMk cId="2201375424" sldId="288"/>
            <ac:graphicFrameMk id="4" creationId="{766F5953-16AB-4692-9078-606E5901188E}"/>
          </ac:graphicFrameMkLst>
        </pc:graphicFrameChg>
        <pc:graphicFrameChg chg="mod modGraphic">
          <ac:chgData name="Vikas Joshi" userId="652013cf-bac9-4d93-942d-71fd89f57c3d" providerId="ADAL" clId="{E1EBD466-7372-426B-8474-EBBC26FE9FE5}" dt="2021-05-26T05:41:32.073" v="4980" actId="20577"/>
          <ac:graphicFrameMkLst>
            <pc:docMk/>
            <pc:sldMk cId="2201375424" sldId="288"/>
            <ac:graphicFrameMk id="5" creationId="{ED682B29-8B4A-4BD4-8475-E991A7FB3A20}"/>
          </ac:graphicFrameMkLst>
        </pc:graphicFrameChg>
        <pc:graphicFrameChg chg="add mod modGraphic">
          <ac:chgData name="Vikas Joshi" userId="652013cf-bac9-4d93-942d-71fd89f57c3d" providerId="ADAL" clId="{E1EBD466-7372-426B-8474-EBBC26FE9FE5}" dt="2021-05-26T05:55:38.249" v="5207" actId="20577"/>
          <ac:graphicFrameMkLst>
            <pc:docMk/>
            <pc:sldMk cId="2201375424" sldId="288"/>
            <ac:graphicFrameMk id="13" creationId="{FC6F321A-15D2-4E4E-AD60-AA17E2BE758E}"/>
          </ac:graphicFrameMkLst>
        </pc:graphicFrameChg>
      </pc:sldChg>
      <pc:sldChg chg="modSp del mod">
        <pc:chgData name="Vikas Joshi" userId="652013cf-bac9-4d93-942d-71fd89f57c3d" providerId="ADAL" clId="{E1EBD466-7372-426B-8474-EBBC26FE9FE5}" dt="2021-05-25T17:50:19.889" v="4846" actId="47"/>
        <pc:sldMkLst>
          <pc:docMk/>
          <pc:sldMk cId="3074672250" sldId="289"/>
        </pc:sldMkLst>
        <pc:spChg chg="mod">
          <ac:chgData name="Vikas Joshi" userId="652013cf-bac9-4d93-942d-71fd89f57c3d" providerId="ADAL" clId="{E1EBD466-7372-426B-8474-EBBC26FE9FE5}" dt="2021-05-25T16:47:53.857" v="4332" actId="313"/>
          <ac:spMkLst>
            <pc:docMk/>
            <pc:sldMk cId="3074672250" sldId="289"/>
            <ac:spMk id="3" creationId="{54D7E471-C6F3-48BB-A1D2-F6E4116FC8BF}"/>
          </ac:spMkLst>
        </pc:spChg>
        <pc:graphicFrameChg chg="modGraphic">
          <ac:chgData name="Vikas Joshi" userId="652013cf-bac9-4d93-942d-71fd89f57c3d" providerId="ADAL" clId="{E1EBD466-7372-426B-8474-EBBC26FE9FE5}" dt="2021-05-25T16:47:53.004" v="4330" actId="313"/>
          <ac:graphicFrameMkLst>
            <pc:docMk/>
            <pc:sldMk cId="3074672250" sldId="289"/>
            <ac:graphicFrameMk id="4" creationId="{3955DCD0-F1D9-4245-9E54-44BC6C12122E}"/>
          </ac:graphicFrameMkLst>
        </pc:graphicFrameChg>
      </pc:sldChg>
      <pc:sldChg chg="addSp delSp modSp mod">
        <pc:chgData name="Vikas Joshi" userId="652013cf-bac9-4d93-942d-71fd89f57c3d" providerId="ADAL" clId="{E1EBD466-7372-426B-8474-EBBC26FE9FE5}" dt="2021-05-26T07:01:14.509" v="6581" actId="1076"/>
        <pc:sldMkLst>
          <pc:docMk/>
          <pc:sldMk cId="2376195722" sldId="290"/>
        </pc:sldMkLst>
        <pc:spChg chg="del mod">
          <ac:chgData name="Vikas Joshi" userId="652013cf-bac9-4d93-942d-71fd89f57c3d" providerId="ADAL" clId="{E1EBD466-7372-426B-8474-EBBC26FE9FE5}" dt="2021-05-26T07:00:51.325" v="6576" actId="478"/>
          <ac:spMkLst>
            <pc:docMk/>
            <pc:sldMk cId="2376195722" sldId="290"/>
            <ac:spMk id="3" creationId="{74893818-6CAE-4170-9683-07480D5D5266}"/>
          </ac:spMkLst>
        </pc:spChg>
        <pc:spChg chg="add mod">
          <ac:chgData name="Vikas Joshi" userId="652013cf-bac9-4d93-942d-71fd89f57c3d" providerId="ADAL" clId="{E1EBD466-7372-426B-8474-EBBC26FE9FE5}" dt="2021-05-26T07:00:56.035" v="6578" actId="1076"/>
          <ac:spMkLst>
            <pc:docMk/>
            <pc:sldMk cId="2376195722" sldId="290"/>
            <ac:spMk id="5" creationId="{F878A147-6507-4404-AA1A-A99FC3725859}"/>
          </ac:spMkLst>
        </pc:spChg>
        <pc:graphicFrameChg chg="mod modGraphic">
          <ac:chgData name="Vikas Joshi" userId="652013cf-bac9-4d93-942d-71fd89f57c3d" providerId="ADAL" clId="{E1EBD466-7372-426B-8474-EBBC26FE9FE5}" dt="2021-05-26T07:01:14.509" v="6581" actId="1076"/>
          <ac:graphicFrameMkLst>
            <pc:docMk/>
            <pc:sldMk cId="2376195722" sldId="290"/>
            <ac:graphicFrameMk id="4" creationId="{4F4B5886-83A7-4FDB-AF13-B3AAB0B9B56E}"/>
          </ac:graphicFrameMkLst>
        </pc:graphicFrameChg>
      </pc:sldChg>
      <pc:sldChg chg="modSp mod">
        <pc:chgData name="Vikas Joshi" userId="652013cf-bac9-4d93-942d-71fd89f57c3d" providerId="ADAL" clId="{E1EBD466-7372-426B-8474-EBBC26FE9FE5}" dt="2021-05-25T16:48:15.324" v="4340" actId="313"/>
        <pc:sldMkLst>
          <pc:docMk/>
          <pc:sldMk cId="3963773632" sldId="291"/>
        </pc:sldMkLst>
        <pc:spChg chg="mod">
          <ac:chgData name="Vikas Joshi" userId="652013cf-bac9-4d93-942d-71fd89f57c3d" providerId="ADAL" clId="{E1EBD466-7372-426B-8474-EBBC26FE9FE5}" dt="2021-05-25T16:48:15.324" v="4340" actId="313"/>
          <ac:spMkLst>
            <pc:docMk/>
            <pc:sldMk cId="3963773632" sldId="291"/>
            <ac:spMk id="3" creationId="{A45A2433-E4EC-45D3-96E0-B8920E7D5941}"/>
          </ac:spMkLst>
        </pc:spChg>
      </pc:sldChg>
      <pc:sldChg chg="del">
        <pc:chgData name="Vikas Joshi" userId="652013cf-bac9-4d93-942d-71fd89f57c3d" providerId="ADAL" clId="{E1EBD466-7372-426B-8474-EBBC26FE9FE5}" dt="2021-05-25T11:04:51.279" v="3193" actId="47"/>
        <pc:sldMkLst>
          <pc:docMk/>
          <pc:sldMk cId="4228855336" sldId="294"/>
        </pc:sldMkLst>
      </pc:sldChg>
      <pc:sldChg chg="modSp del mod">
        <pc:chgData name="Vikas Joshi" userId="652013cf-bac9-4d93-942d-71fd89f57c3d" providerId="ADAL" clId="{E1EBD466-7372-426B-8474-EBBC26FE9FE5}" dt="2021-05-25T17:50:13.185" v="4845" actId="47"/>
        <pc:sldMkLst>
          <pc:docMk/>
          <pc:sldMk cId="1870816325" sldId="295"/>
        </pc:sldMkLst>
        <pc:spChg chg="mod">
          <ac:chgData name="Vikas Joshi" userId="652013cf-bac9-4d93-942d-71fd89f57c3d" providerId="ADAL" clId="{E1EBD466-7372-426B-8474-EBBC26FE9FE5}" dt="2021-05-25T16:47:47.748" v="4316" actId="313"/>
          <ac:spMkLst>
            <pc:docMk/>
            <pc:sldMk cId="1870816325" sldId="295"/>
            <ac:spMk id="2" creationId="{DAF0DAAE-99F6-4589-9BD2-5C7DBCDC6049}"/>
          </ac:spMkLst>
        </pc:spChg>
        <pc:graphicFrameChg chg="modGraphic">
          <ac:chgData name="Vikas Joshi" userId="652013cf-bac9-4d93-942d-71fd89f57c3d" providerId="ADAL" clId="{E1EBD466-7372-426B-8474-EBBC26FE9FE5}" dt="2021-05-25T16:47:49.536" v="4319" actId="313"/>
          <ac:graphicFrameMkLst>
            <pc:docMk/>
            <pc:sldMk cId="1870816325" sldId="295"/>
            <ac:graphicFrameMk id="4" creationId="{766F5953-16AB-4692-9078-606E5901188E}"/>
          </ac:graphicFrameMkLst>
        </pc:graphicFrameChg>
        <pc:graphicFrameChg chg="modGraphic">
          <ac:chgData name="Vikas Joshi" userId="652013cf-bac9-4d93-942d-71fd89f57c3d" providerId="ADAL" clId="{E1EBD466-7372-426B-8474-EBBC26FE9FE5}" dt="2021-05-25T16:47:51.573" v="4325" actId="313"/>
          <ac:graphicFrameMkLst>
            <pc:docMk/>
            <pc:sldMk cId="1870816325" sldId="295"/>
            <ac:graphicFrameMk id="5" creationId="{ED682B29-8B4A-4BD4-8475-E991A7FB3A20}"/>
          </ac:graphicFrameMkLst>
        </pc:graphicFrameChg>
      </pc:sldChg>
      <pc:sldChg chg="modSp new mod">
        <pc:chgData name="Vikas Joshi" userId="652013cf-bac9-4d93-942d-71fd89f57c3d" providerId="ADAL" clId="{E1EBD466-7372-426B-8474-EBBC26FE9FE5}" dt="2021-05-25T16:00:56.477" v="4040" actId="20577"/>
        <pc:sldMkLst>
          <pc:docMk/>
          <pc:sldMk cId="1638820671" sldId="296"/>
        </pc:sldMkLst>
        <pc:spChg chg="mod">
          <ac:chgData name="Vikas Joshi" userId="652013cf-bac9-4d93-942d-71fd89f57c3d" providerId="ADAL" clId="{E1EBD466-7372-426B-8474-EBBC26FE9FE5}" dt="2021-05-24T09:50:07.841" v="32" actId="20577"/>
          <ac:spMkLst>
            <pc:docMk/>
            <pc:sldMk cId="1638820671" sldId="296"/>
            <ac:spMk id="2" creationId="{6CF7B66D-D177-4991-941F-F3DC4B7F60C8}"/>
          </ac:spMkLst>
        </pc:spChg>
        <pc:spChg chg="mod">
          <ac:chgData name="Vikas Joshi" userId="652013cf-bac9-4d93-942d-71fd89f57c3d" providerId="ADAL" clId="{E1EBD466-7372-426B-8474-EBBC26FE9FE5}" dt="2021-05-25T16:00:56.477" v="4040" actId="20577"/>
          <ac:spMkLst>
            <pc:docMk/>
            <pc:sldMk cId="1638820671" sldId="296"/>
            <ac:spMk id="3" creationId="{553AA61E-C524-49F8-A615-10C348863D81}"/>
          </ac:spMkLst>
        </pc:spChg>
      </pc:sldChg>
      <pc:sldChg chg="addSp delSp modSp new mod setBg delAnim modAnim modNotesTx">
        <pc:chgData name="Vikas Joshi" userId="652013cf-bac9-4d93-942d-71fd89f57c3d" providerId="ADAL" clId="{E1EBD466-7372-426B-8474-EBBC26FE9FE5}" dt="2021-05-25T15:43:57.562" v="3958" actId="20577"/>
        <pc:sldMkLst>
          <pc:docMk/>
          <pc:sldMk cId="2105275810" sldId="297"/>
        </pc:sldMkLst>
        <pc:spChg chg="mod">
          <ac:chgData name="Vikas Joshi" userId="652013cf-bac9-4d93-942d-71fd89f57c3d" providerId="ADAL" clId="{E1EBD466-7372-426B-8474-EBBC26FE9FE5}" dt="2021-05-25T07:23:03.176" v="2364" actId="20577"/>
          <ac:spMkLst>
            <pc:docMk/>
            <pc:sldMk cId="2105275810" sldId="297"/>
            <ac:spMk id="2" creationId="{5D6B6F21-A633-4316-9CF0-59B92729DA3D}"/>
          </ac:spMkLst>
        </pc:spChg>
        <pc:spChg chg="add del mod">
          <ac:chgData name="Vikas Joshi" userId="652013cf-bac9-4d93-942d-71fd89f57c3d" providerId="ADAL" clId="{E1EBD466-7372-426B-8474-EBBC26FE9FE5}" dt="2021-05-25T07:15:14.840" v="2259" actId="478"/>
          <ac:spMkLst>
            <pc:docMk/>
            <pc:sldMk cId="2105275810" sldId="297"/>
            <ac:spMk id="3" creationId="{B7D58640-7E39-4047-AF43-FDB775830933}"/>
          </ac:spMkLst>
        </pc:spChg>
        <pc:spChg chg="add del mod">
          <ac:chgData name="Vikas Joshi" userId="652013cf-bac9-4d93-942d-71fd89f57c3d" providerId="ADAL" clId="{E1EBD466-7372-426B-8474-EBBC26FE9FE5}" dt="2021-05-25T07:15:44.762" v="2262" actId="1032"/>
          <ac:spMkLst>
            <pc:docMk/>
            <pc:sldMk cId="2105275810" sldId="297"/>
            <ac:spMk id="6" creationId="{DE03A06A-1DA8-46B9-9647-D1856C1EF97D}"/>
          </ac:spMkLst>
        </pc:spChg>
        <pc:spChg chg="add del">
          <ac:chgData name="Vikas Joshi" userId="652013cf-bac9-4d93-942d-71fd89f57c3d" providerId="ADAL" clId="{E1EBD466-7372-426B-8474-EBBC26FE9FE5}" dt="2021-05-24T10:14:45.669" v="630" actId="26606"/>
          <ac:spMkLst>
            <pc:docMk/>
            <pc:sldMk cId="2105275810" sldId="297"/>
            <ac:spMk id="9" creationId="{2E442304-DDBD-4F7B-8017-36BCC863FB40}"/>
          </ac:spMkLst>
        </pc:spChg>
        <pc:spChg chg="add del">
          <ac:chgData name="Vikas Joshi" userId="652013cf-bac9-4d93-942d-71fd89f57c3d" providerId="ADAL" clId="{E1EBD466-7372-426B-8474-EBBC26FE9FE5}" dt="2021-05-24T10:14:45.669" v="630" actId="26606"/>
          <ac:spMkLst>
            <pc:docMk/>
            <pc:sldMk cId="2105275810" sldId="297"/>
            <ac:spMk id="11" creationId="{5E107275-3853-46FD-A241-DE4355A42675}"/>
          </ac:spMkLst>
        </pc:spChg>
        <pc:spChg chg="add mod">
          <ac:chgData name="Vikas Joshi" userId="652013cf-bac9-4d93-942d-71fd89f57c3d" providerId="ADAL" clId="{E1EBD466-7372-426B-8474-EBBC26FE9FE5}" dt="2021-05-25T07:13:51.578" v="2255" actId="1076"/>
          <ac:spMkLst>
            <pc:docMk/>
            <pc:sldMk cId="2105275810" sldId="297"/>
            <ac:spMk id="12" creationId="{41D57F11-D92B-4C77-8149-8890D966FE97}"/>
          </ac:spMkLst>
        </pc:spChg>
        <pc:spChg chg="add mod">
          <ac:chgData name="Vikas Joshi" userId="652013cf-bac9-4d93-942d-71fd89f57c3d" providerId="ADAL" clId="{E1EBD466-7372-426B-8474-EBBC26FE9FE5}" dt="2021-05-24T10:22:35.757" v="706" actId="571"/>
          <ac:spMkLst>
            <pc:docMk/>
            <pc:sldMk cId="2105275810" sldId="297"/>
            <ac:spMk id="14" creationId="{8355F26E-C92E-4424-A49F-D0F51D0C840D}"/>
          </ac:spMkLst>
        </pc:spChg>
        <pc:graphicFrameChg chg="add del mod modGraphic">
          <ac:chgData name="Vikas Joshi" userId="652013cf-bac9-4d93-942d-71fd89f57c3d" providerId="ADAL" clId="{E1EBD466-7372-426B-8474-EBBC26FE9FE5}" dt="2021-05-25T07:15:55.224" v="2267" actId="478"/>
          <ac:graphicFrameMkLst>
            <pc:docMk/>
            <pc:sldMk cId="2105275810" sldId="297"/>
            <ac:graphicFrameMk id="4" creationId="{8A01C675-B9CA-4DD2-B551-F8603DAE9975}"/>
          </ac:graphicFrameMkLst>
        </pc:graphicFrameChg>
        <pc:graphicFrameChg chg="add del modGraphic">
          <ac:chgData name="Vikas Joshi" userId="652013cf-bac9-4d93-942d-71fd89f57c3d" providerId="ADAL" clId="{E1EBD466-7372-426B-8474-EBBC26FE9FE5}" dt="2021-05-24T10:09:43.497" v="478" actId="1032"/>
          <ac:graphicFrameMkLst>
            <pc:docMk/>
            <pc:sldMk cId="2105275810" sldId="297"/>
            <ac:graphicFrameMk id="4" creationId="{97AA56B4-2AD8-4BB4-AD7B-5996D1FA9AE5}"/>
          </ac:graphicFrameMkLst>
        </pc:graphicFrameChg>
        <pc:graphicFrameChg chg="add del">
          <ac:chgData name="Vikas Joshi" userId="652013cf-bac9-4d93-942d-71fd89f57c3d" providerId="ADAL" clId="{E1EBD466-7372-426B-8474-EBBC26FE9FE5}" dt="2021-05-24T10:14:45.669" v="630" actId="26606"/>
          <ac:graphicFrameMkLst>
            <pc:docMk/>
            <pc:sldMk cId="2105275810" sldId="297"/>
            <ac:graphicFrameMk id="5" creationId="{F8BE7DF0-8F3E-4E28-8BEC-A42D4E2530EB}"/>
          </ac:graphicFrameMkLst>
        </pc:graphicFrameChg>
        <pc:graphicFrameChg chg="add mod modGraphic">
          <ac:chgData name="Vikas Joshi" userId="652013cf-bac9-4d93-942d-71fd89f57c3d" providerId="ADAL" clId="{E1EBD466-7372-426B-8474-EBBC26FE9FE5}" dt="2021-05-25T15:43:57.562" v="3958" actId="20577"/>
          <ac:graphicFrameMkLst>
            <pc:docMk/>
            <pc:sldMk cId="2105275810" sldId="297"/>
            <ac:graphicFrameMk id="7" creationId="{527BB024-7FCA-4299-BADB-BB0B937CBDE4}"/>
          </ac:graphicFrameMkLst>
        </pc:graphicFrameChg>
        <pc:graphicFrameChg chg="add del modGraphic">
          <ac:chgData name="Vikas Joshi" userId="652013cf-bac9-4d93-942d-71fd89f57c3d" providerId="ADAL" clId="{E1EBD466-7372-426B-8474-EBBC26FE9FE5}" dt="2021-05-25T07:15:34.050" v="2261" actId="1032"/>
          <ac:graphicFrameMkLst>
            <pc:docMk/>
            <pc:sldMk cId="2105275810" sldId="297"/>
            <ac:graphicFrameMk id="8" creationId="{AB9CD387-56E4-499B-927E-8BDD92EB979C}"/>
          </ac:graphicFrameMkLst>
        </pc:graphicFrameChg>
        <pc:graphicFrameChg chg="add mod modGraphic">
          <ac:chgData name="Vikas Joshi" userId="652013cf-bac9-4d93-942d-71fd89f57c3d" providerId="ADAL" clId="{E1EBD466-7372-426B-8474-EBBC26FE9FE5}" dt="2021-05-25T07:31:32.470" v="2422" actId="207"/>
          <ac:graphicFrameMkLst>
            <pc:docMk/>
            <pc:sldMk cId="2105275810" sldId="297"/>
            <ac:graphicFrameMk id="9" creationId="{756058F6-5751-453C-A9CE-313FCC74AFF3}"/>
          </ac:graphicFrameMkLst>
        </pc:graphicFrameChg>
        <pc:graphicFrameChg chg="add mod modGraphic">
          <ac:chgData name="Vikas Joshi" userId="652013cf-bac9-4d93-942d-71fd89f57c3d" providerId="ADAL" clId="{E1EBD466-7372-426B-8474-EBBC26FE9FE5}" dt="2021-05-25T15:42:47.247" v="3950" actId="2711"/>
          <ac:graphicFrameMkLst>
            <pc:docMk/>
            <pc:sldMk cId="2105275810" sldId="297"/>
            <ac:graphicFrameMk id="10" creationId="{5FAC7C39-705C-4120-8882-F5FB5CDD7C7D}"/>
          </ac:graphicFrameMkLst>
        </pc:graphicFrameChg>
        <pc:graphicFrameChg chg="add del mod">
          <ac:chgData name="Vikas Joshi" userId="652013cf-bac9-4d93-942d-71fd89f57c3d" providerId="ADAL" clId="{E1EBD466-7372-426B-8474-EBBC26FE9FE5}" dt="2021-05-25T07:23:16.388" v="2367"/>
          <ac:graphicFrameMkLst>
            <pc:docMk/>
            <pc:sldMk cId="2105275810" sldId="297"/>
            <ac:graphicFrameMk id="13" creationId="{706DFFD6-5509-4505-9F0F-5DC1D3F0C5AD}"/>
          </ac:graphicFrameMkLst>
        </pc:graphicFrameChg>
        <pc:graphicFrameChg chg="add del">
          <ac:chgData name="Vikas Joshi" userId="652013cf-bac9-4d93-942d-71fd89f57c3d" providerId="ADAL" clId="{E1EBD466-7372-426B-8474-EBBC26FE9FE5}" dt="2021-05-24T10:18:04.775" v="634" actId="26606"/>
          <ac:graphicFrameMkLst>
            <pc:docMk/>
            <pc:sldMk cId="2105275810" sldId="297"/>
            <ac:graphicFrameMk id="13" creationId="{F43A4AC1-45CB-4976-94A3-DAC501F3AA29}"/>
          </ac:graphicFrameMkLst>
        </pc:graphicFrameChg>
      </pc:sldChg>
      <pc:sldChg chg="addSp delSp modSp add del mod delAnim modAnim modShow">
        <pc:chgData name="Vikas Joshi" userId="652013cf-bac9-4d93-942d-71fd89f57c3d" providerId="ADAL" clId="{E1EBD466-7372-426B-8474-EBBC26FE9FE5}" dt="2021-05-25T16:21:20.248" v="4044" actId="22"/>
        <pc:sldMkLst>
          <pc:docMk/>
          <pc:sldMk cId="2987413372" sldId="298"/>
        </pc:sldMkLst>
        <pc:spChg chg="mod">
          <ac:chgData name="Vikas Joshi" userId="652013cf-bac9-4d93-942d-71fd89f57c3d" providerId="ADAL" clId="{E1EBD466-7372-426B-8474-EBBC26FE9FE5}" dt="2021-05-25T05:18:36.139" v="2142" actId="20577"/>
          <ac:spMkLst>
            <pc:docMk/>
            <pc:sldMk cId="2987413372" sldId="298"/>
            <ac:spMk id="3" creationId="{B7D58640-7E39-4047-AF43-FDB775830933}"/>
          </ac:spMkLst>
        </pc:spChg>
        <pc:spChg chg="add del mod">
          <ac:chgData name="Vikas Joshi" userId="652013cf-bac9-4d93-942d-71fd89f57c3d" providerId="ADAL" clId="{E1EBD466-7372-426B-8474-EBBC26FE9FE5}" dt="2021-05-25T07:23:55.236" v="2405" actId="21"/>
          <ac:spMkLst>
            <pc:docMk/>
            <pc:sldMk cId="2987413372" sldId="298"/>
            <ac:spMk id="5" creationId="{1A846B93-BC86-4FF8-8161-433DE899410E}"/>
          </ac:spMkLst>
        </pc:spChg>
        <pc:spChg chg="add del mod">
          <ac:chgData name="Vikas Joshi" userId="652013cf-bac9-4d93-942d-71fd89f57c3d" providerId="ADAL" clId="{E1EBD466-7372-426B-8474-EBBC26FE9FE5}" dt="2021-05-25T07:23:55.236" v="2405" actId="21"/>
          <ac:spMkLst>
            <pc:docMk/>
            <pc:sldMk cId="2987413372" sldId="298"/>
            <ac:spMk id="6" creationId="{231141C3-C65D-453D-9FD9-16D65383F872}"/>
          </ac:spMkLst>
        </pc:spChg>
        <pc:picChg chg="add del mod">
          <ac:chgData name="Vikas Joshi" userId="652013cf-bac9-4d93-942d-71fd89f57c3d" providerId="ADAL" clId="{E1EBD466-7372-426B-8474-EBBC26FE9FE5}" dt="2021-05-25T07:23:55.236" v="2405" actId="21"/>
          <ac:picMkLst>
            <pc:docMk/>
            <pc:sldMk cId="2987413372" sldId="298"/>
            <ac:picMk id="4" creationId="{BA7AB746-0800-4190-BF37-43D396A0BABE}"/>
          </ac:picMkLst>
        </pc:picChg>
      </pc:sldChg>
      <pc:sldChg chg="addSp modSp add del mod ord modAnim modShow">
        <pc:chgData name="Vikas Joshi" userId="652013cf-bac9-4d93-942d-71fd89f57c3d" providerId="ADAL" clId="{E1EBD466-7372-426B-8474-EBBC26FE9FE5}" dt="2021-05-25T16:21:20.248" v="4044" actId="22"/>
        <pc:sldMkLst>
          <pc:docMk/>
          <pc:sldMk cId="2884418628" sldId="299"/>
        </pc:sldMkLst>
        <pc:graphicFrameChg chg="add mod modGraphic">
          <ac:chgData name="Vikas Joshi" userId="652013cf-bac9-4d93-942d-71fd89f57c3d" providerId="ADAL" clId="{E1EBD466-7372-426B-8474-EBBC26FE9FE5}" dt="2021-05-25T07:33:43.869" v="2493" actId="14734"/>
          <ac:graphicFrameMkLst>
            <pc:docMk/>
            <pc:sldMk cId="2884418628" sldId="299"/>
            <ac:graphicFrameMk id="4" creationId="{D4BF509C-3D8C-4BBE-B584-0E030C85213D}"/>
          </ac:graphicFrameMkLst>
        </pc:graphicFrameChg>
      </pc:sldChg>
      <pc:sldChg chg="addSp modSp add del mod modAnim modShow">
        <pc:chgData name="Vikas Joshi" userId="652013cf-bac9-4d93-942d-71fd89f57c3d" providerId="ADAL" clId="{E1EBD466-7372-426B-8474-EBBC26FE9FE5}" dt="2021-05-25T16:21:20.248" v="4044" actId="22"/>
        <pc:sldMkLst>
          <pc:docMk/>
          <pc:sldMk cId="1979950239" sldId="300"/>
        </pc:sldMkLst>
        <pc:spChg chg="mod">
          <ac:chgData name="Vikas Joshi" userId="652013cf-bac9-4d93-942d-71fd89f57c3d" providerId="ADAL" clId="{E1EBD466-7372-426B-8474-EBBC26FE9FE5}" dt="2021-05-24T10:32:56.103" v="760" actId="6549"/>
          <ac:spMkLst>
            <pc:docMk/>
            <pc:sldMk cId="1979950239" sldId="300"/>
            <ac:spMk id="3" creationId="{B7D58640-7E39-4047-AF43-FDB775830933}"/>
          </ac:spMkLst>
        </pc:spChg>
        <pc:graphicFrameChg chg="add mod modGraphic">
          <ac:chgData name="Vikas Joshi" userId="652013cf-bac9-4d93-942d-71fd89f57c3d" providerId="ADAL" clId="{E1EBD466-7372-426B-8474-EBBC26FE9FE5}" dt="2021-05-24T10:34:46.659" v="833" actId="1076"/>
          <ac:graphicFrameMkLst>
            <pc:docMk/>
            <pc:sldMk cId="1979950239" sldId="300"/>
            <ac:graphicFrameMk id="4" creationId="{2FEBC5D8-B527-4571-9B2E-659B8A2F6AAC}"/>
          </ac:graphicFrameMkLst>
        </pc:graphicFrameChg>
      </pc:sldChg>
      <pc:sldChg chg="add del">
        <pc:chgData name="Vikas Joshi" userId="652013cf-bac9-4d93-942d-71fd89f57c3d" providerId="ADAL" clId="{E1EBD466-7372-426B-8474-EBBC26FE9FE5}" dt="2021-05-24T10:36:11.605" v="839" actId="22"/>
        <pc:sldMkLst>
          <pc:docMk/>
          <pc:sldMk cId="53047899" sldId="301"/>
        </pc:sldMkLst>
      </pc:sldChg>
      <pc:sldChg chg="addSp delSp modSp new add del mod setBg modAnim modShow">
        <pc:chgData name="Vikas Joshi" userId="652013cf-bac9-4d93-942d-71fd89f57c3d" providerId="ADAL" clId="{E1EBD466-7372-426B-8474-EBBC26FE9FE5}" dt="2021-05-25T16:21:20.248" v="4044" actId="22"/>
        <pc:sldMkLst>
          <pc:docMk/>
          <pc:sldMk cId="754343128" sldId="301"/>
        </pc:sldMkLst>
        <pc:spChg chg="mod">
          <ac:chgData name="Vikas Joshi" userId="652013cf-bac9-4d93-942d-71fd89f57c3d" providerId="ADAL" clId="{E1EBD466-7372-426B-8474-EBBC26FE9FE5}" dt="2021-05-24T11:13:00.625" v="1461" actId="26606"/>
          <ac:spMkLst>
            <pc:docMk/>
            <pc:sldMk cId="754343128" sldId="301"/>
            <ac:spMk id="2" creationId="{6A7EA1B0-7BCF-4091-A228-6DF5B2E02104}"/>
          </ac:spMkLst>
        </pc:spChg>
        <pc:spChg chg="add del mod">
          <ac:chgData name="Vikas Joshi" userId="652013cf-bac9-4d93-942d-71fd89f57c3d" providerId="ADAL" clId="{E1EBD466-7372-426B-8474-EBBC26FE9FE5}" dt="2021-05-24T11:03:20.471" v="1286" actId="26606"/>
          <ac:spMkLst>
            <pc:docMk/>
            <pc:sldMk cId="754343128" sldId="301"/>
            <ac:spMk id="3" creationId="{2FD662D5-0123-49C2-B2D1-2BA9B21519C2}"/>
          </ac:spMkLst>
        </pc:spChg>
        <pc:spChg chg="add del mod">
          <ac:chgData name="Vikas Joshi" userId="652013cf-bac9-4d93-942d-71fd89f57c3d" providerId="ADAL" clId="{E1EBD466-7372-426B-8474-EBBC26FE9FE5}" dt="2021-05-24T11:02:04.349" v="1275" actId="478"/>
          <ac:spMkLst>
            <pc:docMk/>
            <pc:sldMk cId="754343128" sldId="301"/>
            <ac:spMk id="4" creationId="{F18F8EF2-0FAE-4677-A734-795D1231205F}"/>
          </ac:spMkLst>
        </pc:spChg>
        <pc:spChg chg="add del">
          <ac:chgData name="Vikas Joshi" userId="652013cf-bac9-4d93-942d-71fd89f57c3d" providerId="ADAL" clId="{E1EBD466-7372-426B-8474-EBBC26FE9FE5}" dt="2021-05-24T11:03:14.419" v="1279" actId="26606"/>
          <ac:spMkLst>
            <pc:docMk/>
            <pc:sldMk cId="754343128" sldId="301"/>
            <ac:spMk id="8" creationId="{2FD662D5-0123-49C2-B2D1-2BA9B21519C2}"/>
          </ac:spMkLst>
        </pc:spChg>
        <pc:spChg chg="add del">
          <ac:chgData name="Vikas Joshi" userId="652013cf-bac9-4d93-942d-71fd89f57c3d" providerId="ADAL" clId="{E1EBD466-7372-426B-8474-EBBC26FE9FE5}" dt="2021-05-24T11:03:14.419" v="1279" actId="26606"/>
          <ac:spMkLst>
            <pc:docMk/>
            <pc:sldMk cId="754343128" sldId="301"/>
            <ac:spMk id="10" creationId="{59A309A7-1751-4ABE-A3C1-EEC40366AD89}"/>
          </ac:spMkLst>
        </pc:spChg>
        <pc:spChg chg="add del">
          <ac:chgData name="Vikas Joshi" userId="652013cf-bac9-4d93-942d-71fd89f57c3d" providerId="ADAL" clId="{E1EBD466-7372-426B-8474-EBBC26FE9FE5}" dt="2021-05-24T11:03:14.419" v="1279" actId="26606"/>
          <ac:spMkLst>
            <pc:docMk/>
            <pc:sldMk cId="754343128" sldId="301"/>
            <ac:spMk id="12" creationId="{967D8EB6-EAE1-4F9C-B398-83321E287204}"/>
          </ac:spMkLst>
        </pc:spChg>
        <pc:spChg chg="add del">
          <ac:chgData name="Vikas Joshi" userId="652013cf-bac9-4d93-942d-71fd89f57c3d" providerId="ADAL" clId="{E1EBD466-7372-426B-8474-EBBC26FE9FE5}" dt="2021-05-24T11:03:17.463" v="1281" actId="26606"/>
          <ac:spMkLst>
            <pc:docMk/>
            <pc:sldMk cId="754343128" sldId="301"/>
            <ac:spMk id="14" creationId="{2FD662D5-0123-49C2-B2D1-2BA9B21519C2}"/>
          </ac:spMkLst>
        </pc:spChg>
        <pc:spChg chg="add del">
          <ac:chgData name="Vikas Joshi" userId="652013cf-bac9-4d93-942d-71fd89f57c3d" providerId="ADAL" clId="{E1EBD466-7372-426B-8474-EBBC26FE9FE5}" dt="2021-05-24T11:03:17.463" v="1281" actId="26606"/>
          <ac:spMkLst>
            <pc:docMk/>
            <pc:sldMk cId="754343128" sldId="301"/>
            <ac:spMk id="15" creationId="{59A309A7-1751-4ABE-A3C1-EEC40366AD89}"/>
          </ac:spMkLst>
        </pc:spChg>
        <pc:spChg chg="add del">
          <ac:chgData name="Vikas Joshi" userId="652013cf-bac9-4d93-942d-71fd89f57c3d" providerId="ADAL" clId="{E1EBD466-7372-426B-8474-EBBC26FE9FE5}" dt="2021-05-24T11:03:17.463" v="1281" actId="26606"/>
          <ac:spMkLst>
            <pc:docMk/>
            <pc:sldMk cId="754343128" sldId="301"/>
            <ac:spMk id="16" creationId="{967D8EB6-EAE1-4F9C-B398-83321E287204}"/>
          </ac:spMkLst>
        </pc:spChg>
        <pc:spChg chg="add mod">
          <ac:chgData name="Vikas Joshi" userId="652013cf-bac9-4d93-942d-71fd89f57c3d" providerId="ADAL" clId="{E1EBD466-7372-426B-8474-EBBC26FE9FE5}" dt="2021-05-24T11:19:24.111" v="1724" actId="207"/>
          <ac:spMkLst>
            <pc:docMk/>
            <pc:sldMk cId="754343128" sldId="301"/>
            <ac:spMk id="18" creationId="{4AE4DD5E-7224-4CDC-9B23-1D15431F168C}"/>
          </ac:spMkLst>
        </pc:spChg>
        <pc:spChg chg="add del">
          <ac:chgData name="Vikas Joshi" userId="652013cf-bac9-4d93-942d-71fd89f57c3d" providerId="ADAL" clId="{E1EBD466-7372-426B-8474-EBBC26FE9FE5}" dt="2021-05-24T11:03:18.551" v="1283" actId="26606"/>
          <ac:spMkLst>
            <pc:docMk/>
            <pc:sldMk cId="754343128" sldId="301"/>
            <ac:spMk id="19" creationId="{2FD662D5-0123-49C2-B2D1-2BA9B21519C2}"/>
          </ac:spMkLst>
        </pc:spChg>
        <pc:spChg chg="add del">
          <ac:chgData name="Vikas Joshi" userId="652013cf-bac9-4d93-942d-71fd89f57c3d" providerId="ADAL" clId="{E1EBD466-7372-426B-8474-EBBC26FE9FE5}" dt="2021-05-24T11:19:05.024" v="1721" actId="478"/>
          <ac:spMkLst>
            <pc:docMk/>
            <pc:sldMk cId="754343128" sldId="301"/>
            <ac:spMk id="21" creationId="{DCCF109C-0146-4A17-9DE9-40DBB0DF6F6C}"/>
          </ac:spMkLst>
        </pc:spChg>
        <pc:spChg chg="add del">
          <ac:chgData name="Vikas Joshi" userId="652013cf-bac9-4d93-942d-71fd89f57c3d" providerId="ADAL" clId="{E1EBD466-7372-426B-8474-EBBC26FE9FE5}" dt="2021-05-24T11:03:20.451" v="1285" actId="26606"/>
          <ac:spMkLst>
            <pc:docMk/>
            <pc:sldMk cId="754343128" sldId="301"/>
            <ac:spMk id="22" creationId="{E8A8EAB8-D2FF-444D-B34B-7D32F106AD0E}"/>
          </ac:spMkLst>
        </pc:spChg>
        <pc:spChg chg="add">
          <ac:chgData name="Vikas Joshi" userId="652013cf-bac9-4d93-942d-71fd89f57c3d" providerId="ADAL" clId="{E1EBD466-7372-426B-8474-EBBC26FE9FE5}" dt="2021-05-24T11:19:09.425" v="1722" actId="11529"/>
          <ac:spMkLst>
            <pc:docMk/>
            <pc:sldMk cId="754343128" sldId="301"/>
            <ac:spMk id="24" creationId="{E775CBE4-6E7B-48D0-9791-A140B36E88FA}"/>
          </ac:spMkLst>
        </pc:spChg>
        <pc:spChg chg="add del">
          <ac:chgData name="Vikas Joshi" userId="652013cf-bac9-4d93-942d-71fd89f57c3d" providerId="ADAL" clId="{E1EBD466-7372-426B-8474-EBBC26FE9FE5}" dt="2021-05-24T11:13:00.625" v="1461" actId="26606"/>
          <ac:spMkLst>
            <pc:docMk/>
            <pc:sldMk cId="754343128" sldId="301"/>
            <ac:spMk id="25" creationId="{2B566528-1B12-4246-9431-5C2D7D081168}"/>
          </ac:spMkLst>
        </pc:spChg>
        <pc:spChg chg="add del">
          <ac:chgData name="Vikas Joshi" userId="652013cf-bac9-4d93-942d-71fd89f57c3d" providerId="ADAL" clId="{E1EBD466-7372-426B-8474-EBBC26FE9FE5}" dt="2021-05-24T11:13:00.625" v="1461" actId="26606"/>
          <ac:spMkLst>
            <pc:docMk/>
            <pc:sldMk cId="754343128" sldId="301"/>
            <ac:spMk id="26" creationId="{2E80C965-DB6D-4F81-9E9E-B027384D0BD6}"/>
          </ac:spMkLst>
        </pc:spChg>
        <pc:spChg chg="add del">
          <ac:chgData name="Vikas Joshi" userId="652013cf-bac9-4d93-942d-71fd89f57c3d" providerId="ADAL" clId="{E1EBD466-7372-426B-8474-EBBC26FE9FE5}" dt="2021-05-24T11:13:00.625" v="1461" actId="26606"/>
          <ac:spMkLst>
            <pc:docMk/>
            <pc:sldMk cId="754343128" sldId="301"/>
            <ac:spMk id="27" creationId="{A580F890-B085-4E95-96AA-55AEBEC5CE6E}"/>
          </ac:spMkLst>
        </pc:spChg>
        <pc:spChg chg="add del">
          <ac:chgData name="Vikas Joshi" userId="652013cf-bac9-4d93-942d-71fd89f57c3d" providerId="ADAL" clId="{E1EBD466-7372-426B-8474-EBBC26FE9FE5}" dt="2021-05-24T11:13:00.625" v="1461" actId="26606"/>
          <ac:spMkLst>
            <pc:docMk/>
            <pc:sldMk cId="754343128" sldId="301"/>
            <ac:spMk id="28" creationId="{D3F51FEB-38FB-4F6C-9F7B-2F2AFAB65463}"/>
          </ac:spMkLst>
        </pc:spChg>
        <pc:spChg chg="add del">
          <ac:chgData name="Vikas Joshi" userId="652013cf-bac9-4d93-942d-71fd89f57c3d" providerId="ADAL" clId="{E1EBD466-7372-426B-8474-EBBC26FE9FE5}" dt="2021-05-24T11:13:00.625" v="1461" actId="26606"/>
          <ac:spMkLst>
            <pc:docMk/>
            <pc:sldMk cId="754343128" sldId="301"/>
            <ac:spMk id="29" creationId="{1E547BA6-BAE0-43BB-A7CA-60F69CE252F0}"/>
          </ac:spMkLst>
        </pc:spChg>
        <pc:spChg chg="add del">
          <ac:chgData name="Vikas Joshi" userId="652013cf-bac9-4d93-942d-71fd89f57c3d" providerId="ADAL" clId="{E1EBD466-7372-426B-8474-EBBC26FE9FE5}" dt="2021-05-24T11:13:00.625" v="1461" actId="26606"/>
          <ac:spMkLst>
            <pc:docMk/>
            <pc:sldMk cId="754343128" sldId="301"/>
            <ac:spMk id="32" creationId="{BACC6370-2D7E-4714-9D71-7542949D7D5D}"/>
          </ac:spMkLst>
        </pc:spChg>
        <pc:spChg chg="add del">
          <ac:chgData name="Vikas Joshi" userId="652013cf-bac9-4d93-942d-71fd89f57c3d" providerId="ADAL" clId="{E1EBD466-7372-426B-8474-EBBC26FE9FE5}" dt="2021-05-24T11:13:00.625" v="1461" actId="26606"/>
          <ac:spMkLst>
            <pc:docMk/>
            <pc:sldMk cId="754343128" sldId="301"/>
            <ac:spMk id="33" creationId="{F68B3F68-107C-434F-AA38-110D5EA91B85}"/>
          </ac:spMkLst>
        </pc:spChg>
        <pc:spChg chg="add del">
          <ac:chgData name="Vikas Joshi" userId="652013cf-bac9-4d93-942d-71fd89f57c3d" providerId="ADAL" clId="{E1EBD466-7372-426B-8474-EBBC26FE9FE5}" dt="2021-05-24T11:09:12.346" v="1348" actId="26606"/>
          <ac:spMkLst>
            <pc:docMk/>
            <pc:sldMk cId="754343128" sldId="301"/>
            <ac:spMk id="35" creationId="{42285737-90EE-47DC-AC80-8AE156B11969}"/>
          </ac:spMkLst>
        </pc:spChg>
        <pc:spChg chg="add del">
          <ac:chgData name="Vikas Joshi" userId="652013cf-bac9-4d93-942d-71fd89f57c3d" providerId="ADAL" clId="{E1EBD466-7372-426B-8474-EBBC26FE9FE5}" dt="2021-05-24T11:13:00.625" v="1461" actId="26606"/>
          <ac:spMkLst>
            <pc:docMk/>
            <pc:sldMk cId="754343128" sldId="301"/>
            <ac:spMk id="39" creationId="{AAD0DBB9-1A4B-4391-81D4-CB19F9AB918A}"/>
          </ac:spMkLst>
        </pc:spChg>
        <pc:spChg chg="add del">
          <ac:chgData name="Vikas Joshi" userId="652013cf-bac9-4d93-942d-71fd89f57c3d" providerId="ADAL" clId="{E1EBD466-7372-426B-8474-EBBC26FE9FE5}" dt="2021-05-24T11:13:00.625" v="1461" actId="26606"/>
          <ac:spMkLst>
            <pc:docMk/>
            <pc:sldMk cId="754343128" sldId="301"/>
            <ac:spMk id="41" creationId="{063BBA22-50EA-4C4D-BE05-F1CE4E63AA56}"/>
          </ac:spMkLst>
        </pc:spChg>
        <pc:spChg chg="add mod">
          <ac:chgData name="Vikas Joshi" userId="652013cf-bac9-4d93-942d-71fd89f57c3d" providerId="ADAL" clId="{E1EBD466-7372-426B-8474-EBBC26FE9FE5}" dt="2021-05-24T11:18:58.126" v="1719" actId="1076"/>
          <ac:spMkLst>
            <pc:docMk/>
            <pc:sldMk cId="754343128" sldId="301"/>
            <ac:spMk id="44" creationId="{EFC3247C-3FA4-4AC5-894A-0BFF1723F277}"/>
          </ac:spMkLst>
        </pc:spChg>
        <pc:grpChg chg="add del">
          <ac:chgData name="Vikas Joshi" userId="652013cf-bac9-4d93-942d-71fd89f57c3d" providerId="ADAL" clId="{E1EBD466-7372-426B-8474-EBBC26FE9FE5}" dt="2021-05-24T11:09:12.346" v="1348" actId="26606"/>
          <ac:grpSpMkLst>
            <pc:docMk/>
            <pc:sldMk cId="754343128" sldId="301"/>
            <ac:grpSpMk id="37" creationId="{B57BDC17-F1B3-455F-BBF1-680AA1F25C06}"/>
          </ac:grpSpMkLst>
        </pc:grpChg>
        <pc:graphicFrameChg chg="add del">
          <ac:chgData name="Vikas Joshi" userId="652013cf-bac9-4d93-942d-71fd89f57c3d" providerId="ADAL" clId="{E1EBD466-7372-426B-8474-EBBC26FE9FE5}" dt="2021-05-24T11:03:12.704" v="1277" actId="26606"/>
          <ac:graphicFrameMkLst>
            <pc:docMk/>
            <pc:sldMk cId="754343128" sldId="301"/>
            <ac:graphicFrameMk id="5" creationId="{F0BDCF18-8476-4987-A95D-D466A544FCE1}"/>
          </ac:graphicFrameMkLst>
        </pc:graphicFrameChg>
        <pc:graphicFrameChg chg="add del">
          <ac:chgData name="Vikas Joshi" userId="652013cf-bac9-4d93-942d-71fd89f57c3d" providerId="ADAL" clId="{E1EBD466-7372-426B-8474-EBBC26FE9FE5}" dt="2021-05-24T11:03:20.451" v="1285" actId="26606"/>
          <ac:graphicFrameMkLst>
            <pc:docMk/>
            <pc:sldMk cId="754343128" sldId="301"/>
            <ac:graphicFrameMk id="23" creationId="{E8006E18-DA60-4C9B-B93B-F7E89E30CAC5}"/>
          </ac:graphicFrameMkLst>
        </pc:graphicFrameChg>
        <pc:graphicFrameChg chg="add del mod modGraphic">
          <ac:chgData name="Vikas Joshi" userId="652013cf-bac9-4d93-942d-71fd89f57c3d" providerId="ADAL" clId="{E1EBD466-7372-426B-8474-EBBC26FE9FE5}" dt="2021-05-24T11:13:31.204" v="1467" actId="478"/>
          <ac:graphicFrameMkLst>
            <pc:docMk/>
            <pc:sldMk cId="754343128" sldId="301"/>
            <ac:graphicFrameMk id="30" creationId="{558C5869-9381-4EAA-8507-681EB9C81E81}"/>
          </ac:graphicFrameMkLst>
        </pc:graphicFrameChg>
        <pc:picChg chg="add del">
          <ac:chgData name="Vikas Joshi" userId="652013cf-bac9-4d93-942d-71fd89f57c3d" providerId="ADAL" clId="{E1EBD466-7372-426B-8474-EBBC26FE9FE5}" dt="2021-05-24T11:03:14.419" v="1279" actId="26606"/>
          <ac:picMkLst>
            <pc:docMk/>
            <pc:sldMk cId="754343128" sldId="301"/>
            <ac:picMk id="7" creationId="{CA850CD0-16F9-4370-BA4A-60BF574EBE6C}"/>
          </ac:picMkLst>
        </pc:picChg>
        <pc:picChg chg="add del">
          <ac:chgData name="Vikas Joshi" userId="652013cf-bac9-4d93-942d-71fd89f57c3d" providerId="ADAL" clId="{E1EBD466-7372-426B-8474-EBBC26FE9FE5}" dt="2021-05-24T11:03:17.463" v="1281" actId="26606"/>
          <ac:picMkLst>
            <pc:docMk/>
            <pc:sldMk cId="754343128" sldId="301"/>
            <ac:picMk id="17" creationId="{C3B7345C-08A6-4B22-928A-3811272A650A}"/>
          </ac:picMkLst>
        </pc:picChg>
        <pc:picChg chg="add del">
          <ac:chgData name="Vikas Joshi" userId="652013cf-bac9-4d93-942d-71fd89f57c3d" providerId="ADAL" clId="{E1EBD466-7372-426B-8474-EBBC26FE9FE5}" dt="2021-05-24T11:03:18.551" v="1283" actId="26606"/>
          <ac:picMkLst>
            <pc:docMk/>
            <pc:sldMk cId="754343128" sldId="301"/>
            <ac:picMk id="20" creationId="{42039F8D-8601-4E3C-B962-0BC4522C7223}"/>
          </ac:picMkLst>
        </pc:picChg>
        <pc:cxnChg chg="add del">
          <ac:chgData name="Vikas Joshi" userId="652013cf-bac9-4d93-942d-71fd89f57c3d" providerId="ADAL" clId="{E1EBD466-7372-426B-8474-EBBC26FE9FE5}" dt="2021-05-24T11:03:18.551" v="1283" actId="26606"/>
          <ac:cxnSpMkLst>
            <pc:docMk/>
            <pc:sldMk cId="754343128" sldId="301"/>
            <ac:cxnSpMk id="9" creationId="{A7F400EE-A8A5-48AF-B4D6-291B52C6F0B0}"/>
          </ac:cxnSpMkLst>
        </pc:cxnChg>
        <pc:cxnChg chg="add del">
          <ac:chgData name="Vikas Joshi" userId="652013cf-bac9-4d93-942d-71fd89f57c3d" providerId="ADAL" clId="{E1EBD466-7372-426B-8474-EBBC26FE9FE5}" dt="2021-05-24T11:03:20.451" v="1285" actId="26606"/>
          <ac:cxnSpMkLst>
            <pc:docMk/>
            <pc:sldMk cId="754343128" sldId="301"/>
            <ac:cxnSpMk id="11" creationId="{067633D1-6EE6-4118-B9F0-B363477BEE7A}"/>
          </ac:cxnSpMkLst>
        </pc:cxnChg>
        <pc:cxnChg chg="add del">
          <ac:chgData name="Vikas Joshi" userId="652013cf-bac9-4d93-942d-71fd89f57c3d" providerId="ADAL" clId="{E1EBD466-7372-426B-8474-EBBC26FE9FE5}" dt="2021-05-24T11:03:20.451" v="1285" actId="26606"/>
          <ac:cxnSpMkLst>
            <pc:docMk/>
            <pc:sldMk cId="754343128" sldId="301"/>
            <ac:cxnSpMk id="13" creationId="{4AD7FFC6-42A9-49CB-B5E9-B3F6B038331B}"/>
          </ac:cxnSpMkLst>
        </pc:cxnChg>
      </pc:sldChg>
      <pc:sldChg chg="delSp modSp new mod">
        <pc:chgData name="Vikas Joshi" userId="652013cf-bac9-4d93-942d-71fd89f57c3d" providerId="ADAL" clId="{E1EBD466-7372-426B-8474-EBBC26FE9FE5}" dt="2021-05-24T11:20:59.153" v="1752" actId="1076"/>
        <pc:sldMkLst>
          <pc:docMk/>
          <pc:sldMk cId="2817834717" sldId="302"/>
        </pc:sldMkLst>
        <pc:spChg chg="mod">
          <ac:chgData name="Vikas Joshi" userId="652013cf-bac9-4d93-942d-71fd89f57c3d" providerId="ADAL" clId="{E1EBD466-7372-426B-8474-EBBC26FE9FE5}" dt="2021-05-24T11:20:59.153" v="1752" actId="1076"/>
          <ac:spMkLst>
            <pc:docMk/>
            <pc:sldMk cId="2817834717" sldId="302"/>
            <ac:spMk id="2" creationId="{AD30AFFF-D54C-447C-BE0E-E66DAE499291}"/>
          </ac:spMkLst>
        </pc:spChg>
        <pc:spChg chg="del">
          <ac:chgData name="Vikas Joshi" userId="652013cf-bac9-4d93-942d-71fd89f57c3d" providerId="ADAL" clId="{E1EBD466-7372-426B-8474-EBBC26FE9FE5}" dt="2021-05-24T11:01:27.264" v="1262" actId="478"/>
          <ac:spMkLst>
            <pc:docMk/>
            <pc:sldMk cId="2817834717" sldId="302"/>
            <ac:spMk id="3" creationId="{887DFB29-287D-403B-889B-29FDF49FBA3A}"/>
          </ac:spMkLst>
        </pc:spChg>
      </pc:sldChg>
      <pc:sldChg chg="addSp delSp modSp add mod delAnim">
        <pc:chgData name="Vikas Joshi" userId="652013cf-bac9-4d93-942d-71fd89f57c3d" providerId="ADAL" clId="{E1EBD466-7372-426B-8474-EBBC26FE9FE5}" dt="2021-05-26T07:31:14.238" v="6951" actId="1076"/>
        <pc:sldMkLst>
          <pc:docMk/>
          <pc:sldMk cId="2495448115" sldId="303"/>
        </pc:sldMkLst>
        <pc:spChg chg="add mod">
          <ac:chgData name="Vikas Joshi" userId="652013cf-bac9-4d93-942d-71fd89f57c3d" providerId="ADAL" clId="{E1EBD466-7372-426B-8474-EBBC26FE9FE5}" dt="2021-05-26T07:31:14.238" v="6951" actId="1076"/>
          <ac:spMkLst>
            <pc:docMk/>
            <pc:sldMk cId="2495448115" sldId="303"/>
            <ac:spMk id="4" creationId="{78D5FA57-BD2C-4879-BB68-FF1B31152C11}"/>
          </ac:spMkLst>
        </pc:spChg>
        <pc:spChg chg="mod">
          <ac:chgData name="Vikas Joshi" userId="652013cf-bac9-4d93-942d-71fd89f57c3d" providerId="ADAL" clId="{E1EBD466-7372-426B-8474-EBBC26FE9FE5}" dt="2021-05-24T12:39:36.680" v="1776" actId="20577"/>
          <ac:spMkLst>
            <pc:docMk/>
            <pc:sldMk cId="2495448115" sldId="303"/>
            <ac:spMk id="5" creationId="{63FC5AF1-F8F9-4842-BDDF-EBA584ACC8ED}"/>
          </ac:spMkLst>
        </pc:spChg>
        <pc:spChg chg="del">
          <ac:chgData name="Vikas Joshi" userId="652013cf-bac9-4d93-942d-71fd89f57c3d" providerId="ADAL" clId="{E1EBD466-7372-426B-8474-EBBC26FE9FE5}" dt="2021-05-26T07:30:23.285" v="6939" actId="478"/>
          <ac:spMkLst>
            <pc:docMk/>
            <pc:sldMk cId="2495448115" sldId="303"/>
            <ac:spMk id="13" creationId="{BCB9FCA7-3650-49DA-94BC-41A443D6D9C6}"/>
          </ac:spMkLst>
        </pc:spChg>
        <pc:cxnChg chg="mod">
          <ac:chgData name="Vikas Joshi" userId="652013cf-bac9-4d93-942d-71fd89f57c3d" providerId="ADAL" clId="{E1EBD466-7372-426B-8474-EBBC26FE9FE5}" dt="2021-05-26T07:30:23.285" v="6939" actId="478"/>
          <ac:cxnSpMkLst>
            <pc:docMk/>
            <pc:sldMk cId="2495448115" sldId="303"/>
            <ac:cxnSpMk id="14" creationId="{1AD2A753-AB7B-4F89-B0F5-5D32F139B93C}"/>
          </ac:cxnSpMkLst>
        </pc:cxnChg>
      </pc:sldChg>
      <pc:sldChg chg="addSp delSp modSp add mod">
        <pc:chgData name="Vikas Joshi" userId="652013cf-bac9-4d93-942d-71fd89f57c3d" providerId="ADAL" clId="{E1EBD466-7372-426B-8474-EBBC26FE9FE5}" dt="2021-05-26T07:44:36.638" v="7094" actId="1076"/>
        <pc:sldMkLst>
          <pc:docMk/>
          <pc:sldMk cId="3468661124" sldId="304"/>
        </pc:sldMkLst>
        <pc:spChg chg="add mod">
          <ac:chgData name="Vikas Joshi" userId="652013cf-bac9-4d93-942d-71fd89f57c3d" providerId="ADAL" clId="{E1EBD466-7372-426B-8474-EBBC26FE9FE5}" dt="2021-05-26T07:31:09.933" v="6949" actId="1076"/>
          <ac:spMkLst>
            <pc:docMk/>
            <pc:sldMk cId="3468661124" sldId="304"/>
            <ac:spMk id="5" creationId="{4F44A7C2-049C-4093-8B43-601266D6A4F4}"/>
          </ac:spMkLst>
        </pc:spChg>
        <pc:spChg chg="del">
          <ac:chgData name="Vikas Joshi" userId="652013cf-bac9-4d93-942d-71fd89f57c3d" providerId="ADAL" clId="{E1EBD466-7372-426B-8474-EBBC26FE9FE5}" dt="2021-05-26T07:30:29.606" v="6940" actId="478"/>
          <ac:spMkLst>
            <pc:docMk/>
            <pc:sldMk cId="3468661124" sldId="304"/>
            <ac:spMk id="13" creationId="{BCB9FCA7-3650-49DA-94BC-41A443D6D9C6}"/>
          </ac:spMkLst>
        </pc:spChg>
        <pc:spChg chg="add mod">
          <ac:chgData name="Vikas Joshi" userId="652013cf-bac9-4d93-942d-71fd89f57c3d" providerId="ADAL" clId="{E1EBD466-7372-426B-8474-EBBC26FE9FE5}" dt="2021-05-26T07:44:36.638" v="7094" actId="1076"/>
          <ac:spMkLst>
            <pc:docMk/>
            <pc:sldMk cId="3468661124" sldId="304"/>
            <ac:spMk id="18" creationId="{1934A202-DCFB-4678-8544-B23293FC0EFB}"/>
          </ac:spMkLst>
        </pc:spChg>
        <pc:spChg chg="del">
          <ac:chgData name="Vikas Joshi" userId="652013cf-bac9-4d93-942d-71fd89f57c3d" providerId="ADAL" clId="{E1EBD466-7372-426B-8474-EBBC26FE9FE5}" dt="2021-05-26T07:30:31.900" v="6941" actId="478"/>
          <ac:spMkLst>
            <pc:docMk/>
            <pc:sldMk cId="3468661124" sldId="304"/>
            <ac:spMk id="34" creationId="{C29D446C-F045-4823-A14E-8A007B2960B8}"/>
          </ac:spMkLst>
        </pc:spChg>
        <pc:cxnChg chg="mod">
          <ac:chgData name="Vikas Joshi" userId="652013cf-bac9-4d93-942d-71fd89f57c3d" providerId="ADAL" clId="{E1EBD466-7372-426B-8474-EBBC26FE9FE5}" dt="2021-05-26T07:30:29.606" v="6940" actId="478"/>
          <ac:cxnSpMkLst>
            <pc:docMk/>
            <pc:sldMk cId="3468661124" sldId="304"/>
            <ac:cxnSpMk id="14" creationId="{1AD2A753-AB7B-4F89-B0F5-5D32F139B93C}"/>
          </ac:cxnSpMkLst>
        </pc:cxnChg>
        <pc:cxnChg chg="mod">
          <ac:chgData name="Vikas Joshi" userId="652013cf-bac9-4d93-942d-71fd89f57c3d" providerId="ADAL" clId="{E1EBD466-7372-426B-8474-EBBC26FE9FE5}" dt="2021-05-26T07:30:31.900" v="6941" actId="478"/>
          <ac:cxnSpMkLst>
            <pc:docMk/>
            <pc:sldMk cId="3468661124" sldId="304"/>
            <ac:cxnSpMk id="36" creationId="{66F3A55E-98EF-47D8-82E5-1B2B5404B8DC}"/>
          </ac:cxnSpMkLst>
        </pc:cxnChg>
      </pc:sldChg>
      <pc:sldChg chg="addSp delSp modSp add mod">
        <pc:chgData name="Vikas Joshi" userId="652013cf-bac9-4d93-942d-71fd89f57c3d" providerId="ADAL" clId="{E1EBD466-7372-426B-8474-EBBC26FE9FE5}" dt="2021-05-26T07:31:04.327" v="6947" actId="1076"/>
        <pc:sldMkLst>
          <pc:docMk/>
          <pc:sldMk cId="1340713206" sldId="305"/>
        </pc:sldMkLst>
        <pc:spChg chg="add mod">
          <ac:chgData name="Vikas Joshi" userId="652013cf-bac9-4d93-942d-71fd89f57c3d" providerId="ADAL" clId="{E1EBD466-7372-426B-8474-EBBC26FE9FE5}" dt="2021-05-26T07:31:04.327" v="6947" actId="1076"/>
          <ac:spMkLst>
            <pc:docMk/>
            <pc:sldMk cId="1340713206" sldId="305"/>
            <ac:spMk id="5" creationId="{FAF69956-6FDB-4FEA-B7FC-B97027EFF008}"/>
          </ac:spMkLst>
        </pc:spChg>
        <pc:spChg chg="del">
          <ac:chgData name="Vikas Joshi" userId="652013cf-bac9-4d93-942d-71fd89f57c3d" providerId="ADAL" clId="{E1EBD466-7372-426B-8474-EBBC26FE9FE5}" dt="2021-05-26T07:30:37.301" v="6942" actId="478"/>
          <ac:spMkLst>
            <pc:docMk/>
            <pc:sldMk cId="1340713206" sldId="305"/>
            <ac:spMk id="13" creationId="{BCB9FCA7-3650-49DA-94BC-41A443D6D9C6}"/>
          </ac:spMkLst>
        </pc:spChg>
        <pc:cxnChg chg="mod">
          <ac:chgData name="Vikas Joshi" userId="652013cf-bac9-4d93-942d-71fd89f57c3d" providerId="ADAL" clId="{E1EBD466-7372-426B-8474-EBBC26FE9FE5}" dt="2021-05-26T07:30:37.301" v="6942" actId="478"/>
          <ac:cxnSpMkLst>
            <pc:docMk/>
            <pc:sldMk cId="1340713206" sldId="305"/>
            <ac:cxnSpMk id="14" creationId="{1AD2A753-AB7B-4F89-B0F5-5D32F139B93C}"/>
          </ac:cxnSpMkLst>
        </pc:cxnChg>
      </pc:sldChg>
      <pc:sldChg chg="addSp delSp modSp add mod">
        <pc:chgData name="Vikas Joshi" userId="652013cf-bac9-4d93-942d-71fd89f57c3d" providerId="ADAL" clId="{E1EBD466-7372-426B-8474-EBBC26FE9FE5}" dt="2021-05-26T07:30:57.566" v="6945" actId="1076"/>
        <pc:sldMkLst>
          <pc:docMk/>
          <pc:sldMk cId="259812848" sldId="306"/>
        </pc:sldMkLst>
        <pc:spChg chg="add mod">
          <ac:chgData name="Vikas Joshi" userId="652013cf-bac9-4d93-942d-71fd89f57c3d" providerId="ADAL" clId="{E1EBD466-7372-426B-8474-EBBC26FE9FE5}" dt="2021-05-26T07:30:57.566" v="6945" actId="1076"/>
          <ac:spMkLst>
            <pc:docMk/>
            <pc:sldMk cId="259812848" sldId="306"/>
            <ac:spMk id="5" creationId="{CA8C54D9-35E9-4B3A-B7C6-5BEE6E4B35C4}"/>
          </ac:spMkLst>
        </pc:spChg>
        <pc:spChg chg="del">
          <ac:chgData name="Vikas Joshi" userId="652013cf-bac9-4d93-942d-71fd89f57c3d" providerId="ADAL" clId="{E1EBD466-7372-426B-8474-EBBC26FE9FE5}" dt="2021-05-26T07:30:42.612" v="6943" actId="478"/>
          <ac:spMkLst>
            <pc:docMk/>
            <pc:sldMk cId="259812848" sldId="306"/>
            <ac:spMk id="13" creationId="{BCB9FCA7-3650-49DA-94BC-41A443D6D9C6}"/>
          </ac:spMkLst>
        </pc:spChg>
        <pc:cxnChg chg="mod">
          <ac:chgData name="Vikas Joshi" userId="652013cf-bac9-4d93-942d-71fd89f57c3d" providerId="ADAL" clId="{E1EBD466-7372-426B-8474-EBBC26FE9FE5}" dt="2021-05-26T07:30:42.612" v="6943" actId="478"/>
          <ac:cxnSpMkLst>
            <pc:docMk/>
            <pc:sldMk cId="259812848" sldId="306"/>
            <ac:cxnSpMk id="14" creationId="{1AD2A753-AB7B-4F89-B0F5-5D32F139B93C}"/>
          </ac:cxnSpMkLst>
        </pc:cxnChg>
      </pc:sldChg>
      <pc:sldChg chg="addSp delSp modSp add mod modAnim">
        <pc:chgData name="Vikas Joshi" userId="652013cf-bac9-4d93-942d-71fd89f57c3d" providerId="ADAL" clId="{E1EBD466-7372-426B-8474-EBBC26FE9FE5}" dt="2021-05-25T16:23:56.315" v="4060" actId="20577"/>
        <pc:sldMkLst>
          <pc:docMk/>
          <pc:sldMk cId="408830864" sldId="307"/>
        </pc:sldMkLst>
        <pc:spChg chg="del mod">
          <ac:chgData name="Vikas Joshi" userId="652013cf-bac9-4d93-942d-71fd89f57c3d" providerId="ADAL" clId="{E1EBD466-7372-426B-8474-EBBC26FE9FE5}" dt="2021-05-25T12:08:11.466" v="3779" actId="478"/>
          <ac:spMkLst>
            <pc:docMk/>
            <pc:sldMk cId="408830864" sldId="307"/>
            <ac:spMk id="4" creationId="{ACDE95B1-868B-4735-AF99-35DB4C3512C7}"/>
          </ac:spMkLst>
        </pc:spChg>
        <pc:spChg chg="add del mod">
          <ac:chgData name="Vikas Joshi" userId="652013cf-bac9-4d93-942d-71fd89f57c3d" providerId="ADAL" clId="{E1EBD466-7372-426B-8474-EBBC26FE9FE5}" dt="2021-05-25T12:08:58.107" v="3809" actId="478"/>
          <ac:spMkLst>
            <pc:docMk/>
            <pc:sldMk cId="408830864" sldId="307"/>
            <ac:spMk id="5" creationId="{92479F05-E3E7-4021-9FE9-BAD50CEF4CA9}"/>
          </ac:spMkLst>
        </pc:spChg>
        <pc:spChg chg="add del mod">
          <ac:chgData name="Vikas Joshi" userId="652013cf-bac9-4d93-942d-71fd89f57c3d" providerId="ADAL" clId="{E1EBD466-7372-426B-8474-EBBC26FE9FE5}" dt="2021-05-25T12:09:01.192" v="3810" actId="478"/>
          <ac:spMkLst>
            <pc:docMk/>
            <pc:sldMk cId="408830864" sldId="307"/>
            <ac:spMk id="7" creationId="{F42026B9-900E-471A-BDF8-6496D81E0B85}"/>
          </ac:spMkLst>
        </pc:spChg>
        <pc:spChg chg="mod topLvl">
          <ac:chgData name="Vikas Joshi" userId="652013cf-bac9-4d93-942d-71fd89f57c3d" providerId="ADAL" clId="{E1EBD466-7372-426B-8474-EBBC26FE9FE5}" dt="2021-05-25T12:10:07.274" v="3821" actId="165"/>
          <ac:spMkLst>
            <pc:docMk/>
            <pc:sldMk cId="408830864" sldId="307"/>
            <ac:spMk id="10" creationId="{09CED00D-0A79-45A3-AC38-C86969EFD3C7}"/>
          </ac:spMkLst>
        </pc:spChg>
        <pc:spChg chg="mod topLvl">
          <ac:chgData name="Vikas Joshi" userId="652013cf-bac9-4d93-942d-71fd89f57c3d" providerId="ADAL" clId="{E1EBD466-7372-426B-8474-EBBC26FE9FE5}" dt="2021-05-25T12:10:07.274" v="3821" actId="165"/>
          <ac:spMkLst>
            <pc:docMk/>
            <pc:sldMk cId="408830864" sldId="307"/>
            <ac:spMk id="11" creationId="{66C5CD98-7669-41E7-BFAB-BAE773680491}"/>
          </ac:spMkLst>
        </pc:spChg>
        <pc:spChg chg="mod topLvl">
          <ac:chgData name="Vikas Joshi" userId="652013cf-bac9-4d93-942d-71fd89f57c3d" providerId="ADAL" clId="{E1EBD466-7372-426B-8474-EBBC26FE9FE5}" dt="2021-05-25T12:10:07.274" v="3821" actId="165"/>
          <ac:spMkLst>
            <pc:docMk/>
            <pc:sldMk cId="408830864" sldId="307"/>
            <ac:spMk id="12" creationId="{FD6D5646-ED2B-429B-A0EA-7FF6297FA803}"/>
          </ac:spMkLst>
        </pc:spChg>
        <pc:spChg chg="mod topLvl">
          <ac:chgData name="Vikas Joshi" userId="652013cf-bac9-4d93-942d-71fd89f57c3d" providerId="ADAL" clId="{E1EBD466-7372-426B-8474-EBBC26FE9FE5}" dt="2021-05-25T12:10:07.274" v="3821" actId="165"/>
          <ac:spMkLst>
            <pc:docMk/>
            <pc:sldMk cId="408830864" sldId="307"/>
            <ac:spMk id="13" creationId="{65C1E4EE-9915-4A16-AAD4-F3243CCE36C0}"/>
          </ac:spMkLst>
        </pc:spChg>
        <pc:spChg chg="mod topLvl">
          <ac:chgData name="Vikas Joshi" userId="652013cf-bac9-4d93-942d-71fd89f57c3d" providerId="ADAL" clId="{E1EBD466-7372-426B-8474-EBBC26FE9FE5}" dt="2021-05-25T12:10:07.274" v="3821" actId="165"/>
          <ac:spMkLst>
            <pc:docMk/>
            <pc:sldMk cId="408830864" sldId="307"/>
            <ac:spMk id="14" creationId="{0F1A906E-7E95-4498-827C-C45BB0646DCB}"/>
          </ac:spMkLst>
        </pc:spChg>
        <pc:spChg chg="mod topLvl">
          <ac:chgData name="Vikas Joshi" userId="652013cf-bac9-4d93-942d-71fd89f57c3d" providerId="ADAL" clId="{E1EBD466-7372-426B-8474-EBBC26FE9FE5}" dt="2021-05-25T12:10:07.274" v="3821" actId="165"/>
          <ac:spMkLst>
            <pc:docMk/>
            <pc:sldMk cId="408830864" sldId="307"/>
            <ac:spMk id="15" creationId="{E64FEA82-6ACE-4B59-8747-F0039476864B}"/>
          </ac:spMkLst>
        </pc:spChg>
        <pc:spChg chg="mod topLvl">
          <ac:chgData name="Vikas Joshi" userId="652013cf-bac9-4d93-942d-71fd89f57c3d" providerId="ADAL" clId="{E1EBD466-7372-426B-8474-EBBC26FE9FE5}" dt="2021-05-25T12:10:07.274" v="3821" actId="165"/>
          <ac:spMkLst>
            <pc:docMk/>
            <pc:sldMk cId="408830864" sldId="307"/>
            <ac:spMk id="16" creationId="{2E20890C-DDAA-46A2-BF39-D7891DC36587}"/>
          </ac:spMkLst>
        </pc:spChg>
        <pc:spChg chg="mod topLvl">
          <ac:chgData name="Vikas Joshi" userId="652013cf-bac9-4d93-942d-71fd89f57c3d" providerId="ADAL" clId="{E1EBD466-7372-426B-8474-EBBC26FE9FE5}" dt="2021-05-25T12:10:07.274" v="3821" actId="165"/>
          <ac:spMkLst>
            <pc:docMk/>
            <pc:sldMk cId="408830864" sldId="307"/>
            <ac:spMk id="17" creationId="{482E6BC5-1C5C-4B01-92D9-7F86C8528B33}"/>
          </ac:spMkLst>
        </pc:spChg>
        <pc:spChg chg="mod topLvl">
          <ac:chgData name="Vikas Joshi" userId="652013cf-bac9-4d93-942d-71fd89f57c3d" providerId="ADAL" clId="{E1EBD466-7372-426B-8474-EBBC26FE9FE5}" dt="2021-05-25T12:10:07.274" v="3821" actId="165"/>
          <ac:spMkLst>
            <pc:docMk/>
            <pc:sldMk cId="408830864" sldId="307"/>
            <ac:spMk id="18" creationId="{E94E4281-34A5-4A74-BD85-FBF082D446B5}"/>
          </ac:spMkLst>
        </pc:spChg>
        <pc:spChg chg="mod topLvl">
          <ac:chgData name="Vikas Joshi" userId="652013cf-bac9-4d93-942d-71fd89f57c3d" providerId="ADAL" clId="{E1EBD466-7372-426B-8474-EBBC26FE9FE5}" dt="2021-05-25T12:10:07.274" v="3821" actId="165"/>
          <ac:spMkLst>
            <pc:docMk/>
            <pc:sldMk cId="408830864" sldId="307"/>
            <ac:spMk id="19" creationId="{CE9CD11A-50AF-4153-96F4-160C39B703BD}"/>
          </ac:spMkLst>
        </pc:spChg>
        <pc:spChg chg="mod topLvl">
          <ac:chgData name="Vikas Joshi" userId="652013cf-bac9-4d93-942d-71fd89f57c3d" providerId="ADAL" clId="{E1EBD466-7372-426B-8474-EBBC26FE9FE5}" dt="2021-05-25T12:10:07.274" v="3821" actId="165"/>
          <ac:spMkLst>
            <pc:docMk/>
            <pc:sldMk cId="408830864" sldId="307"/>
            <ac:spMk id="20" creationId="{F767D5FE-B1FB-4A7E-B209-79D76B40BD77}"/>
          </ac:spMkLst>
        </pc:spChg>
        <pc:spChg chg="mod topLvl">
          <ac:chgData name="Vikas Joshi" userId="652013cf-bac9-4d93-942d-71fd89f57c3d" providerId="ADAL" clId="{E1EBD466-7372-426B-8474-EBBC26FE9FE5}" dt="2021-05-25T16:23:56.315" v="4060" actId="20577"/>
          <ac:spMkLst>
            <pc:docMk/>
            <pc:sldMk cId="408830864" sldId="307"/>
            <ac:spMk id="21" creationId="{5F09C0B7-0666-4A7F-9C84-F1C4EFFCE801}"/>
          </ac:spMkLst>
        </pc:spChg>
        <pc:grpChg chg="del mod">
          <ac:chgData name="Vikas Joshi" userId="652013cf-bac9-4d93-942d-71fd89f57c3d" providerId="ADAL" clId="{E1EBD466-7372-426B-8474-EBBC26FE9FE5}" dt="2021-05-25T12:10:07.274" v="3821" actId="165"/>
          <ac:grpSpMkLst>
            <pc:docMk/>
            <pc:sldMk cId="408830864" sldId="307"/>
            <ac:grpSpMk id="9" creationId="{EFA6DCA5-DCE7-4274-9FE0-A4089B25A3DD}"/>
          </ac:grpSpMkLst>
        </pc:grpChg>
        <pc:grpChg chg="add">
          <ac:chgData name="Vikas Joshi" userId="652013cf-bac9-4d93-942d-71fd89f57c3d" providerId="ADAL" clId="{E1EBD466-7372-426B-8474-EBBC26FE9FE5}" dt="2021-05-25T12:10:31.614" v="3828" actId="164"/>
          <ac:grpSpMkLst>
            <pc:docMk/>
            <pc:sldMk cId="408830864" sldId="307"/>
            <ac:grpSpMk id="22" creationId="{FC593A3D-240B-4FEA-B536-CAFEB11D7FAA}"/>
          </ac:grpSpMkLst>
        </pc:grpChg>
        <pc:grpChg chg="add">
          <ac:chgData name="Vikas Joshi" userId="652013cf-bac9-4d93-942d-71fd89f57c3d" providerId="ADAL" clId="{E1EBD466-7372-426B-8474-EBBC26FE9FE5}" dt="2021-05-25T12:10:39.790" v="3829" actId="164"/>
          <ac:grpSpMkLst>
            <pc:docMk/>
            <pc:sldMk cId="408830864" sldId="307"/>
            <ac:grpSpMk id="23" creationId="{B3BD0B82-C208-4885-B8F7-C6E485EF97CD}"/>
          </ac:grpSpMkLst>
        </pc:grpChg>
        <pc:grpChg chg="add">
          <ac:chgData name="Vikas Joshi" userId="652013cf-bac9-4d93-942d-71fd89f57c3d" providerId="ADAL" clId="{E1EBD466-7372-426B-8474-EBBC26FE9FE5}" dt="2021-05-25T12:10:46.342" v="3830" actId="164"/>
          <ac:grpSpMkLst>
            <pc:docMk/>
            <pc:sldMk cId="408830864" sldId="307"/>
            <ac:grpSpMk id="24" creationId="{A00DA8D5-62FF-4861-B10A-1ECA11F99AF7}"/>
          </ac:grpSpMkLst>
        </pc:grpChg>
        <pc:graphicFrameChg chg="add del mod modGraphic">
          <ac:chgData name="Vikas Joshi" userId="652013cf-bac9-4d93-942d-71fd89f57c3d" providerId="ADAL" clId="{E1EBD466-7372-426B-8474-EBBC26FE9FE5}" dt="2021-05-25T12:09:45.849" v="3817" actId="18245"/>
          <ac:graphicFrameMkLst>
            <pc:docMk/>
            <pc:sldMk cId="408830864" sldId="307"/>
            <ac:graphicFrameMk id="8" creationId="{CC70A2D3-2C3A-47E5-BC8A-18A9BCEC96BB}"/>
          </ac:graphicFrameMkLst>
        </pc:graphicFrameChg>
      </pc:sldChg>
      <pc:sldChg chg="addSp delSp modSp add mod modAnim">
        <pc:chgData name="Vikas Joshi" userId="652013cf-bac9-4d93-942d-71fd89f57c3d" providerId="ADAL" clId="{E1EBD466-7372-426B-8474-EBBC26FE9FE5}" dt="2021-05-26T07:41:49.986" v="7092" actId="20577"/>
        <pc:sldMkLst>
          <pc:docMk/>
          <pc:sldMk cId="766579207" sldId="308"/>
        </pc:sldMkLst>
        <pc:spChg chg="add mod">
          <ac:chgData name="Vikas Joshi" userId="652013cf-bac9-4d93-942d-71fd89f57c3d" providerId="ADAL" clId="{E1EBD466-7372-426B-8474-EBBC26FE9FE5}" dt="2021-05-26T07:41:49.986" v="7092" actId="20577"/>
          <ac:spMkLst>
            <pc:docMk/>
            <pc:sldMk cId="766579207" sldId="308"/>
            <ac:spMk id="5" creationId="{6A489DE3-1919-4B21-9EDC-774B15634889}"/>
          </ac:spMkLst>
        </pc:spChg>
        <pc:spChg chg="del mod">
          <ac:chgData name="Vikas Joshi" userId="652013cf-bac9-4d93-942d-71fd89f57c3d" providerId="ADAL" clId="{E1EBD466-7372-426B-8474-EBBC26FE9FE5}" dt="2021-05-25T16:22:04.297" v="4045" actId="12084"/>
          <ac:spMkLst>
            <pc:docMk/>
            <pc:sldMk cId="766579207" sldId="308"/>
            <ac:spMk id="52" creationId="{2038848D-2A78-4A3E-8293-E5386A3CB5EE}"/>
          </ac:spMkLst>
        </pc:spChg>
        <pc:spChg chg="del mod">
          <ac:chgData name="Vikas Joshi" userId="652013cf-bac9-4d93-942d-71fd89f57c3d" providerId="ADAL" clId="{E1EBD466-7372-426B-8474-EBBC26FE9FE5}" dt="2021-05-25T16:22:41.039" v="4051" actId="12084"/>
          <ac:spMkLst>
            <pc:docMk/>
            <pc:sldMk cId="766579207" sldId="308"/>
            <ac:spMk id="53" creationId="{68C15675-1659-48D5-86EB-36FC311B1C7D}"/>
          </ac:spMkLst>
        </pc:spChg>
        <pc:graphicFrameChg chg="add mod modGraphic">
          <ac:chgData name="Vikas Joshi" userId="652013cf-bac9-4d93-942d-71fd89f57c3d" providerId="ADAL" clId="{E1EBD466-7372-426B-8474-EBBC26FE9FE5}" dt="2021-05-26T07:32:17.540" v="6967" actId="20577"/>
          <ac:graphicFrameMkLst>
            <pc:docMk/>
            <pc:sldMk cId="766579207" sldId="308"/>
            <ac:graphicFrameMk id="3" creationId="{9360F63D-DED3-421C-BCB1-ED657D32AA4E}"/>
          </ac:graphicFrameMkLst>
        </pc:graphicFrameChg>
        <pc:graphicFrameChg chg="add mod modGraphic">
          <ac:chgData name="Vikas Joshi" userId="652013cf-bac9-4d93-942d-71fd89f57c3d" providerId="ADAL" clId="{E1EBD466-7372-426B-8474-EBBC26FE9FE5}" dt="2021-05-26T07:41:46.117" v="7091" actId="20577"/>
          <ac:graphicFrameMkLst>
            <pc:docMk/>
            <pc:sldMk cId="766579207" sldId="308"/>
            <ac:graphicFrameMk id="4" creationId="{9EBC7CC5-6831-4D8B-BE67-487793FCCCD1}"/>
          </ac:graphicFrameMkLst>
        </pc:graphicFrameChg>
      </pc:sldChg>
      <pc:sldChg chg="add del">
        <pc:chgData name="Vikas Joshi" userId="652013cf-bac9-4d93-942d-71fd89f57c3d" providerId="ADAL" clId="{E1EBD466-7372-426B-8474-EBBC26FE9FE5}" dt="2021-05-26T07:30:08.884" v="6938" actId="22"/>
        <pc:sldMkLst>
          <pc:docMk/>
          <pc:sldMk cId="2443774195" sldId="309"/>
        </pc:sldMkLst>
      </pc:sldChg>
      <pc:sldChg chg="new del">
        <pc:chgData name="Vikas Joshi" userId="652013cf-bac9-4d93-942d-71fd89f57c3d" providerId="ADAL" clId="{E1EBD466-7372-426B-8474-EBBC26FE9FE5}" dt="2021-05-24T12:43:29.048" v="1778" actId="47"/>
        <pc:sldMkLst>
          <pc:docMk/>
          <pc:sldMk cId="1684486713" sldId="310"/>
        </pc:sldMkLst>
      </pc:sldChg>
      <pc:sldChg chg="new del">
        <pc:chgData name="Vikas Joshi" userId="652013cf-bac9-4d93-942d-71fd89f57c3d" providerId="ADAL" clId="{E1EBD466-7372-426B-8474-EBBC26FE9FE5}" dt="2021-05-24T11:50:20.408" v="1769" actId="47"/>
        <pc:sldMkLst>
          <pc:docMk/>
          <pc:sldMk cId="1298522635" sldId="311"/>
        </pc:sldMkLst>
      </pc:sldChg>
      <pc:sldChg chg="addSp delSp modSp add mod modAnim">
        <pc:chgData name="Vikas Joshi" userId="652013cf-bac9-4d93-942d-71fd89f57c3d" providerId="ADAL" clId="{E1EBD466-7372-426B-8474-EBBC26FE9FE5}" dt="2021-05-26T07:57:06.099" v="7102" actId="1076"/>
        <pc:sldMkLst>
          <pc:docMk/>
          <pc:sldMk cId="2211054744" sldId="311"/>
        </pc:sldMkLst>
        <pc:graphicFrameChg chg="add del mod modGraphic">
          <ac:chgData name="Vikas Joshi" userId="652013cf-bac9-4d93-942d-71fd89f57c3d" providerId="ADAL" clId="{E1EBD466-7372-426B-8474-EBBC26FE9FE5}" dt="2021-05-25T12:11:28.007" v="3835" actId="478"/>
          <ac:graphicFrameMkLst>
            <pc:docMk/>
            <pc:sldMk cId="2211054744" sldId="311"/>
            <ac:graphicFrameMk id="2" creationId="{CEA284D4-DA7A-4739-B5E3-C3B7B492B936}"/>
          </ac:graphicFrameMkLst>
        </pc:graphicFrameChg>
        <pc:picChg chg="mod">
          <ac:chgData name="Vikas Joshi" userId="652013cf-bac9-4d93-942d-71fd89f57c3d" providerId="ADAL" clId="{E1EBD466-7372-426B-8474-EBBC26FE9FE5}" dt="2021-05-26T07:57:03.717" v="7101" actId="1076"/>
          <ac:picMkLst>
            <pc:docMk/>
            <pc:sldMk cId="2211054744" sldId="311"/>
            <ac:picMk id="5" creationId="{907DE500-6C7A-4658-A856-5FD745289DCF}"/>
          </ac:picMkLst>
        </pc:picChg>
        <pc:picChg chg="mod">
          <ac:chgData name="Vikas Joshi" userId="652013cf-bac9-4d93-942d-71fd89f57c3d" providerId="ADAL" clId="{E1EBD466-7372-426B-8474-EBBC26FE9FE5}" dt="2021-05-26T07:57:02.353" v="7100" actId="1076"/>
          <ac:picMkLst>
            <pc:docMk/>
            <pc:sldMk cId="2211054744" sldId="311"/>
            <ac:picMk id="6" creationId="{C90E00CE-8AAC-45B2-8801-0BCE195568ED}"/>
          </ac:picMkLst>
        </pc:picChg>
        <pc:picChg chg="mod">
          <ac:chgData name="Vikas Joshi" userId="652013cf-bac9-4d93-942d-71fd89f57c3d" providerId="ADAL" clId="{E1EBD466-7372-426B-8474-EBBC26FE9FE5}" dt="2021-05-26T07:57:06.099" v="7102" actId="1076"/>
          <ac:picMkLst>
            <pc:docMk/>
            <pc:sldMk cId="2211054744" sldId="311"/>
            <ac:picMk id="7" creationId="{5CEB780D-34D6-40E8-BA7C-B275F6DFC892}"/>
          </ac:picMkLst>
        </pc:picChg>
      </pc:sldChg>
      <pc:sldChg chg="addSp delSp modSp add mod modAnim">
        <pc:chgData name="Vikas Joshi" userId="652013cf-bac9-4d93-942d-71fd89f57c3d" providerId="ADAL" clId="{E1EBD466-7372-426B-8474-EBBC26FE9FE5}" dt="2021-05-25T16:00:01.724" v="4036" actId="12084"/>
        <pc:sldMkLst>
          <pc:docMk/>
          <pc:sldMk cId="699256492" sldId="312"/>
        </pc:sldMkLst>
        <pc:spChg chg="del mod">
          <ac:chgData name="Vikas Joshi" userId="652013cf-bac9-4d93-942d-71fd89f57c3d" providerId="ADAL" clId="{E1EBD466-7372-426B-8474-EBBC26FE9FE5}" dt="2021-05-25T16:00:01.724" v="4036" actId="12084"/>
          <ac:spMkLst>
            <pc:docMk/>
            <pc:sldMk cId="699256492" sldId="312"/>
            <ac:spMk id="2" creationId="{A20ECA28-C845-41C9-808B-89AE3D990BB6}"/>
          </ac:spMkLst>
        </pc:spChg>
        <pc:spChg chg="mod">
          <ac:chgData name="Vikas Joshi" userId="652013cf-bac9-4d93-942d-71fd89f57c3d" providerId="ADAL" clId="{E1EBD466-7372-426B-8474-EBBC26FE9FE5}" dt="2021-05-25T12:27:23.941" v="3846" actId="403"/>
          <ac:spMkLst>
            <pc:docMk/>
            <pc:sldMk cId="699256492" sldId="312"/>
            <ac:spMk id="3" creationId="{1E6FA2C1-6EED-4474-AFB8-C3220CA7F346}"/>
          </ac:spMkLst>
        </pc:spChg>
        <pc:graphicFrameChg chg="add mod">
          <ac:chgData name="Vikas Joshi" userId="652013cf-bac9-4d93-942d-71fd89f57c3d" providerId="ADAL" clId="{E1EBD466-7372-426B-8474-EBBC26FE9FE5}" dt="2021-05-25T16:00:01.724" v="4036" actId="12084"/>
          <ac:graphicFrameMkLst>
            <pc:docMk/>
            <pc:sldMk cId="699256492" sldId="312"/>
            <ac:graphicFrameMk id="4" creationId="{E942B589-F876-432B-9DAB-E14488A47E7E}"/>
          </ac:graphicFrameMkLst>
        </pc:graphicFrameChg>
      </pc:sldChg>
      <pc:sldChg chg="addSp delSp modSp new add del mod ord modShow">
        <pc:chgData name="Vikas Joshi" userId="652013cf-bac9-4d93-942d-71fd89f57c3d" providerId="ADAL" clId="{E1EBD466-7372-426B-8474-EBBC26FE9FE5}" dt="2021-05-25T12:27:08.451" v="3841"/>
        <pc:sldMkLst>
          <pc:docMk/>
          <pc:sldMk cId="2850387905" sldId="313"/>
        </pc:sldMkLst>
        <pc:spChg chg="add del mod">
          <ac:chgData name="Vikas Joshi" userId="652013cf-bac9-4d93-942d-71fd89f57c3d" providerId="ADAL" clId="{E1EBD466-7372-426B-8474-EBBC26FE9FE5}" dt="2021-05-24T12:47:59.261" v="1795"/>
          <ac:spMkLst>
            <pc:docMk/>
            <pc:sldMk cId="2850387905" sldId="313"/>
            <ac:spMk id="2" creationId="{5245B99F-5EF1-49B6-888F-86F4B9BEE571}"/>
          </ac:spMkLst>
        </pc:spChg>
        <pc:spChg chg="mod">
          <ac:chgData name="Vikas Joshi" userId="652013cf-bac9-4d93-942d-71fd89f57c3d" providerId="ADAL" clId="{E1EBD466-7372-426B-8474-EBBC26FE9FE5}" dt="2021-05-24T12:47:58.307" v="1794"/>
          <ac:spMkLst>
            <pc:docMk/>
            <pc:sldMk cId="2850387905" sldId="313"/>
            <ac:spMk id="4" creationId="{880EAEFE-D1DD-4DD9-BE7D-74AE731A5D53}"/>
          </ac:spMkLst>
        </pc:spChg>
        <pc:spChg chg="mod">
          <ac:chgData name="Vikas Joshi" userId="652013cf-bac9-4d93-942d-71fd89f57c3d" providerId="ADAL" clId="{E1EBD466-7372-426B-8474-EBBC26FE9FE5}" dt="2021-05-24T12:47:58.307" v="1794"/>
          <ac:spMkLst>
            <pc:docMk/>
            <pc:sldMk cId="2850387905" sldId="313"/>
            <ac:spMk id="5" creationId="{4B022FCB-6A0E-4FDC-B207-68CA951972DD}"/>
          </ac:spMkLst>
        </pc:spChg>
        <pc:spChg chg="mod">
          <ac:chgData name="Vikas Joshi" userId="652013cf-bac9-4d93-942d-71fd89f57c3d" providerId="ADAL" clId="{E1EBD466-7372-426B-8474-EBBC26FE9FE5}" dt="2021-05-24T12:47:58.307" v="1794"/>
          <ac:spMkLst>
            <pc:docMk/>
            <pc:sldMk cId="2850387905" sldId="313"/>
            <ac:spMk id="6" creationId="{1C8C1781-78E1-4982-9CE0-903482CDF43D}"/>
          </ac:spMkLst>
        </pc:spChg>
        <pc:spChg chg="mod">
          <ac:chgData name="Vikas Joshi" userId="652013cf-bac9-4d93-942d-71fd89f57c3d" providerId="ADAL" clId="{E1EBD466-7372-426B-8474-EBBC26FE9FE5}" dt="2021-05-24T12:47:58.307" v="1794"/>
          <ac:spMkLst>
            <pc:docMk/>
            <pc:sldMk cId="2850387905" sldId="313"/>
            <ac:spMk id="7" creationId="{A8B5350B-F182-4C74-9402-43E29FB646B1}"/>
          </ac:spMkLst>
        </pc:spChg>
        <pc:spChg chg="mod">
          <ac:chgData name="Vikas Joshi" userId="652013cf-bac9-4d93-942d-71fd89f57c3d" providerId="ADAL" clId="{E1EBD466-7372-426B-8474-EBBC26FE9FE5}" dt="2021-05-24T12:47:58.307" v="1794"/>
          <ac:spMkLst>
            <pc:docMk/>
            <pc:sldMk cId="2850387905" sldId="313"/>
            <ac:spMk id="8" creationId="{EEB4EB5C-E922-473E-9E75-9674C56A762A}"/>
          </ac:spMkLst>
        </pc:spChg>
        <pc:spChg chg="mod">
          <ac:chgData name="Vikas Joshi" userId="652013cf-bac9-4d93-942d-71fd89f57c3d" providerId="ADAL" clId="{E1EBD466-7372-426B-8474-EBBC26FE9FE5}" dt="2021-05-24T12:47:58.307" v="1794"/>
          <ac:spMkLst>
            <pc:docMk/>
            <pc:sldMk cId="2850387905" sldId="313"/>
            <ac:spMk id="9" creationId="{B0F6BBFF-1088-487D-B8B4-044D242C4673}"/>
          </ac:spMkLst>
        </pc:spChg>
        <pc:spChg chg="mod">
          <ac:chgData name="Vikas Joshi" userId="652013cf-bac9-4d93-942d-71fd89f57c3d" providerId="ADAL" clId="{E1EBD466-7372-426B-8474-EBBC26FE9FE5}" dt="2021-05-24T12:47:58.307" v="1794"/>
          <ac:spMkLst>
            <pc:docMk/>
            <pc:sldMk cId="2850387905" sldId="313"/>
            <ac:spMk id="10" creationId="{487DE564-AE78-45B5-B29D-8F82AD11E2A9}"/>
          </ac:spMkLst>
        </pc:spChg>
        <pc:spChg chg="mod">
          <ac:chgData name="Vikas Joshi" userId="652013cf-bac9-4d93-942d-71fd89f57c3d" providerId="ADAL" clId="{E1EBD466-7372-426B-8474-EBBC26FE9FE5}" dt="2021-05-24T12:47:58.307" v="1794"/>
          <ac:spMkLst>
            <pc:docMk/>
            <pc:sldMk cId="2850387905" sldId="313"/>
            <ac:spMk id="11" creationId="{A97CE138-F485-4F51-9E79-222D919BD068}"/>
          </ac:spMkLst>
        </pc:spChg>
        <pc:spChg chg="mod">
          <ac:chgData name="Vikas Joshi" userId="652013cf-bac9-4d93-942d-71fd89f57c3d" providerId="ADAL" clId="{E1EBD466-7372-426B-8474-EBBC26FE9FE5}" dt="2021-05-24T12:47:58.307" v="1794"/>
          <ac:spMkLst>
            <pc:docMk/>
            <pc:sldMk cId="2850387905" sldId="313"/>
            <ac:spMk id="12" creationId="{670DE0F1-6563-4DE1-945B-0E3C610390EF}"/>
          </ac:spMkLst>
        </pc:spChg>
        <pc:spChg chg="mod">
          <ac:chgData name="Vikas Joshi" userId="652013cf-bac9-4d93-942d-71fd89f57c3d" providerId="ADAL" clId="{E1EBD466-7372-426B-8474-EBBC26FE9FE5}" dt="2021-05-24T12:47:58.307" v="1794"/>
          <ac:spMkLst>
            <pc:docMk/>
            <pc:sldMk cId="2850387905" sldId="313"/>
            <ac:spMk id="13" creationId="{D11E76C9-77F4-47B7-911D-8C8CABF4D93B}"/>
          </ac:spMkLst>
        </pc:spChg>
        <pc:spChg chg="mod">
          <ac:chgData name="Vikas Joshi" userId="652013cf-bac9-4d93-942d-71fd89f57c3d" providerId="ADAL" clId="{E1EBD466-7372-426B-8474-EBBC26FE9FE5}" dt="2021-05-24T12:47:58.307" v="1794"/>
          <ac:spMkLst>
            <pc:docMk/>
            <pc:sldMk cId="2850387905" sldId="313"/>
            <ac:spMk id="14" creationId="{8FC1646F-7210-4FBE-8E37-70A70A0ADD7E}"/>
          </ac:spMkLst>
        </pc:spChg>
        <pc:spChg chg="mod">
          <ac:chgData name="Vikas Joshi" userId="652013cf-bac9-4d93-942d-71fd89f57c3d" providerId="ADAL" clId="{E1EBD466-7372-426B-8474-EBBC26FE9FE5}" dt="2021-05-24T12:47:58.307" v="1794"/>
          <ac:spMkLst>
            <pc:docMk/>
            <pc:sldMk cId="2850387905" sldId="313"/>
            <ac:spMk id="15" creationId="{10E19683-C781-4BD0-9A66-1917089FBADE}"/>
          </ac:spMkLst>
        </pc:spChg>
        <pc:spChg chg="mod">
          <ac:chgData name="Vikas Joshi" userId="652013cf-bac9-4d93-942d-71fd89f57c3d" providerId="ADAL" clId="{E1EBD466-7372-426B-8474-EBBC26FE9FE5}" dt="2021-05-24T12:47:58.307" v="1794"/>
          <ac:spMkLst>
            <pc:docMk/>
            <pc:sldMk cId="2850387905" sldId="313"/>
            <ac:spMk id="16" creationId="{FA9B9DA0-4B26-4467-98AA-DDE581E481AE}"/>
          </ac:spMkLst>
        </pc:spChg>
        <pc:spChg chg="mod">
          <ac:chgData name="Vikas Joshi" userId="652013cf-bac9-4d93-942d-71fd89f57c3d" providerId="ADAL" clId="{E1EBD466-7372-426B-8474-EBBC26FE9FE5}" dt="2021-05-24T12:47:58.307" v="1794"/>
          <ac:spMkLst>
            <pc:docMk/>
            <pc:sldMk cId="2850387905" sldId="313"/>
            <ac:spMk id="17" creationId="{2855F23A-4498-43FD-A4BF-B0FAB42276B8}"/>
          </ac:spMkLst>
        </pc:spChg>
        <pc:spChg chg="mod">
          <ac:chgData name="Vikas Joshi" userId="652013cf-bac9-4d93-942d-71fd89f57c3d" providerId="ADAL" clId="{E1EBD466-7372-426B-8474-EBBC26FE9FE5}" dt="2021-05-24T12:47:58.307" v="1794"/>
          <ac:spMkLst>
            <pc:docMk/>
            <pc:sldMk cId="2850387905" sldId="313"/>
            <ac:spMk id="30" creationId="{88960DFA-86E4-4F54-B06B-899564D20074}"/>
          </ac:spMkLst>
        </pc:spChg>
        <pc:spChg chg="add del mod">
          <ac:chgData name="Vikas Joshi" userId="652013cf-bac9-4d93-942d-71fd89f57c3d" providerId="ADAL" clId="{E1EBD466-7372-426B-8474-EBBC26FE9FE5}" dt="2021-05-24T12:47:59.261" v="1795"/>
          <ac:spMkLst>
            <pc:docMk/>
            <pc:sldMk cId="2850387905" sldId="313"/>
            <ac:spMk id="32" creationId="{46D7358E-0FAC-4797-9395-5111264354F4}"/>
          </ac:spMkLst>
        </pc:spChg>
        <pc:spChg chg="add del mod">
          <ac:chgData name="Vikas Joshi" userId="652013cf-bac9-4d93-942d-71fd89f57c3d" providerId="ADAL" clId="{E1EBD466-7372-426B-8474-EBBC26FE9FE5}" dt="2021-05-24T12:49:08.155" v="1801"/>
          <ac:spMkLst>
            <pc:docMk/>
            <pc:sldMk cId="2850387905" sldId="313"/>
            <ac:spMk id="33" creationId="{03BFC650-C713-4A99-A9E5-704F03DAE78B}"/>
          </ac:spMkLst>
        </pc:spChg>
        <pc:spChg chg="mod">
          <ac:chgData name="Vikas Joshi" userId="652013cf-bac9-4d93-942d-71fd89f57c3d" providerId="ADAL" clId="{E1EBD466-7372-426B-8474-EBBC26FE9FE5}" dt="2021-05-24T12:49:04.320" v="1800"/>
          <ac:spMkLst>
            <pc:docMk/>
            <pc:sldMk cId="2850387905" sldId="313"/>
            <ac:spMk id="35" creationId="{F9F18C11-0232-420E-995F-2C992D34D5C2}"/>
          </ac:spMkLst>
        </pc:spChg>
        <pc:spChg chg="mod">
          <ac:chgData name="Vikas Joshi" userId="652013cf-bac9-4d93-942d-71fd89f57c3d" providerId="ADAL" clId="{E1EBD466-7372-426B-8474-EBBC26FE9FE5}" dt="2021-05-24T12:49:04.320" v="1800"/>
          <ac:spMkLst>
            <pc:docMk/>
            <pc:sldMk cId="2850387905" sldId="313"/>
            <ac:spMk id="36" creationId="{E5EC498C-EB09-4EE6-99F4-BA0DC880675E}"/>
          </ac:spMkLst>
        </pc:spChg>
        <pc:spChg chg="mod">
          <ac:chgData name="Vikas Joshi" userId="652013cf-bac9-4d93-942d-71fd89f57c3d" providerId="ADAL" clId="{E1EBD466-7372-426B-8474-EBBC26FE9FE5}" dt="2021-05-24T12:49:04.320" v="1800"/>
          <ac:spMkLst>
            <pc:docMk/>
            <pc:sldMk cId="2850387905" sldId="313"/>
            <ac:spMk id="37" creationId="{25D65DEE-095B-490E-B1A4-BAAECC646599}"/>
          </ac:spMkLst>
        </pc:spChg>
        <pc:spChg chg="mod">
          <ac:chgData name="Vikas Joshi" userId="652013cf-bac9-4d93-942d-71fd89f57c3d" providerId="ADAL" clId="{E1EBD466-7372-426B-8474-EBBC26FE9FE5}" dt="2021-05-24T12:49:04.320" v="1800"/>
          <ac:spMkLst>
            <pc:docMk/>
            <pc:sldMk cId="2850387905" sldId="313"/>
            <ac:spMk id="38" creationId="{75DA6710-9167-4277-9CC3-E8037246E1B5}"/>
          </ac:spMkLst>
        </pc:spChg>
        <pc:spChg chg="mod">
          <ac:chgData name="Vikas Joshi" userId="652013cf-bac9-4d93-942d-71fd89f57c3d" providerId="ADAL" clId="{E1EBD466-7372-426B-8474-EBBC26FE9FE5}" dt="2021-05-24T12:49:04.320" v="1800"/>
          <ac:spMkLst>
            <pc:docMk/>
            <pc:sldMk cId="2850387905" sldId="313"/>
            <ac:spMk id="39" creationId="{C7BDB699-1594-420B-843D-A20F8270F4EA}"/>
          </ac:spMkLst>
        </pc:spChg>
        <pc:spChg chg="mod">
          <ac:chgData name="Vikas Joshi" userId="652013cf-bac9-4d93-942d-71fd89f57c3d" providerId="ADAL" clId="{E1EBD466-7372-426B-8474-EBBC26FE9FE5}" dt="2021-05-24T12:49:04.320" v="1800"/>
          <ac:spMkLst>
            <pc:docMk/>
            <pc:sldMk cId="2850387905" sldId="313"/>
            <ac:spMk id="40" creationId="{FC36BF36-31D7-4EC7-97EA-00DDE124C38F}"/>
          </ac:spMkLst>
        </pc:spChg>
        <pc:spChg chg="mod">
          <ac:chgData name="Vikas Joshi" userId="652013cf-bac9-4d93-942d-71fd89f57c3d" providerId="ADAL" clId="{E1EBD466-7372-426B-8474-EBBC26FE9FE5}" dt="2021-05-24T12:49:04.320" v="1800"/>
          <ac:spMkLst>
            <pc:docMk/>
            <pc:sldMk cId="2850387905" sldId="313"/>
            <ac:spMk id="41" creationId="{2A760FC0-9E18-4D1A-9979-FA867AEEBE89}"/>
          </ac:spMkLst>
        </pc:spChg>
        <pc:spChg chg="mod">
          <ac:chgData name="Vikas Joshi" userId="652013cf-bac9-4d93-942d-71fd89f57c3d" providerId="ADAL" clId="{E1EBD466-7372-426B-8474-EBBC26FE9FE5}" dt="2021-05-24T12:49:04.320" v="1800"/>
          <ac:spMkLst>
            <pc:docMk/>
            <pc:sldMk cId="2850387905" sldId="313"/>
            <ac:spMk id="42" creationId="{F5FE5D77-F03A-4E05-8DB6-53241D7E1BF5}"/>
          </ac:spMkLst>
        </pc:spChg>
        <pc:spChg chg="mod">
          <ac:chgData name="Vikas Joshi" userId="652013cf-bac9-4d93-942d-71fd89f57c3d" providerId="ADAL" clId="{E1EBD466-7372-426B-8474-EBBC26FE9FE5}" dt="2021-05-24T12:49:04.320" v="1800"/>
          <ac:spMkLst>
            <pc:docMk/>
            <pc:sldMk cId="2850387905" sldId="313"/>
            <ac:spMk id="43" creationId="{D056AC9A-80AB-4ACB-9BA7-0C4B6D488982}"/>
          </ac:spMkLst>
        </pc:spChg>
        <pc:spChg chg="mod">
          <ac:chgData name="Vikas Joshi" userId="652013cf-bac9-4d93-942d-71fd89f57c3d" providerId="ADAL" clId="{E1EBD466-7372-426B-8474-EBBC26FE9FE5}" dt="2021-05-24T12:49:04.320" v="1800"/>
          <ac:spMkLst>
            <pc:docMk/>
            <pc:sldMk cId="2850387905" sldId="313"/>
            <ac:spMk id="44" creationId="{79D1DFDB-C0E0-43DD-A77F-FA3E3291E93B}"/>
          </ac:spMkLst>
        </pc:spChg>
        <pc:spChg chg="mod">
          <ac:chgData name="Vikas Joshi" userId="652013cf-bac9-4d93-942d-71fd89f57c3d" providerId="ADAL" clId="{E1EBD466-7372-426B-8474-EBBC26FE9FE5}" dt="2021-05-24T12:49:04.320" v="1800"/>
          <ac:spMkLst>
            <pc:docMk/>
            <pc:sldMk cId="2850387905" sldId="313"/>
            <ac:spMk id="45" creationId="{BF3646DA-40D0-4D53-9B4A-E680F61EA823}"/>
          </ac:spMkLst>
        </pc:spChg>
        <pc:spChg chg="mod">
          <ac:chgData name="Vikas Joshi" userId="652013cf-bac9-4d93-942d-71fd89f57c3d" providerId="ADAL" clId="{E1EBD466-7372-426B-8474-EBBC26FE9FE5}" dt="2021-05-24T12:49:04.320" v="1800"/>
          <ac:spMkLst>
            <pc:docMk/>
            <pc:sldMk cId="2850387905" sldId="313"/>
            <ac:spMk id="46" creationId="{1AF06459-FDAE-4A99-9186-3E046A936304}"/>
          </ac:spMkLst>
        </pc:spChg>
        <pc:spChg chg="mod">
          <ac:chgData name="Vikas Joshi" userId="652013cf-bac9-4d93-942d-71fd89f57c3d" providerId="ADAL" clId="{E1EBD466-7372-426B-8474-EBBC26FE9FE5}" dt="2021-05-24T12:49:04.320" v="1800"/>
          <ac:spMkLst>
            <pc:docMk/>
            <pc:sldMk cId="2850387905" sldId="313"/>
            <ac:spMk id="47" creationId="{C9835D84-BE00-4A38-A24A-2B43CAE0B13E}"/>
          </ac:spMkLst>
        </pc:spChg>
        <pc:spChg chg="mod">
          <ac:chgData name="Vikas Joshi" userId="652013cf-bac9-4d93-942d-71fd89f57c3d" providerId="ADAL" clId="{E1EBD466-7372-426B-8474-EBBC26FE9FE5}" dt="2021-05-24T12:49:04.320" v="1800"/>
          <ac:spMkLst>
            <pc:docMk/>
            <pc:sldMk cId="2850387905" sldId="313"/>
            <ac:spMk id="48" creationId="{66A5C471-7C2A-4D93-AB8E-CD9EF3ECC262}"/>
          </ac:spMkLst>
        </pc:spChg>
        <pc:spChg chg="mod">
          <ac:chgData name="Vikas Joshi" userId="652013cf-bac9-4d93-942d-71fd89f57c3d" providerId="ADAL" clId="{E1EBD466-7372-426B-8474-EBBC26FE9FE5}" dt="2021-05-24T12:49:04.320" v="1800"/>
          <ac:spMkLst>
            <pc:docMk/>
            <pc:sldMk cId="2850387905" sldId="313"/>
            <ac:spMk id="61" creationId="{F35AC92F-E4EB-4738-A474-8198DC288CA8}"/>
          </ac:spMkLst>
        </pc:spChg>
        <pc:spChg chg="add del mod">
          <ac:chgData name="Vikas Joshi" userId="652013cf-bac9-4d93-942d-71fd89f57c3d" providerId="ADAL" clId="{E1EBD466-7372-426B-8474-EBBC26FE9FE5}" dt="2021-05-24T12:49:08.155" v="1801"/>
          <ac:spMkLst>
            <pc:docMk/>
            <pc:sldMk cId="2850387905" sldId="313"/>
            <ac:spMk id="63" creationId="{96AE7549-196D-4659-AE73-7A8E1374FEE4}"/>
          </ac:spMkLst>
        </pc:spChg>
        <pc:spChg chg="add mod">
          <ac:chgData name="Vikas Joshi" userId="652013cf-bac9-4d93-942d-71fd89f57c3d" providerId="ADAL" clId="{E1EBD466-7372-426B-8474-EBBC26FE9FE5}" dt="2021-05-24T12:51:42.844" v="1833" actId="1076"/>
          <ac:spMkLst>
            <pc:docMk/>
            <pc:sldMk cId="2850387905" sldId="313"/>
            <ac:spMk id="64" creationId="{DEC82E87-89DC-42F6-B61E-E00F21FD4E43}"/>
          </ac:spMkLst>
        </pc:spChg>
        <pc:spChg chg="mod">
          <ac:chgData name="Vikas Joshi" userId="652013cf-bac9-4d93-942d-71fd89f57c3d" providerId="ADAL" clId="{E1EBD466-7372-426B-8474-EBBC26FE9FE5}" dt="2021-05-24T12:49:09.583" v="1802"/>
          <ac:spMkLst>
            <pc:docMk/>
            <pc:sldMk cId="2850387905" sldId="313"/>
            <ac:spMk id="66" creationId="{7794DF3A-EC89-46A2-9649-932E46E01371}"/>
          </ac:spMkLst>
        </pc:spChg>
        <pc:spChg chg="mod">
          <ac:chgData name="Vikas Joshi" userId="652013cf-bac9-4d93-942d-71fd89f57c3d" providerId="ADAL" clId="{E1EBD466-7372-426B-8474-EBBC26FE9FE5}" dt="2021-05-24T12:49:09.583" v="1802"/>
          <ac:spMkLst>
            <pc:docMk/>
            <pc:sldMk cId="2850387905" sldId="313"/>
            <ac:spMk id="67" creationId="{2D51CFC6-C7CE-453A-A131-A8859A64455A}"/>
          </ac:spMkLst>
        </pc:spChg>
        <pc:spChg chg="mod">
          <ac:chgData name="Vikas Joshi" userId="652013cf-bac9-4d93-942d-71fd89f57c3d" providerId="ADAL" clId="{E1EBD466-7372-426B-8474-EBBC26FE9FE5}" dt="2021-05-24T12:49:09.583" v="1802"/>
          <ac:spMkLst>
            <pc:docMk/>
            <pc:sldMk cId="2850387905" sldId="313"/>
            <ac:spMk id="68" creationId="{6CA1BE38-A4EF-4AB4-BD8A-0A6BE182AE3C}"/>
          </ac:spMkLst>
        </pc:spChg>
        <pc:spChg chg="mod">
          <ac:chgData name="Vikas Joshi" userId="652013cf-bac9-4d93-942d-71fd89f57c3d" providerId="ADAL" clId="{E1EBD466-7372-426B-8474-EBBC26FE9FE5}" dt="2021-05-24T12:49:09.583" v="1802"/>
          <ac:spMkLst>
            <pc:docMk/>
            <pc:sldMk cId="2850387905" sldId="313"/>
            <ac:spMk id="69" creationId="{E90A7F08-80D8-455A-9BB0-1915DAAEBB21}"/>
          </ac:spMkLst>
        </pc:spChg>
        <pc:spChg chg="mod">
          <ac:chgData name="Vikas Joshi" userId="652013cf-bac9-4d93-942d-71fd89f57c3d" providerId="ADAL" clId="{E1EBD466-7372-426B-8474-EBBC26FE9FE5}" dt="2021-05-24T12:49:09.583" v="1802"/>
          <ac:spMkLst>
            <pc:docMk/>
            <pc:sldMk cId="2850387905" sldId="313"/>
            <ac:spMk id="70" creationId="{238E34E6-1467-4FB9-9D0A-8ED2F8AD9589}"/>
          </ac:spMkLst>
        </pc:spChg>
        <pc:spChg chg="mod">
          <ac:chgData name="Vikas Joshi" userId="652013cf-bac9-4d93-942d-71fd89f57c3d" providerId="ADAL" clId="{E1EBD466-7372-426B-8474-EBBC26FE9FE5}" dt="2021-05-24T12:49:09.583" v="1802"/>
          <ac:spMkLst>
            <pc:docMk/>
            <pc:sldMk cId="2850387905" sldId="313"/>
            <ac:spMk id="71" creationId="{5C7D7DAA-3BB9-4BD7-ACD7-B67775B371E8}"/>
          </ac:spMkLst>
        </pc:spChg>
        <pc:spChg chg="mod">
          <ac:chgData name="Vikas Joshi" userId="652013cf-bac9-4d93-942d-71fd89f57c3d" providerId="ADAL" clId="{E1EBD466-7372-426B-8474-EBBC26FE9FE5}" dt="2021-05-24T12:49:09.583" v="1802"/>
          <ac:spMkLst>
            <pc:docMk/>
            <pc:sldMk cId="2850387905" sldId="313"/>
            <ac:spMk id="72" creationId="{CFEC4CF8-2E4A-48F9-98EA-3B6EABECE8E1}"/>
          </ac:spMkLst>
        </pc:spChg>
        <pc:spChg chg="mod">
          <ac:chgData name="Vikas Joshi" userId="652013cf-bac9-4d93-942d-71fd89f57c3d" providerId="ADAL" clId="{E1EBD466-7372-426B-8474-EBBC26FE9FE5}" dt="2021-05-24T12:49:09.583" v="1802"/>
          <ac:spMkLst>
            <pc:docMk/>
            <pc:sldMk cId="2850387905" sldId="313"/>
            <ac:spMk id="73" creationId="{8DC66E0B-1E55-4BDE-96AF-6BE5CE9BE9B5}"/>
          </ac:spMkLst>
        </pc:spChg>
        <pc:spChg chg="mod">
          <ac:chgData name="Vikas Joshi" userId="652013cf-bac9-4d93-942d-71fd89f57c3d" providerId="ADAL" clId="{E1EBD466-7372-426B-8474-EBBC26FE9FE5}" dt="2021-05-24T12:49:09.583" v="1802"/>
          <ac:spMkLst>
            <pc:docMk/>
            <pc:sldMk cId="2850387905" sldId="313"/>
            <ac:spMk id="74" creationId="{1C030061-03F8-4826-B777-EC09B7F780D8}"/>
          </ac:spMkLst>
        </pc:spChg>
        <pc:spChg chg="mod">
          <ac:chgData name="Vikas Joshi" userId="652013cf-bac9-4d93-942d-71fd89f57c3d" providerId="ADAL" clId="{E1EBD466-7372-426B-8474-EBBC26FE9FE5}" dt="2021-05-24T12:49:09.583" v="1802"/>
          <ac:spMkLst>
            <pc:docMk/>
            <pc:sldMk cId="2850387905" sldId="313"/>
            <ac:spMk id="75" creationId="{7752A829-0434-46E8-AF89-7596EBC6AD5C}"/>
          </ac:spMkLst>
        </pc:spChg>
        <pc:spChg chg="mod">
          <ac:chgData name="Vikas Joshi" userId="652013cf-bac9-4d93-942d-71fd89f57c3d" providerId="ADAL" clId="{E1EBD466-7372-426B-8474-EBBC26FE9FE5}" dt="2021-05-24T12:49:09.583" v="1802"/>
          <ac:spMkLst>
            <pc:docMk/>
            <pc:sldMk cId="2850387905" sldId="313"/>
            <ac:spMk id="76" creationId="{632B017C-FD46-443B-B0F5-F97550B234FA}"/>
          </ac:spMkLst>
        </pc:spChg>
        <pc:spChg chg="mod">
          <ac:chgData name="Vikas Joshi" userId="652013cf-bac9-4d93-942d-71fd89f57c3d" providerId="ADAL" clId="{E1EBD466-7372-426B-8474-EBBC26FE9FE5}" dt="2021-05-24T12:49:09.583" v="1802"/>
          <ac:spMkLst>
            <pc:docMk/>
            <pc:sldMk cId="2850387905" sldId="313"/>
            <ac:spMk id="77" creationId="{DFFABF29-FFC8-4CB2-AA54-0E89F87DB40A}"/>
          </ac:spMkLst>
        </pc:spChg>
        <pc:spChg chg="mod">
          <ac:chgData name="Vikas Joshi" userId="652013cf-bac9-4d93-942d-71fd89f57c3d" providerId="ADAL" clId="{E1EBD466-7372-426B-8474-EBBC26FE9FE5}" dt="2021-05-24T12:49:09.583" v="1802"/>
          <ac:spMkLst>
            <pc:docMk/>
            <pc:sldMk cId="2850387905" sldId="313"/>
            <ac:spMk id="78" creationId="{164CB64D-28ED-4404-BC51-6B1F24AC675A}"/>
          </ac:spMkLst>
        </pc:spChg>
        <pc:spChg chg="mod">
          <ac:chgData name="Vikas Joshi" userId="652013cf-bac9-4d93-942d-71fd89f57c3d" providerId="ADAL" clId="{E1EBD466-7372-426B-8474-EBBC26FE9FE5}" dt="2021-05-24T12:49:09.583" v="1802"/>
          <ac:spMkLst>
            <pc:docMk/>
            <pc:sldMk cId="2850387905" sldId="313"/>
            <ac:spMk id="79" creationId="{2739F5E1-33B6-4E56-96B8-9B67704EB6E3}"/>
          </ac:spMkLst>
        </pc:spChg>
        <pc:spChg chg="mod">
          <ac:chgData name="Vikas Joshi" userId="652013cf-bac9-4d93-942d-71fd89f57c3d" providerId="ADAL" clId="{E1EBD466-7372-426B-8474-EBBC26FE9FE5}" dt="2021-05-24T12:49:09.583" v="1802"/>
          <ac:spMkLst>
            <pc:docMk/>
            <pc:sldMk cId="2850387905" sldId="313"/>
            <ac:spMk id="92" creationId="{4D93451D-9B8F-414F-8006-EA72119D04BA}"/>
          </ac:spMkLst>
        </pc:spChg>
        <pc:spChg chg="add mod">
          <ac:chgData name="Vikas Joshi" userId="652013cf-bac9-4d93-942d-71fd89f57c3d" providerId="ADAL" clId="{E1EBD466-7372-426B-8474-EBBC26FE9FE5}" dt="2021-05-24T12:51:42.844" v="1833" actId="1076"/>
          <ac:spMkLst>
            <pc:docMk/>
            <pc:sldMk cId="2850387905" sldId="313"/>
            <ac:spMk id="94" creationId="{139075C9-D813-40D9-A8BD-5E3802C4DACE}"/>
          </ac:spMkLst>
        </pc:spChg>
        <pc:spChg chg="add mod">
          <ac:chgData name="Vikas Joshi" userId="652013cf-bac9-4d93-942d-71fd89f57c3d" providerId="ADAL" clId="{E1EBD466-7372-426B-8474-EBBC26FE9FE5}" dt="2021-05-24T12:49:35.493" v="1828" actId="27636"/>
          <ac:spMkLst>
            <pc:docMk/>
            <pc:sldMk cId="2850387905" sldId="313"/>
            <ac:spMk id="96" creationId="{1734AF53-BAE0-4B7D-A692-061E943EE8D6}"/>
          </ac:spMkLst>
        </pc:spChg>
        <pc:grpChg chg="add del mod">
          <ac:chgData name="Vikas Joshi" userId="652013cf-bac9-4d93-942d-71fd89f57c3d" providerId="ADAL" clId="{E1EBD466-7372-426B-8474-EBBC26FE9FE5}" dt="2021-05-24T12:47:59.261" v="1795"/>
          <ac:grpSpMkLst>
            <pc:docMk/>
            <pc:sldMk cId="2850387905" sldId="313"/>
            <ac:grpSpMk id="3" creationId="{B9C9BA89-6C9A-4184-8BFD-B4C77664FE29}"/>
          </ac:grpSpMkLst>
        </pc:grpChg>
        <pc:grpChg chg="add del mod">
          <ac:chgData name="Vikas Joshi" userId="652013cf-bac9-4d93-942d-71fd89f57c3d" providerId="ADAL" clId="{E1EBD466-7372-426B-8474-EBBC26FE9FE5}" dt="2021-05-24T12:49:08.155" v="1801"/>
          <ac:grpSpMkLst>
            <pc:docMk/>
            <pc:sldMk cId="2850387905" sldId="313"/>
            <ac:grpSpMk id="34" creationId="{AFB1AADE-FB31-41A0-9B32-D190CA83D40C}"/>
          </ac:grpSpMkLst>
        </pc:grpChg>
        <pc:grpChg chg="add mod">
          <ac:chgData name="Vikas Joshi" userId="652013cf-bac9-4d93-942d-71fd89f57c3d" providerId="ADAL" clId="{E1EBD466-7372-426B-8474-EBBC26FE9FE5}" dt="2021-05-24T12:51:42.844" v="1833" actId="1076"/>
          <ac:grpSpMkLst>
            <pc:docMk/>
            <pc:sldMk cId="2850387905" sldId="313"/>
            <ac:grpSpMk id="65" creationId="{E596CE54-4D45-4A64-A771-BA1D5EC790C1}"/>
          </ac:grpSpMkLst>
        </pc:grpChg>
        <pc:graphicFrameChg chg="mod">
          <ac:chgData name="Vikas Joshi" userId="652013cf-bac9-4d93-942d-71fd89f57c3d" providerId="ADAL" clId="{E1EBD466-7372-426B-8474-EBBC26FE9FE5}" dt="2021-05-25T09:27:34.450" v="2934" actId="1076"/>
          <ac:graphicFrameMkLst>
            <pc:docMk/>
            <pc:sldMk cId="2850387905" sldId="313"/>
            <ac:graphicFrameMk id="3" creationId="{D2020256-91E5-469D-A4EA-5BA45CD3DEB6}"/>
          </ac:graphicFrameMkLst>
        </pc:graphicFrameChg>
        <pc:graphicFrameChg chg="add del modGraphic">
          <ac:chgData name="Vikas Joshi" userId="652013cf-bac9-4d93-942d-71fd89f57c3d" providerId="ADAL" clId="{E1EBD466-7372-426B-8474-EBBC26FE9FE5}" dt="2021-05-25T09:26:57.431" v="2932" actId="478"/>
          <ac:graphicFrameMkLst>
            <pc:docMk/>
            <pc:sldMk cId="2850387905" sldId="313"/>
            <ac:graphicFrameMk id="100" creationId="{619B11EC-0AF8-41C1-BFE5-8A433F6154F5}"/>
          </ac:graphicFrameMkLst>
        </pc:graphicFrameChg>
        <pc:picChg chg="add mod">
          <ac:chgData name="Vikas Joshi" userId="652013cf-bac9-4d93-942d-71fd89f57c3d" providerId="ADAL" clId="{E1EBD466-7372-426B-8474-EBBC26FE9FE5}" dt="2021-05-24T12:52:29.289" v="1868" actId="1076"/>
          <ac:picMkLst>
            <pc:docMk/>
            <pc:sldMk cId="2850387905" sldId="313"/>
            <ac:picMk id="98" creationId="{77ABBE5B-7577-4100-A460-72AAB0498D11}"/>
          </ac:picMkLst>
        </pc:picChg>
        <pc:cxnChg chg="mod">
          <ac:chgData name="Vikas Joshi" userId="652013cf-bac9-4d93-942d-71fd89f57c3d" providerId="ADAL" clId="{E1EBD466-7372-426B-8474-EBBC26FE9FE5}" dt="2021-05-24T12:47:58.307" v="1794"/>
          <ac:cxnSpMkLst>
            <pc:docMk/>
            <pc:sldMk cId="2850387905" sldId="313"/>
            <ac:cxnSpMk id="18" creationId="{7D066B8B-06D4-4247-9F21-45D302F16B57}"/>
          </ac:cxnSpMkLst>
        </pc:cxnChg>
        <pc:cxnChg chg="mod">
          <ac:chgData name="Vikas Joshi" userId="652013cf-bac9-4d93-942d-71fd89f57c3d" providerId="ADAL" clId="{E1EBD466-7372-426B-8474-EBBC26FE9FE5}" dt="2021-05-24T12:47:58.307" v="1794"/>
          <ac:cxnSpMkLst>
            <pc:docMk/>
            <pc:sldMk cId="2850387905" sldId="313"/>
            <ac:cxnSpMk id="19" creationId="{5207B071-D697-4E9B-A723-88CAA59F2C83}"/>
          </ac:cxnSpMkLst>
        </pc:cxnChg>
        <pc:cxnChg chg="mod">
          <ac:chgData name="Vikas Joshi" userId="652013cf-bac9-4d93-942d-71fd89f57c3d" providerId="ADAL" clId="{E1EBD466-7372-426B-8474-EBBC26FE9FE5}" dt="2021-05-24T12:47:58.307" v="1794"/>
          <ac:cxnSpMkLst>
            <pc:docMk/>
            <pc:sldMk cId="2850387905" sldId="313"/>
            <ac:cxnSpMk id="20" creationId="{B6C4ADE8-4A51-4704-855F-B37F384254E3}"/>
          </ac:cxnSpMkLst>
        </pc:cxnChg>
        <pc:cxnChg chg="mod">
          <ac:chgData name="Vikas Joshi" userId="652013cf-bac9-4d93-942d-71fd89f57c3d" providerId="ADAL" clId="{E1EBD466-7372-426B-8474-EBBC26FE9FE5}" dt="2021-05-24T12:47:58.307" v="1794"/>
          <ac:cxnSpMkLst>
            <pc:docMk/>
            <pc:sldMk cId="2850387905" sldId="313"/>
            <ac:cxnSpMk id="21" creationId="{8C369DE8-AE0A-4C88-AA7F-C25BDB17F159}"/>
          </ac:cxnSpMkLst>
        </pc:cxnChg>
        <pc:cxnChg chg="mod">
          <ac:chgData name="Vikas Joshi" userId="652013cf-bac9-4d93-942d-71fd89f57c3d" providerId="ADAL" clId="{E1EBD466-7372-426B-8474-EBBC26FE9FE5}" dt="2021-05-24T12:47:58.307" v="1794"/>
          <ac:cxnSpMkLst>
            <pc:docMk/>
            <pc:sldMk cId="2850387905" sldId="313"/>
            <ac:cxnSpMk id="22" creationId="{35B9F1F5-E102-4AB6-9223-817A8F3772D4}"/>
          </ac:cxnSpMkLst>
        </pc:cxnChg>
        <pc:cxnChg chg="mod">
          <ac:chgData name="Vikas Joshi" userId="652013cf-bac9-4d93-942d-71fd89f57c3d" providerId="ADAL" clId="{E1EBD466-7372-426B-8474-EBBC26FE9FE5}" dt="2021-05-24T12:47:58.307" v="1794"/>
          <ac:cxnSpMkLst>
            <pc:docMk/>
            <pc:sldMk cId="2850387905" sldId="313"/>
            <ac:cxnSpMk id="23" creationId="{EE23FE97-4392-4276-AB71-396620793A5A}"/>
          </ac:cxnSpMkLst>
        </pc:cxnChg>
        <pc:cxnChg chg="mod">
          <ac:chgData name="Vikas Joshi" userId="652013cf-bac9-4d93-942d-71fd89f57c3d" providerId="ADAL" clId="{E1EBD466-7372-426B-8474-EBBC26FE9FE5}" dt="2021-05-24T12:47:58.307" v="1794"/>
          <ac:cxnSpMkLst>
            <pc:docMk/>
            <pc:sldMk cId="2850387905" sldId="313"/>
            <ac:cxnSpMk id="24" creationId="{1D2687E4-D41F-41C0-99EF-0D239FE569A4}"/>
          </ac:cxnSpMkLst>
        </pc:cxnChg>
        <pc:cxnChg chg="mod">
          <ac:chgData name="Vikas Joshi" userId="652013cf-bac9-4d93-942d-71fd89f57c3d" providerId="ADAL" clId="{E1EBD466-7372-426B-8474-EBBC26FE9FE5}" dt="2021-05-24T12:47:58.307" v="1794"/>
          <ac:cxnSpMkLst>
            <pc:docMk/>
            <pc:sldMk cId="2850387905" sldId="313"/>
            <ac:cxnSpMk id="25" creationId="{D8369186-2162-4F41-B0E9-33DB964D6101}"/>
          </ac:cxnSpMkLst>
        </pc:cxnChg>
        <pc:cxnChg chg="mod">
          <ac:chgData name="Vikas Joshi" userId="652013cf-bac9-4d93-942d-71fd89f57c3d" providerId="ADAL" clId="{E1EBD466-7372-426B-8474-EBBC26FE9FE5}" dt="2021-05-24T12:47:58.307" v="1794"/>
          <ac:cxnSpMkLst>
            <pc:docMk/>
            <pc:sldMk cId="2850387905" sldId="313"/>
            <ac:cxnSpMk id="26" creationId="{BBC8EC66-600B-4F9D-9EA8-F8B4100BF3B9}"/>
          </ac:cxnSpMkLst>
        </pc:cxnChg>
        <pc:cxnChg chg="mod">
          <ac:chgData name="Vikas Joshi" userId="652013cf-bac9-4d93-942d-71fd89f57c3d" providerId="ADAL" clId="{E1EBD466-7372-426B-8474-EBBC26FE9FE5}" dt="2021-05-24T12:47:58.307" v="1794"/>
          <ac:cxnSpMkLst>
            <pc:docMk/>
            <pc:sldMk cId="2850387905" sldId="313"/>
            <ac:cxnSpMk id="27" creationId="{4C5DC7F5-7DBF-4565-8AA2-3C19B3AA9724}"/>
          </ac:cxnSpMkLst>
        </pc:cxnChg>
        <pc:cxnChg chg="mod">
          <ac:chgData name="Vikas Joshi" userId="652013cf-bac9-4d93-942d-71fd89f57c3d" providerId="ADAL" clId="{E1EBD466-7372-426B-8474-EBBC26FE9FE5}" dt="2021-05-24T12:47:58.307" v="1794"/>
          <ac:cxnSpMkLst>
            <pc:docMk/>
            <pc:sldMk cId="2850387905" sldId="313"/>
            <ac:cxnSpMk id="28" creationId="{BF5559E7-E0DF-4B71-850D-02B6677173FA}"/>
          </ac:cxnSpMkLst>
        </pc:cxnChg>
        <pc:cxnChg chg="mod">
          <ac:chgData name="Vikas Joshi" userId="652013cf-bac9-4d93-942d-71fd89f57c3d" providerId="ADAL" clId="{E1EBD466-7372-426B-8474-EBBC26FE9FE5}" dt="2021-05-24T12:47:58.307" v="1794"/>
          <ac:cxnSpMkLst>
            <pc:docMk/>
            <pc:sldMk cId="2850387905" sldId="313"/>
            <ac:cxnSpMk id="29" creationId="{C5C8BE57-F031-498C-B1D9-50883880BA0A}"/>
          </ac:cxnSpMkLst>
        </pc:cxnChg>
        <pc:cxnChg chg="mod">
          <ac:chgData name="Vikas Joshi" userId="652013cf-bac9-4d93-942d-71fd89f57c3d" providerId="ADAL" clId="{E1EBD466-7372-426B-8474-EBBC26FE9FE5}" dt="2021-05-24T12:47:58.307" v="1794"/>
          <ac:cxnSpMkLst>
            <pc:docMk/>
            <pc:sldMk cId="2850387905" sldId="313"/>
            <ac:cxnSpMk id="31" creationId="{0CDADEB0-EFA6-4BD0-994D-E9120212F2CD}"/>
          </ac:cxnSpMkLst>
        </pc:cxnChg>
        <pc:cxnChg chg="mod">
          <ac:chgData name="Vikas Joshi" userId="652013cf-bac9-4d93-942d-71fd89f57c3d" providerId="ADAL" clId="{E1EBD466-7372-426B-8474-EBBC26FE9FE5}" dt="2021-05-24T12:49:04.320" v="1800"/>
          <ac:cxnSpMkLst>
            <pc:docMk/>
            <pc:sldMk cId="2850387905" sldId="313"/>
            <ac:cxnSpMk id="49" creationId="{CB7FE087-CCCB-43E6-974F-73FE272B64F1}"/>
          </ac:cxnSpMkLst>
        </pc:cxnChg>
        <pc:cxnChg chg="mod">
          <ac:chgData name="Vikas Joshi" userId="652013cf-bac9-4d93-942d-71fd89f57c3d" providerId="ADAL" clId="{E1EBD466-7372-426B-8474-EBBC26FE9FE5}" dt="2021-05-24T12:49:04.320" v="1800"/>
          <ac:cxnSpMkLst>
            <pc:docMk/>
            <pc:sldMk cId="2850387905" sldId="313"/>
            <ac:cxnSpMk id="50" creationId="{0BC06746-50BE-4D7E-B589-C61C62BEA6BC}"/>
          </ac:cxnSpMkLst>
        </pc:cxnChg>
        <pc:cxnChg chg="mod">
          <ac:chgData name="Vikas Joshi" userId="652013cf-bac9-4d93-942d-71fd89f57c3d" providerId="ADAL" clId="{E1EBD466-7372-426B-8474-EBBC26FE9FE5}" dt="2021-05-24T12:49:04.320" v="1800"/>
          <ac:cxnSpMkLst>
            <pc:docMk/>
            <pc:sldMk cId="2850387905" sldId="313"/>
            <ac:cxnSpMk id="51" creationId="{5BA450E6-C7C8-4857-85C8-65C97985249D}"/>
          </ac:cxnSpMkLst>
        </pc:cxnChg>
        <pc:cxnChg chg="mod">
          <ac:chgData name="Vikas Joshi" userId="652013cf-bac9-4d93-942d-71fd89f57c3d" providerId="ADAL" clId="{E1EBD466-7372-426B-8474-EBBC26FE9FE5}" dt="2021-05-24T12:49:04.320" v="1800"/>
          <ac:cxnSpMkLst>
            <pc:docMk/>
            <pc:sldMk cId="2850387905" sldId="313"/>
            <ac:cxnSpMk id="52" creationId="{636AAF97-62A1-46DD-9444-423C510C843B}"/>
          </ac:cxnSpMkLst>
        </pc:cxnChg>
        <pc:cxnChg chg="mod">
          <ac:chgData name="Vikas Joshi" userId="652013cf-bac9-4d93-942d-71fd89f57c3d" providerId="ADAL" clId="{E1EBD466-7372-426B-8474-EBBC26FE9FE5}" dt="2021-05-24T12:49:04.320" v="1800"/>
          <ac:cxnSpMkLst>
            <pc:docMk/>
            <pc:sldMk cId="2850387905" sldId="313"/>
            <ac:cxnSpMk id="53" creationId="{E3EAA383-CD8D-481E-B586-737AAD554CC7}"/>
          </ac:cxnSpMkLst>
        </pc:cxnChg>
        <pc:cxnChg chg="mod">
          <ac:chgData name="Vikas Joshi" userId="652013cf-bac9-4d93-942d-71fd89f57c3d" providerId="ADAL" clId="{E1EBD466-7372-426B-8474-EBBC26FE9FE5}" dt="2021-05-24T12:49:04.320" v="1800"/>
          <ac:cxnSpMkLst>
            <pc:docMk/>
            <pc:sldMk cId="2850387905" sldId="313"/>
            <ac:cxnSpMk id="54" creationId="{F887419A-10B1-4A25-A690-D2A209F18553}"/>
          </ac:cxnSpMkLst>
        </pc:cxnChg>
        <pc:cxnChg chg="mod">
          <ac:chgData name="Vikas Joshi" userId="652013cf-bac9-4d93-942d-71fd89f57c3d" providerId="ADAL" clId="{E1EBD466-7372-426B-8474-EBBC26FE9FE5}" dt="2021-05-24T12:49:04.320" v="1800"/>
          <ac:cxnSpMkLst>
            <pc:docMk/>
            <pc:sldMk cId="2850387905" sldId="313"/>
            <ac:cxnSpMk id="55" creationId="{BAFEF9C8-6805-4058-B9C9-D8CDF15152E6}"/>
          </ac:cxnSpMkLst>
        </pc:cxnChg>
        <pc:cxnChg chg="mod">
          <ac:chgData name="Vikas Joshi" userId="652013cf-bac9-4d93-942d-71fd89f57c3d" providerId="ADAL" clId="{E1EBD466-7372-426B-8474-EBBC26FE9FE5}" dt="2021-05-24T12:49:04.320" v="1800"/>
          <ac:cxnSpMkLst>
            <pc:docMk/>
            <pc:sldMk cId="2850387905" sldId="313"/>
            <ac:cxnSpMk id="56" creationId="{ABA5AB10-E08D-4696-B5CA-973A4A2116F6}"/>
          </ac:cxnSpMkLst>
        </pc:cxnChg>
        <pc:cxnChg chg="mod">
          <ac:chgData name="Vikas Joshi" userId="652013cf-bac9-4d93-942d-71fd89f57c3d" providerId="ADAL" clId="{E1EBD466-7372-426B-8474-EBBC26FE9FE5}" dt="2021-05-24T12:49:04.320" v="1800"/>
          <ac:cxnSpMkLst>
            <pc:docMk/>
            <pc:sldMk cId="2850387905" sldId="313"/>
            <ac:cxnSpMk id="57" creationId="{C46FF0FB-FDCA-44F8-AA84-A1F275E55059}"/>
          </ac:cxnSpMkLst>
        </pc:cxnChg>
        <pc:cxnChg chg="mod">
          <ac:chgData name="Vikas Joshi" userId="652013cf-bac9-4d93-942d-71fd89f57c3d" providerId="ADAL" clId="{E1EBD466-7372-426B-8474-EBBC26FE9FE5}" dt="2021-05-24T12:49:04.320" v="1800"/>
          <ac:cxnSpMkLst>
            <pc:docMk/>
            <pc:sldMk cId="2850387905" sldId="313"/>
            <ac:cxnSpMk id="58" creationId="{8FE3FC5C-C3E0-4916-81DE-0432D4225307}"/>
          </ac:cxnSpMkLst>
        </pc:cxnChg>
        <pc:cxnChg chg="mod">
          <ac:chgData name="Vikas Joshi" userId="652013cf-bac9-4d93-942d-71fd89f57c3d" providerId="ADAL" clId="{E1EBD466-7372-426B-8474-EBBC26FE9FE5}" dt="2021-05-24T12:49:04.320" v="1800"/>
          <ac:cxnSpMkLst>
            <pc:docMk/>
            <pc:sldMk cId="2850387905" sldId="313"/>
            <ac:cxnSpMk id="59" creationId="{3CEBF2AF-D1CD-4898-86AD-E3E278A86580}"/>
          </ac:cxnSpMkLst>
        </pc:cxnChg>
        <pc:cxnChg chg="mod">
          <ac:chgData name="Vikas Joshi" userId="652013cf-bac9-4d93-942d-71fd89f57c3d" providerId="ADAL" clId="{E1EBD466-7372-426B-8474-EBBC26FE9FE5}" dt="2021-05-24T12:49:04.320" v="1800"/>
          <ac:cxnSpMkLst>
            <pc:docMk/>
            <pc:sldMk cId="2850387905" sldId="313"/>
            <ac:cxnSpMk id="60" creationId="{E74925AD-42F1-478C-87DA-BAB9493AC809}"/>
          </ac:cxnSpMkLst>
        </pc:cxnChg>
        <pc:cxnChg chg="mod">
          <ac:chgData name="Vikas Joshi" userId="652013cf-bac9-4d93-942d-71fd89f57c3d" providerId="ADAL" clId="{E1EBD466-7372-426B-8474-EBBC26FE9FE5}" dt="2021-05-24T12:49:04.320" v="1800"/>
          <ac:cxnSpMkLst>
            <pc:docMk/>
            <pc:sldMk cId="2850387905" sldId="313"/>
            <ac:cxnSpMk id="62" creationId="{BA301B8E-4FD9-47AD-8D7A-E4D8B2488277}"/>
          </ac:cxnSpMkLst>
        </pc:cxnChg>
        <pc:cxnChg chg="mod">
          <ac:chgData name="Vikas Joshi" userId="652013cf-bac9-4d93-942d-71fd89f57c3d" providerId="ADAL" clId="{E1EBD466-7372-426B-8474-EBBC26FE9FE5}" dt="2021-05-24T12:49:09.583" v="1802"/>
          <ac:cxnSpMkLst>
            <pc:docMk/>
            <pc:sldMk cId="2850387905" sldId="313"/>
            <ac:cxnSpMk id="80" creationId="{67027DC5-295C-4928-94B8-5CE6D8B90CB0}"/>
          </ac:cxnSpMkLst>
        </pc:cxnChg>
        <pc:cxnChg chg="mod">
          <ac:chgData name="Vikas Joshi" userId="652013cf-bac9-4d93-942d-71fd89f57c3d" providerId="ADAL" clId="{E1EBD466-7372-426B-8474-EBBC26FE9FE5}" dt="2021-05-24T12:49:09.583" v="1802"/>
          <ac:cxnSpMkLst>
            <pc:docMk/>
            <pc:sldMk cId="2850387905" sldId="313"/>
            <ac:cxnSpMk id="81" creationId="{E5A63928-0FE4-49DC-830B-A9E331FEDD20}"/>
          </ac:cxnSpMkLst>
        </pc:cxnChg>
        <pc:cxnChg chg="mod">
          <ac:chgData name="Vikas Joshi" userId="652013cf-bac9-4d93-942d-71fd89f57c3d" providerId="ADAL" clId="{E1EBD466-7372-426B-8474-EBBC26FE9FE5}" dt="2021-05-24T12:49:09.583" v="1802"/>
          <ac:cxnSpMkLst>
            <pc:docMk/>
            <pc:sldMk cId="2850387905" sldId="313"/>
            <ac:cxnSpMk id="82" creationId="{9EB6BABB-FAEB-4431-B54B-5270459A383B}"/>
          </ac:cxnSpMkLst>
        </pc:cxnChg>
        <pc:cxnChg chg="mod">
          <ac:chgData name="Vikas Joshi" userId="652013cf-bac9-4d93-942d-71fd89f57c3d" providerId="ADAL" clId="{E1EBD466-7372-426B-8474-EBBC26FE9FE5}" dt="2021-05-24T12:49:09.583" v="1802"/>
          <ac:cxnSpMkLst>
            <pc:docMk/>
            <pc:sldMk cId="2850387905" sldId="313"/>
            <ac:cxnSpMk id="83" creationId="{F3B708AD-C559-4C11-85DE-1389BFAB10B2}"/>
          </ac:cxnSpMkLst>
        </pc:cxnChg>
        <pc:cxnChg chg="mod">
          <ac:chgData name="Vikas Joshi" userId="652013cf-bac9-4d93-942d-71fd89f57c3d" providerId="ADAL" clId="{E1EBD466-7372-426B-8474-EBBC26FE9FE5}" dt="2021-05-24T12:49:09.583" v="1802"/>
          <ac:cxnSpMkLst>
            <pc:docMk/>
            <pc:sldMk cId="2850387905" sldId="313"/>
            <ac:cxnSpMk id="84" creationId="{8C269004-C2C8-4B89-8543-2B6DEE60456C}"/>
          </ac:cxnSpMkLst>
        </pc:cxnChg>
        <pc:cxnChg chg="mod">
          <ac:chgData name="Vikas Joshi" userId="652013cf-bac9-4d93-942d-71fd89f57c3d" providerId="ADAL" clId="{E1EBD466-7372-426B-8474-EBBC26FE9FE5}" dt="2021-05-24T12:49:09.583" v="1802"/>
          <ac:cxnSpMkLst>
            <pc:docMk/>
            <pc:sldMk cId="2850387905" sldId="313"/>
            <ac:cxnSpMk id="85" creationId="{0DC633E6-CAE0-4E16-9CD6-6D2AC46782E4}"/>
          </ac:cxnSpMkLst>
        </pc:cxnChg>
        <pc:cxnChg chg="mod">
          <ac:chgData name="Vikas Joshi" userId="652013cf-bac9-4d93-942d-71fd89f57c3d" providerId="ADAL" clId="{E1EBD466-7372-426B-8474-EBBC26FE9FE5}" dt="2021-05-24T12:49:09.583" v="1802"/>
          <ac:cxnSpMkLst>
            <pc:docMk/>
            <pc:sldMk cId="2850387905" sldId="313"/>
            <ac:cxnSpMk id="86" creationId="{1B6CCDDD-E953-4FCC-8B79-C9B043B631F7}"/>
          </ac:cxnSpMkLst>
        </pc:cxnChg>
        <pc:cxnChg chg="mod">
          <ac:chgData name="Vikas Joshi" userId="652013cf-bac9-4d93-942d-71fd89f57c3d" providerId="ADAL" clId="{E1EBD466-7372-426B-8474-EBBC26FE9FE5}" dt="2021-05-24T12:49:09.583" v="1802"/>
          <ac:cxnSpMkLst>
            <pc:docMk/>
            <pc:sldMk cId="2850387905" sldId="313"/>
            <ac:cxnSpMk id="87" creationId="{70DEEFA6-1429-49D4-AB80-7F3604208240}"/>
          </ac:cxnSpMkLst>
        </pc:cxnChg>
        <pc:cxnChg chg="mod">
          <ac:chgData name="Vikas Joshi" userId="652013cf-bac9-4d93-942d-71fd89f57c3d" providerId="ADAL" clId="{E1EBD466-7372-426B-8474-EBBC26FE9FE5}" dt="2021-05-24T12:49:09.583" v="1802"/>
          <ac:cxnSpMkLst>
            <pc:docMk/>
            <pc:sldMk cId="2850387905" sldId="313"/>
            <ac:cxnSpMk id="88" creationId="{D9E9C61D-35AE-4EDD-9DC6-132496C642D0}"/>
          </ac:cxnSpMkLst>
        </pc:cxnChg>
        <pc:cxnChg chg="mod">
          <ac:chgData name="Vikas Joshi" userId="652013cf-bac9-4d93-942d-71fd89f57c3d" providerId="ADAL" clId="{E1EBD466-7372-426B-8474-EBBC26FE9FE5}" dt="2021-05-24T12:49:09.583" v="1802"/>
          <ac:cxnSpMkLst>
            <pc:docMk/>
            <pc:sldMk cId="2850387905" sldId="313"/>
            <ac:cxnSpMk id="89" creationId="{C3BCF6E8-AE33-4184-B076-383AE785C1A3}"/>
          </ac:cxnSpMkLst>
        </pc:cxnChg>
        <pc:cxnChg chg="mod">
          <ac:chgData name="Vikas Joshi" userId="652013cf-bac9-4d93-942d-71fd89f57c3d" providerId="ADAL" clId="{E1EBD466-7372-426B-8474-EBBC26FE9FE5}" dt="2021-05-24T12:49:09.583" v="1802"/>
          <ac:cxnSpMkLst>
            <pc:docMk/>
            <pc:sldMk cId="2850387905" sldId="313"/>
            <ac:cxnSpMk id="90" creationId="{BFB319CB-7AD6-4FF3-B345-EFC2D46453BC}"/>
          </ac:cxnSpMkLst>
        </pc:cxnChg>
        <pc:cxnChg chg="mod">
          <ac:chgData name="Vikas Joshi" userId="652013cf-bac9-4d93-942d-71fd89f57c3d" providerId="ADAL" clId="{E1EBD466-7372-426B-8474-EBBC26FE9FE5}" dt="2021-05-24T12:49:09.583" v="1802"/>
          <ac:cxnSpMkLst>
            <pc:docMk/>
            <pc:sldMk cId="2850387905" sldId="313"/>
            <ac:cxnSpMk id="91" creationId="{5073AFF8-07C0-4714-8660-41FA6276EC08}"/>
          </ac:cxnSpMkLst>
        </pc:cxnChg>
        <pc:cxnChg chg="mod">
          <ac:chgData name="Vikas Joshi" userId="652013cf-bac9-4d93-942d-71fd89f57c3d" providerId="ADAL" clId="{E1EBD466-7372-426B-8474-EBBC26FE9FE5}" dt="2021-05-24T12:49:09.583" v="1802"/>
          <ac:cxnSpMkLst>
            <pc:docMk/>
            <pc:sldMk cId="2850387905" sldId="313"/>
            <ac:cxnSpMk id="93" creationId="{2D7B610D-C702-4335-9B3C-95E911BB1A70}"/>
          </ac:cxnSpMkLst>
        </pc:cxnChg>
      </pc:sldChg>
      <pc:sldChg chg="new del">
        <pc:chgData name="Vikas Joshi" userId="652013cf-bac9-4d93-942d-71fd89f57c3d" providerId="ADAL" clId="{E1EBD466-7372-426B-8474-EBBC26FE9FE5}" dt="2021-05-24T12:48:06.718" v="1797" actId="680"/>
        <pc:sldMkLst>
          <pc:docMk/>
          <pc:sldMk cId="668633816" sldId="314"/>
        </pc:sldMkLst>
      </pc:sldChg>
      <pc:sldChg chg="add del">
        <pc:chgData name="Vikas Joshi" userId="652013cf-bac9-4d93-942d-71fd89f57c3d" providerId="ADAL" clId="{E1EBD466-7372-426B-8474-EBBC26FE9FE5}" dt="2021-05-25T06:56:40.612" v="2209" actId="47"/>
        <pc:sldMkLst>
          <pc:docMk/>
          <pc:sldMk cId="1982048274" sldId="314"/>
        </pc:sldMkLst>
      </pc:sldChg>
      <pc:sldChg chg="modSp add del mod modShow">
        <pc:chgData name="Vikas Joshi" userId="652013cf-bac9-4d93-942d-71fd89f57c3d" providerId="ADAL" clId="{E1EBD466-7372-426B-8474-EBBC26FE9FE5}" dt="2021-05-25T16:21:20.248" v="4044" actId="22"/>
        <pc:sldMkLst>
          <pc:docMk/>
          <pc:sldMk cId="2040006457" sldId="314"/>
        </pc:sldMkLst>
        <pc:spChg chg="mod">
          <ac:chgData name="Vikas Joshi" userId="652013cf-bac9-4d93-942d-71fd89f57c3d" providerId="ADAL" clId="{E1EBD466-7372-426B-8474-EBBC26FE9FE5}" dt="2021-05-25T06:56:54.630" v="2213" actId="1076"/>
          <ac:spMkLst>
            <pc:docMk/>
            <pc:sldMk cId="2040006457" sldId="314"/>
            <ac:spMk id="12" creationId="{41D57F11-D92B-4C77-8149-8890D966FE97}"/>
          </ac:spMkLst>
        </pc:spChg>
        <pc:graphicFrameChg chg="mod modGraphic">
          <ac:chgData name="Vikas Joshi" userId="652013cf-bac9-4d93-942d-71fd89f57c3d" providerId="ADAL" clId="{E1EBD466-7372-426B-8474-EBBC26FE9FE5}" dt="2021-05-25T06:56:54.630" v="2213" actId="1076"/>
          <ac:graphicFrameMkLst>
            <pc:docMk/>
            <pc:sldMk cId="2040006457" sldId="314"/>
            <ac:graphicFrameMk id="7" creationId="{527BB024-7FCA-4299-BADB-BB0B937CBDE4}"/>
          </ac:graphicFrameMkLst>
        </pc:graphicFrameChg>
        <pc:graphicFrameChg chg="mod modGraphic">
          <ac:chgData name="Vikas Joshi" userId="652013cf-bac9-4d93-942d-71fd89f57c3d" providerId="ADAL" clId="{E1EBD466-7372-426B-8474-EBBC26FE9FE5}" dt="2021-05-25T06:56:54.630" v="2213" actId="1076"/>
          <ac:graphicFrameMkLst>
            <pc:docMk/>
            <pc:sldMk cId="2040006457" sldId="314"/>
            <ac:graphicFrameMk id="10" creationId="{5FAC7C39-705C-4120-8882-F5FB5CDD7C7D}"/>
          </ac:graphicFrameMkLst>
        </pc:graphicFrameChg>
      </pc:sldChg>
      <pc:sldChg chg="new del">
        <pc:chgData name="Vikas Joshi" userId="652013cf-bac9-4d93-942d-71fd89f57c3d" providerId="ADAL" clId="{E1EBD466-7372-426B-8474-EBBC26FE9FE5}" dt="2021-05-24T12:48:15.900" v="1799" actId="680"/>
        <pc:sldMkLst>
          <pc:docMk/>
          <pc:sldMk cId="2116717440" sldId="314"/>
        </pc:sldMkLst>
      </pc:sldChg>
      <pc:sldChg chg="addSp delSp modSp add mod delAnim modAnim">
        <pc:chgData name="Vikas Joshi" userId="652013cf-bac9-4d93-942d-71fd89f57c3d" providerId="ADAL" clId="{E1EBD466-7372-426B-8474-EBBC26FE9FE5}" dt="2021-05-25T07:31:37.679" v="2423" actId="207"/>
        <pc:sldMkLst>
          <pc:docMk/>
          <pc:sldMk cId="2481979011" sldId="315"/>
        </pc:sldMkLst>
        <pc:spChg chg="add mod">
          <ac:chgData name="Vikas Joshi" userId="652013cf-bac9-4d93-942d-71fd89f57c3d" providerId="ADAL" clId="{E1EBD466-7372-426B-8474-EBBC26FE9FE5}" dt="2021-05-25T07:23:57.277" v="2406"/>
          <ac:spMkLst>
            <pc:docMk/>
            <pc:sldMk cId="2481979011" sldId="315"/>
            <ac:spMk id="11" creationId="{A2D5D1A3-82D7-483B-A5EB-9BB02255C101}"/>
          </ac:spMkLst>
        </pc:spChg>
        <pc:spChg chg="del">
          <ac:chgData name="Vikas Joshi" userId="652013cf-bac9-4d93-942d-71fd89f57c3d" providerId="ADAL" clId="{E1EBD466-7372-426B-8474-EBBC26FE9FE5}" dt="2021-05-25T07:23:31.356" v="2370" actId="478"/>
          <ac:spMkLst>
            <pc:docMk/>
            <pc:sldMk cId="2481979011" sldId="315"/>
            <ac:spMk id="12" creationId="{41D57F11-D92B-4C77-8149-8890D966FE97}"/>
          </ac:spMkLst>
        </pc:spChg>
        <pc:spChg chg="add mod">
          <ac:chgData name="Vikas Joshi" userId="652013cf-bac9-4d93-942d-71fd89f57c3d" providerId="ADAL" clId="{E1EBD466-7372-426B-8474-EBBC26FE9FE5}" dt="2021-05-25T07:24:13.728" v="2411" actId="14100"/>
          <ac:spMkLst>
            <pc:docMk/>
            <pc:sldMk cId="2481979011" sldId="315"/>
            <ac:spMk id="13" creationId="{99499716-5639-466F-A748-6A986927C5F0}"/>
          </ac:spMkLst>
        </pc:spChg>
        <pc:graphicFrameChg chg="del">
          <ac:chgData name="Vikas Joshi" userId="652013cf-bac9-4d93-942d-71fd89f57c3d" providerId="ADAL" clId="{E1EBD466-7372-426B-8474-EBBC26FE9FE5}" dt="2021-05-25T07:23:31.356" v="2370" actId="478"/>
          <ac:graphicFrameMkLst>
            <pc:docMk/>
            <pc:sldMk cId="2481979011" sldId="315"/>
            <ac:graphicFrameMk id="7" creationId="{527BB024-7FCA-4299-BADB-BB0B937CBDE4}"/>
          </ac:graphicFrameMkLst>
        </pc:graphicFrameChg>
        <pc:graphicFrameChg chg="mod modGraphic">
          <ac:chgData name="Vikas Joshi" userId="652013cf-bac9-4d93-942d-71fd89f57c3d" providerId="ADAL" clId="{E1EBD466-7372-426B-8474-EBBC26FE9FE5}" dt="2021-05-25T07:31:37.679" v="2423" actId="207"/>
          <ac:graphicFrameMkLst>
            <pc:docMk/>
            <pc:sldMk cId="2481979011" sldId="315"/>
            <ac:graphicFrameMk id="9" creationId="{756058F6-5751-453C-A9CE-313FCC74AFF3}"/>
          </ac:graphicFrameMkLst>
        </pc:graphicFrameChg>
        <pc:graphicFrameChg chg="del">
          <ac:chgData name="Vikas Joshi" userId="652013cf-bac9-4d93-942d-71fd89f57c3d" providerId="ADAL" clId="{E1EBD466-7372-426B-8474-EBBC26FE9FE5}" dt="2021-05-25T07:23:31.356" v="2370" actId="478"/>
          <ac:graphicFrameMkLst>
            <pc:docMk/>
            <pc:sldMk cId="2481979011" sldId="315"/>
            <ac:graphicFrameMk id="10" creationId="{5FAC7C39-705C-4120-8882-F5FB5CDD7C7D}"/>
          </ac:graphicFrameMkLst>
        </pc:graphicFrameChg>
        <pc:picChg chg="add mod">
          <ac:chgData name="Vikas Joshi" userId="652013cf-bac9-4d93-942d-71fd89f57c3d" providerId="ADAL" clId="{E1EBD466-7372-426B-8474-EBBC26FE9FE5}" dt="2021-05-25T07:23:57.277" v="2406"/>
          <ac:picMkLst>
            <pc:docMk/>
            <pc:sldMk cId="2481979011" sldId="315"/>
            <ac:picMk id="8" creationId="{BB533E94-1E20-457A-B7D6-94C11F053B6F}"/>
          </ac:picMkLst>
        </pc:picChg>
      </pc:sldChg>
      <pc:sldChg chg="addSp delSp modSp add mod delAnim modAnim">
        <pc:chgData name="Vikas Joshi" userId="652013cf-bac9-4d93-942d-71fd89f57c3d" providerId="ADAL" clId="{E1EBD466-7372-426B-8474-EBBC26FE9FE5}" dt="2021-05-25T15:48:15.020" v="4034" actId="1076"/>
        <pc:sldMkLst>
          <pc:docMk/>
          <pc:sldMk cId="631723665" sldId="316"/>
        </pc:sldMkLst>
        <pc:spChg chg="del">
          <ac:chgData name="Vikas Joshi" userId="652013cf-bac9-4d93-942d-71fd89f57c3d" providerId="ADAL" clId="{E1EBD466-7372-426B-8474-EBBC26FE9FE5}" dt="2021-05-25T07:36:47.245" v="2497" actId="478"/>
          <ac:spMkLst>
            <pc:docMk/>
            <pc:sldMk cId="631723665" sldId="316"/>
            <ac:spMk id="11" creationId="{A2D5D1A3-82D7-483B-A5EB-9BB02255C101}"/>
          </ac:spMkLst>
        </pc:spChg>
        <pc:spChg chg="del mod">
          <ac:chgData name="Vikas Joshi" userId="652013cf-bac9-4d93-942d-71fd89f57c3d" providerId="ADAL" clId="{E1EBD466-7372-426B-8474-EBBC26FE9FE5}" dt="2021-05-25T07:31:46.302" v="2426" actId="478"/>
          <ac:spMkLst>
            <pc:docMk/>
            <pc:sldMk cId="631723665" sldId="316"/>
            <ac:spMk id="13" creationId="{99499716-5639-466F-A748-6A986927C5F0}"/>
          </ac:spMkLst>
        </pc:spChg>
        <pc:graphicFrameChg chg="add mod modGraphic">
          <ac:chgData name="Vikas Joshi" userId="652013cf-bac9-4d93-942d-71fd89f57c3d" providerId="ADAL" clId="{E1EBD466-7372-426B-8474-EBBC26FE9FE5}" dt="2021-05-25T15:48:15.020" v="4034" actId="1076"/>
          <ac:graphicFrameMkLst>
            <pc:docMk/>
            <pc:sldMk cId="631723665" sldId="316"/>
            <ac:graphicFrameMk id="7" creationId="{2EAC794F-4629-436E-807F-7DB66FC7D39F}"/>
          </ac:graphicFrameMkLst>
        </pc:graphicFrameChg>
        <pc:graphicFrameChg chg="modGraphic">
          <ac:chgData name="Vikas Joshi" userId="652013cf-bac9-4d93-942d-71fd89f57c3d" providerId="ADAL" clId="{E1EBD466-7372-426B-8474-EBBC26FE9FE5}" dt="2021-05-25T15:47:35.437" v="4033" actId="20577"/>
          <ac:graphicFrameMkLst>
            <pc:docMk/>
            <pc:sldMk cId="631723665" sldId="316"/>
            <ac:graphicFrameMk id="9" creationId="{756058F6-5751-453C-A9CE-313FCC74AFF3}"/>
          </ac:graphicFrameMkLst>
        </pc:graphicFrameChg>
        <pc:picChg chg="del">
          <ac:chgData name="Vikas Joshi" userId="652013cf-bac9-4d93-942d-71fd89f57c3d" providerId="ADAL" clId="{E1EBD466-7372-426B-8474-EBBC26FE9FE5}" dt="2021-05-25T07:31:43.355" v="2424" actId="478"/>
          <ac:picMkLst>
            <pc:docMk/>
            <pc:sldMk cId="631723665" sldId="316"/>
            <ac:picMk id="8" creationId="{BB533E94-1E20-457A-B7D6-94C11F053B6F}"/>
          </ac:picMkLst>
        </pc:picChg>
      </pc:sldChg>
      <pc:sldChg chg="addSp delSp modSp add mod addAnim delAnim modAnim modNotesTx">
        <pc:chgData name="Vikas Joshi" userId="652013cf-bac9-4d93-942d-71fd89f57c3d" providerId="ADAL" clId="{E1EBD466-7372-426B-8474-EBBC26FE9FE5}" dt="2021-05-25T15:46:59.451" v="4018"/>
        <pc:sldMkLst>
          <pc:docMk/>
          <pc:sldMk cId="3009137327" sldId="317"/>
        </pc:sldMkLst>
        <pc:spChg chg="del">
          <ac:chgData name="Vikas Joshi" userId="652013cf-bac9-4d93-942d-71fd89f57c3d" providerId="ADAL" clId="{E1EBD466-7372-426B-8474-EBBC26FE9FE5}" dt="2021-05-25T07:36:44.182" v="2496" actId="478"/>
          <ac:spMkLst>
            <pc:docMk/>
            <pc:sldMk cId="3009137327" sldId="317"/>
            <ac:spMk id="11" creationId="{A2D5D1A3-82D7-483B-A5EB-9BB02255C101}"/>
          </ac:spMkLst>
        </pc:spChg>
        <pc:graphicFrameChg chg="add del mod modGraphic">
          <ac:chgData name="Vikas Joshi" userId="652013cf-bac9-4d93-942d-71fd89f57c3d" providerId="ADAL" clId="{E1EBD466-7372-426B-8474-EBBC26FE9FE5}" dt="2021-05-25T15:46:59.451" v="4018"/>
          <ac:graphicFrameMkLst>
            <pc:docMk/>
            <pc:sldMk cId="3009137327" sldId="317"/>
            <ac:graphicFrameMk id="6" creationId="{8801328C-F504-48FD-BFC4-8EC5E2A135BC}"/>
          </ac:graphicFrameMkLst>
        </pc:graphicFrameChg>
        <pc:graphicFrameChg chg="del">
          <ac:chgData name="Vikas Joshi" userId="652013cf-bac9-4d93-942d-71fd89f57c3d" providerId="ADAL" clId="{E1EBD466-7372-426B-8474-EBBC26FE9FE5}" dt="2021-05-25T07:33:40.739" v="2492" actId="478"/>
          <ac:graphicFrameMkLst>
            <pc:docMk/>
            <pc:sldMk cId="3009137327" sldId="317"/>
            <ac:graphicFrameMk id="7" creationId="{2EAC794F-4629-436E-807F-7DB66FC7D39F}"/>
          </ac:graphicFrameMkLst>
        </pc:graphicFrameChg>
        <pc:graphicFrameChg chg="mod modGraphic">
          <ac:chgData name="Vikas Joshi" userId="652013cf-bac9-4d93-942d-71fd89f57c3d" providerId="ADAL" clId="{E1EBD466-7372-426B-8474-EBBC26FE9FE5}" dt="2021-05-25T07:33:36.753" v="2491" actId="207"/>
          <ac:graphicFrameMkLst>
            <pc:docMk/>
            <pc:sldMk cId="3009137327" sldId="317"/>
            <ac:graphicFrameMk id="9" creationId="{756058F6-5751-453C-A9CE-313FCC74AFF3}"/>
          </ac:graphicFrameMkLst>
        </pc:graphicFrameChg>
      </pc:sldChg>
      <pc:sldChg chg="addSp delSp modSp add mod delAnim">
        <pc:chgData name="Vikas Joshi" userId="652013cf-bac9-4d93-942d-71fd89f57c3d" providerId="ADAL" clId="{E1EBD466-7372-426B-8474-EBBC26FE9FE5}" dt="2021-05-25T16:21:01.986" v="4042" actId="478"/>
        <pc:sldMkLst>
          <pc:docMk/>
          <pc:sldMk cId="4077034655" sldId="318"/>
        </pc:sldMkLst>
        <pc:spChg chg="mod">
          <ac:chgData name="Vikas Joshi" userId="652013cf-bac9-4d93-942d-71fd89f57c3d" providerId="ADAL" clId="{E1EBD466-7372-426B-8474-EBBC26FE9FE5}" dt="2021-05-25T07:37:33.881" v="2530" actId="20577"/>
          <ac:spMkLst>
            <pc:docMk/>
            <pc:sldMk cId="4077034655" sldId="318"/>
            <ac:spMk id="2" creationId="{5D6B6F21-A633-4316-9CF0-59B92729DA3D}"/>
          </ac:spMkLst>
        </pc:spChg>
        <pc:spChg chg="add del">
          <ac:chgData name="Vikas Joshi" userId="652013cf-bac9-4d93-942d-71fd89f57c3d" providerId="ADAL" clId="{E1EBD466-7372-426B-8474-EBBC26FE9FE5}" dt="2021-05-25T16:21:01.986" v="4042" actId="478"/>
          <ac:spMkLst>
            <pc:docMk/>
            <pc:sldMk cId="4077034655" sldId="318"/>
            <ac:spMk id="14" creationId="{1A7D173A-8349-4498-B82A-20B5334BE8E9}"/>
          </ac:spMkLst>
        </pc:spChg>
        <pc:graphicFrameChg chg="add del mod modGraphic">
          <ac:chgData name="Vikas Joshi" userId="652013cf-bac9-4d93-942d-71fd89f57c3d" providerId="ADAL" clId="{E1EBD466-7372-426B-8474-EBBC26FE9FE5}" dt="2021-05-25T07:50:59.974" v="2769" actId="478"/>
          <ac:graphicFrameMkLst>
            <pc:docMk/>
            <pc:sldMk cId="4077034655" sldId="318"/>
            <ac:graphicFrameMk id="5" creationId="{73C6B5AA-134C-47C8-B7B1-0DF7618F8ED7}"/>
          </ac:graphicFrameMkLst>
        </pc:graphicFrameChg>
        <pc:graphicFrameChg chg="del">
          <ac:chgData name="Vikas Joshi" userId="652013cf-bac9-4d93-942d-71fd89f57c3d" providerId="ADAL" clId="{E1EBD466-7372-426B-8474-EBBC26FE9FE5}" dt="2021-05-25T07:37:39.240" v="2531" actId="478"/>
          <ac:graphicFrameMkLst>
            <pc:docMk/>
            <pc:sldMk cId="4077034655" sldId="318"/>
            <ac:graphicFrameMk id="6" creationId="{8801328C-F504-48FD-BFC4-8EC5E2A135BC}"/>
          </ac:graphicFrameMkLst>
        </pc:graphicFrameChg>
        <pc:graphicFrameChg chg="mod modGraphic">
          <ac:chgData name="Vikas Joshi" userId="652013cf-bac9-4d93-942d-71fd89f57c3d" providerId="ADAL" clId="{E1EBD466-7372-426B-8474-EBBC26FE9FE5}" dt="2021-05-25T07:54:25.038" v="2826" actId="1076"/>
          <ac:graphicFrameMkLst>
            <pc:docMk/>
            <pc:sldMk cId="4077034655" sldId="318"/>
            <ac:graphicFrameMk id="9" creationId="{756058F6-5751-453C-A9CE-313FCC74AFF3}"/>
          </ac:graphicFrameMkLst>
        </pc:graphicFrameChg>
        <pc:graphicFrameChg chg="add del mod modGraphic">
          <ac:chgData name="Vikas Joshi" userId="652013cf-bac9-4d93-942d-71fd89f57c3d" providerId="ADAL" clId="{E1EBD466-7372-426B-8474-EBBC26FE9FE5}" dt="2021-05-25T07:52:44.086" v="2820" actId="1032"/>
          <ac:graphicFrameMkLst>
            <pc:docMk/>
            <pc:sldMk cId="4077034655" sldId="318"/>
            <ac:graphicFrameMk id="10" creationId="{4ADDC6AE-9AE2-4361-9817-DB11B62A6A50}"/>
          </ac:graphicFrameMkLst>
        </pc:graphicFrameChg>
        <pc:graphicFrameChg chg="add mod modGraphic">
          <ac:chgData name="Vikas Joshi" userId="652013cf-bac9-4d93-942d-71fd89f57c3d" providerId="ADAL" clId="{E1EBD466-7372-426B-8474-EBBC26FE9FE5}" dt="2021-05-25T07:55:41.569" v="2929" actId="207"/>
          <ac:graphicFrameMkLst>
            <pc:docMk/>
            <pc:sldMk cId="4077034655" sldId="318"/>
            <ac:graphicFrameMk id="13" creationId="{A7C07546-74AB-4923-98FE-B86F0E211488}"/>
          </ac:graphicFrameMkLst>
        </pc:graphicFrameChg>
        <pc:picChg chg="add del mod">
          <ac:chgData name="Vikas Joshi" userId="652013cf-bac9-4d93-942d-71fd89f57c3d" providerId="ADAL" clId="{E1EBD466-7372-426B-8474-EBBC26FE9FE5}" dt="2021-05-25T07:51:14.423" v="2770" actId="478"/>
          <ac:picMkLst>
            <pc:docMk/>
            <pc:sldMk cId="4077034655" sldId="318"/>
            <ac:picMk id="4" creationId="{52A449B8-BD76-49E0-81B3-3AC0FF70AE37}"/>
          </ac:picMkLst>
        </pc:picChg>
        <pc:picChg chg="add del mod">
          <ac:chgData name="Vikas Joshi" userId="652013cf-bac9-4d93-942d-71fd89f57c3d" providerId="ADAL" clId="{E1EBD466-7372-426B-8474-EBBC26FE9FE5}" dt="2021-05-25T07:52:46.348" v="2822"/>
          <ac:picMkLst>
            <pc:docMk/>
            <pc:sldMk cId="4077034655" sldId="318"/>
            <ac:picMk id="12" creationId="{AA99BE81-87AF-4F48-807B-1B9641A6B9E1}"/>
          </ac:picMkLst>
        </pc:picChg>
      </pc:sldChg>
      <pc:sldChg chg="modSp new mod ord modNotesTx">
        <pc:chgData name="Vikas Joshi" userId="652013cf-bac9-4d93-942d-71fd89f57c3d" providerId="ADAL" clId="{E1EBD466-7372-426B-8474-EBBC26FE9FE5}" dt="2021-05-25T12:27:54.748" v="3863" actId="6549"/>
        <pc:sldMkLst>
          <pc:docMk/>
          <pc:sldMk cId="1499032286" sldId="319"/>
        </pc:sldMkLst>
        <pc:spChg chg="mod">
          <ac:chgData name="Vikas Joshi" userId="652013cf-bac9-4d93-942d-71fd89f57c3d" providerId="ADAL" clId="{E1EBD466-7372-426B-8474-EBBC26FE9FE5}" dt="2021-05-25T09:41:11.900" v="2959" actId="20577"/>
          <ac:spMkLst>
            <pc:docMk/>
            <pc:sldMk cId="1499032286" sldId="319"/>
            <ac:spMk id="2" creationId="{459B9B5B-CAF7-4060-8CB1-54CAF76CA1FB}"/>
          </ac:spMkLst>
        </pc:spChg>
        <pc:spChg chg="mod">
          <ac:chgData name="Vikas Joshi" userId="652013cf-bac9-4d93-942d-71fd89f57c3d" providerId="ADAL" clId="{E1EBD466-7372-426B-8474-EBBC26FE9FE5}" dt="2021-05-25T12:27:54.748" v="3863" actId="6549"/>
          <ac:spMkLst>
            <pc:docMk/>
            <pc:sldMk cId="1499032286" sldId="319"/>
            <ac:spMk id="3" creationId="{624F0A39-9A93-4105-8A22-E42011EBE922}"/>
          </ac:spMkLst>
        </pc:spChg>
      </pc:sldChg>
      <pc:sldChg chg="addSp delSp modSp new add del mod setBg">
        <pc:chgData name="Vikas Joshi" userId="652013cf-bac9-4d93-942d-71fd89f57c3d" providerId="ADAL" clId="{E1EBD466-7372-426B-8474-EBBC26FE9FE5}" dt="2021-05-26T05:30:00.810" v="4929" actId="20577"/>
        <pc:sldMkLst>
          <pc:docMk/>
          <pc:sldMk cId="327370088" sldId="320"/>
        </pc:sldMkLst>
        <pc:spChg chg="mod">
          <ac:chgData name="Vikas Joshi" userId="652013cf-bac9-4d93-942d-71fd89f57c3d" providerId="ADAL" clId="{E1EBD466-7372-426B-8474-EBBC26FE9FE5}" dt="2021-05-25T17:36:07.900" v="4545" actId="26606"/>
          <ac:spMkLst>
            <pc:docMk/>
            <pc:sldMk cId="327370088" sldId="320"/>
            <ac:spMk id="2" creationId="{514ECDF8-D843-4398-9CB7-7C73F5DF025F}"/>
          </ac:spMkLst>
        </pc:spChg>
        <pc:spChg chg="del">
          <ac:chgData name="Vikas Joshi" userId="652013cf-bac9-4d93-942d-71fd89f57c3d" providerId="ADAL" clId="{E1EBD466-7372-426B-8474-EBBC26FE9FE5}" dt="2021-05-25T17:36:03.262" v="4543" actId="478"/>
          <ac:spMkLst>
            <pc:docMk/>
            <pc:sldMk cId="327370088" sldId="320"/>
            <ac:spMk id="3" creationId="{E880DF04-DC17-4593-A431-6847E5B03878}"/>
          </ac:spMkLst>
        </pc:spChg>
        <pc:spChg chg="add mod">
          <ac:chgData name="Vikas Joshi" userId="652013cf-bac9-4d93-942d-71fd89f57c3d" providerId="ADAL" clId="{E1EBD466-7372-426B-8474-EBBC26FE9FE5}" dt="2021-05-26T05:30:00.810" v="4929" actId="20577"/>
          <ac:spMkLst>
            <pc:docMk/>
            <pc:sldMk cId="327370088" sldId="320"/>
            <ac:spMk id="3" creationId="{EA9E70CA-067D-4537-9306-431927895A1D}"/>
          </ac:spMkLst>
        </pc:spChg>
        <pc:graphicFrameChg chg="add mod modGraphic">
          <ac:chgData name="Vikas Joshi" userId="652013cf-bac9-4d93-942d-71fd89f57c3d" providerId="ADAL" clId="{E1EBD466-7372-426B-8474-EBBC26FE9FE5}" dt="2021-05-26T05:29:36.563" v="4922" actId="20577"/>
          <ac:graphicFrameMkLst>
            <pc:docMk/>
            <pc:sldMk cId="327370088" sldId="320"/>
            <ac:graphicFrameMk id="4" creationId="{27531087-7E87-477E-94F9-CAE9CC349893}"/>
          </ac:graphicFrameMkLst>
        </pc:graphicFrameChg>
      </pc:sldChg>
      <pc:sldChg chg="add del">
        <pc:chgData name="Vikas Joshi" userId="652013cf-bac9-4d93-942d-71fd89f57c3d" providerId="ADAL" clId="{E1EBD466-7372-426B-8474-EBBC26FE9FE5}" dt="2021-05-25T12:11:24.907" v="3834" actId="47"/>
        <pc:sldMkLst>
          <pc:docMk/>
          <pc:sldMk cId="2560614732" sldId="320"/>
        </pc:sldMkLst>
      </pc:sldChg>
      <pc:sldChg chg="modSp add del mod">
        <pc:chgData name="Vikas Joshi" userId="652013cf-bac9-4d93-942d-71fd89f57c3d" providerId="ADAL" clId="{E1EBD466-7372-426B-8474-EBBC26FE9FE5}" dt="2021-05-26T05:21:49.407" v="4887" actId="47"/>
        <pc:sldMkLst>
          <pc:docMk/>
          <pc:sldMk cId="2586883666" sldId="321"/>
        </pc:sldMkLst>
        <pc:graphicFrameChg chg="modGraphic">
          <ac:chgData name="Vikas Joshi" userId="652013cf-bac9-4d93-942d-71fd89f57c3d" providerId="ADAL" clId="{E1EBD466-7372-426B-8474-EBBC26FE9FE5}" dt="2021-05-25T17:45:22.832" v="4835" actId="20577"/>
          <ac:graphicFrameMkLst>
            <pc:docMk/>
            <pc:sldMk cId="2586883666" sldId="321"/>
            <ac:graphicFrameMk id="4" creationId="{E942B589-F876-432B-9DAB-E14488A47E7E}"/>
          </ac:graphicFrameMkLst>
        </pc:graphicFrameChg>
      </pc:sldChg>
      <pc:sldChg chg="modSp add mod">
        <pc:chgData name="Vikas Joshi" userId="652013cf-bac9-4d93-942d-71fd89f57c3d" providerId="ADAL" clId="{E1EBD466-7372-426B-8474-EBBC26FE9FE5}" dt="2021-05-26T07:02:31.814" v="6673"/>
        <pc:sldMkLst>
          <pc:docMk/>
          <pc:sldMk cId="1793216196" sldId="322"/>
        </pc:sldMkLst>
        <pc:spChg chg="mod">
          <ac:chgData name="Vikas Joshi" userId="652013cf-bac9-4d93-942d-71fd89f57c3d" providerId="ADAL" clId="{E1EBD466-7372-426B-8474-EBBC26FE9FE5}" dt="2021-05-26T04:22:02.954" v="4881" actId="20577"/>
          <ac:spMkLst>
            <pc:docMk/>
            <pc:sldMk cId="1793216196" sldId="322"/>
            <ac:spMk id="3" creationId="{1E6FA2C1-6EED-4474-AFB8-C3220CA7F346}"/>
          </ac:spMkLst>
        </pc:spChg>
        <pc:graphicFrameChg chg="mod modGraphic">
          <ac:chgData name="Vikas Joshi" userId="652013cf-bac9-4d93-942d-71fd89f57c3d" providerId="ADAL" clId="{E1EBD466-7372-426B-8474-EBBC26FE9FE5}" dt="2021-05-26T07:02:31.814" v="6673"/>
          <ac:graphicFrameMkLst>
            <pc:docMk/>
            <pc:sldMk cId="1793216196" sldId="322"/>
            <ac:graphicFrameMk id="4" creationId="{E942B589-F876-432B-9DAB-E14488A47E7E}"/>
          </ac:graphicFrameMkLst>
        </pc:graphicFrameChg>
      </pc:sldChg>
      <pc:sldChg chg="addSp delSp modSp add mod">
        <pc:chgData name="Vikas Joshi" userId="652013cf-bac9-4d93-942d-71fd89f57c3d" providerId="ADAL" clId="{E1EBD466-7372-426B-8474-EBBC26FE9FE5}" dt="2021-05-26T06:57:33.329" v="6353" actId="403"/>
        <pc:sldMkLst>
          <pc:docMk/>
          <pc:sldMk cId="3483288071" sldId="323"/>
        </pc:sldMkLst>
        <pc:spChg chg="mod">
          <ac:chgData name="Vikas Joshi" userId="652013cf-bac9-4d93-942d-71fd89f57c3d" providerId="ADAL" clId="{E1EBD466-7372-426B-8474-EBBC26FE9FE5}" dt="2021-05-26T06:53:40.818" v="6146" actId="1076"/>
          <ac:spMkLst>
            <pc:docMk/>
            <pc:sldMk cId="3483288071" sldId="323"/>
            <ac:spMk id="2" creationId="{D51C46E4-AE67-42B3-87BD-F6DA31B50D22}"/>
          </ac:spMkLst>
        </pc:spChg>
        <pc:spChg chg="del">
          <ac:chgData name="Vikas Joshi" userId="652013cf-bac9-4d93-942d-71fd89f57c3d" providerId="ADAL" clId="{E1EBD466-7372-426B-8474-EBBC26FE9FE5}" dt="2021-05-26T06:52:24.451" v="6118" actId="478"/>
          <ac:spMkLst>
            <pc:docMk/>
            <pc:sldMk cId="3483288071" sldId="323"/>
            <ac:spMk id="3" creationId="{EF73BA9D-6AF3-425F-9F70-333F9EB6B84B}"/>
          </ac:spMkLst>
        </pc:spChg>
        <pc:spChg chg="add del mod">
          <ac:chgData name="Vikas Joshi" userId="652013cf-bac9-4d93-942d-71fd89f57c3d" providerId="ADAL" clId="{E1EBD466-7372-426B-8474-EBBC26FE9FE5}" dt="2021-05-26T06:52:27.145" v="6119" actId="478"/>
          <ac:spMkLst>
            <pc:docMk/>
            <pc:sldMk cId="3483288071" sldId="323"/>
            <ac:spMk id="6" creationId="{C6C1EADD-A723-4860-910A-B6E4E6D9754E}"/>
          </ac:spMkLst>
        </pc:spChg>
        <pc:spChg chg="add mod">
          <ac:chgData name="Vikas Joshi" userId="652013cf-bac9-4d93-942d-71fd89f57c3d" providerId="ADAL" clId="{E1EBD466-7372-426B-8474-EBBC26FE9FE5}" dt="2021-05-26T06:57:33.329" v="6353" actId="403"/>
          <ac:spMkLst>
            <pc:docMk/>
            <pc:sldMk cId="3483288071" sldId="323"/>
            <ac:spMk id="7" creationId="{0A7D8143-AEDB-48BC-976D-EA2AD0CD4225}"/>
          </ac:spMkLst>
        </pc:spChg>
        <pc:graphicFrameChg chg="mod modGraphic">
          <ac:chgData name="Vikas Joshi" userId="652013cf-bac9-4d93-942d-71fd89f57c3d" providerId="ADAL" clId="{E1EBD466-7372-426B-8474-EBBC26FE9FE5}" dt="2021-05-26T06:53:37.153" v="6145" actId="1076"/>
          <ac:graphicFrameMkLst>
            <pc:docMk/>
            <pc:sldMk cId="3483288071" sldId="323"/>
            <ac:graphicFrameMk id="4" creationId="{59FC6F29-5F93-4A4F-B519-7FC29544EDB6}"/>
          </ac:graphicFrameMkLst>
        </pc:graphicFrameChg>
      </pc:sldChg>
      <pc:sldChg chg="addSp delSp modSp add mod modAnim">
        <pc:chgData name="Vikas Joshi" userId="652013cf-bac9-4d93-942d-71fd89f57c3d" providerId="ADAL" clId="{E1EBD466-7372-426B-8474-EBBC26FE9FE5}" dt="2021-05-26T06:52:07.925" v="6117"/>
        <pc:sldMkLst>
          <pc:docMk/>
          <pc:sldMk cId="545923186" sldId="324"/>
        </pc:sldMkLst>
        <pc:spChg chg="del">
          <ac:chgData name="Vikas Joshi" userId="652013cf-bac9-4d93-942d-71fd89f57c3d" providerId="ADAL" clId="{E1EBD466-7372-426B-8474-EBBC26FE9FE5}" dt="2021-05-26T06:33:36.961" v="5692" actId="478"/>
          <ac:spMkLst>
            <pc:docMk/>
            <pc:sldMk cId="545923186" sldId="324"/>
            <ac:spMk id="3" creationId="{EF73BA9D-6AF3-425F-9F70-333F9EB6B84B}"/>
          </ac:spMkLst>
        </pc:spChg>
        <pc:spChg chg="add del mod">
          <ac:chgData name="Vikas Joshi" userId="652013cf-bac9-4d93-942d-71fd89f57c3d" providerId="ADAL" clId="{E1EBD466-7372-426B-8474-EBBC26FE9FE5}" dt="2021-05-26T06:33:39.499" v="5693" actId="478"/>
          <ac:spMkLst>
            <pc:docMk/>
            <pc:sldMk cId="545923186" sldId="324"/>
            <ac:spMk id="5" creationId="{81D075FB-3A4F-4ACF-932F-0579E2870BD8}"/>
          </ac:spMkLst>
        </pc:spChg>
        <pc:spChg chg="mod topLvl">
          <ac:chgData name="Vikas Joshi" userId="652013cf-bac9-4d93-942d-71fd89f57c3d" providerId="ADAL" clId="{E1EBD466-7372-426B-8474-EBBC26FE9FE5}" dt="2021-05-26T06:42:36.741" v="5866" actId="165"/>
          <ac:spMkLst>
            <pc:docMk/>
            <pc:sldMk cId="545923186" sldId="324"/>
            <ac:spMk id="7" creationId="{E2781D56-E02E-4049-8FF9-DAF2FA8FD937}"/>
          </ac:spMkLst>
        </pc:spChg>
        <pc:spChg chg="mod topLvl">
          <ac:chgData name="Vikas Joshi" userId="652013cf-bac9-4d93-942d-71fd89f57c3d" providerId="ADAL" clId="{E1EBD466-7372-426B-8474-EBBC26FE9FE5}" dt="2021-05-26T06:42:36.741" v="5866" actId="165"/>
          <ac:spMkLst>
            <pc:docMk/>
            <pc:sldMk cId="545923186" sldId="324"/>
            <ac:spMk id="8" creationId="{8FA1B41B-2818-40AF-B0A7-B1A9306BBAA2}"/>
          </ac:spMkLst>
        </pc:spChg>
        <pc:spChg chg="mod topLvl">
          <ac:chgData name="Vikas Joshi" userId="652013cf-bac9-4d93-942d-71fd89f57c3d" providerId="ADAL" clId="{E1EBD466-7372-426B-8474-EBBC26FE9FE5}" dt="2021-05-26T06:50:36.270" v="6045"/>
          <ac:spMkLst>
            <pc:docMk/>
            <pc:sldMk cId="545923186" sldId="324"/>
            <ac:spMk id="9" creationId="{127B3B65-935E-4174-A6E5-49C9D4E42BF8}"/>
          </ac:spMkLst>
        </pc:spChg>
        <pc:spChg chg="mod topLvl">
          <ac:chgData name="Vikas Joshi" userId="652013cf-bac9-4d93-942d-71fd89f57c3d" providerId="ADAL" clId="{E1EBD466-7372-426B-8474-EBBC26FE9FE5}" dt="2021-05-26T06:43:15.347" v="5874" actId="164"/>
          <ac:spMkLst>
            <pc:docMk/>
            <pc:sldMk cId="545923186" sldId="324"/>
            <ac:spMk id="10" creationId="{09007B6A-675F-44A6-B26E-6AFB07C5EAEB}"/>
          </ac:spMkLst>
        </pc:spChg>
        <pc:spChg chg="mod topLvl">
          <ac:chgData name="Vikas Joshi" userId="652013cf-bac9-4d93-942d-71fd89f57c3d" providerId="ADAL" clId="{E1EBD466-7372-426B-8474-EBBC26FE9FE5}" dt="2021-05-26T06:42:36.741" v="5866" actId="165"/>
          <ac:spMkLst>
            <pc:docMk/>
            <pc:sldMk cId="545923186" sldId="324"/>
            <ac:spMk id="11" creationId="{2EF8DE0C-77B4-445B-B81F-0862B04816E3}"/>
          </ac:spMkLst>
        </pc:spChg>
        <pc:spChg chg="mod topLvl">
          <ac:chgData name="Vikas Joshi" userId="652013cf-bac9-4d93-942d-71fd89f57c3d" providerId="ADAL" clId="{E1EBD466-7372-426B-8474-EBBC26FE9FE5}" dt="2021-05-26T06:42:36.741" v="5866" actId="165"/>
          <ac:spMkLst>
            <pc:docMk/>
            <pc:sldMk cId="545923186" sldId="324"/>
            <ac:spMk id="12" creationId="{995CF750-B771-46E4-9E73-2C9BF5447E2B}"/>
          </ac:spMkLst>
        </pc:spChg>
        <pc:spChg chg="add del">
          <ac:chgData name="Vikas Joshi" userId="652013cf-bac9-4d93-942d-71fd89f57c3d" providerId="ADAL" clId="{E1EBD466-7372-426B-8474-EBBC26FE9FE5}" dt="2021-05-26T06:49:50.737" v="6028" actId="478"/>
          <ac:spMkLst>
            <pc:docMk/>
            <pc:sldMk cId="545923186" sldId="324"/>
            <ac:spMk id="27" creationId="{802DDBD6-B01D-4325-B9C3-9C25AB4FCFEC}"/>
          </ac:spMkLst>
        </pc:spChg>
        <pc:spChg chg="add del">
          <ac:chgData name="Vikas Joshi" userId="652013cf-bac9-4d93-942d-71fd89f57c3d" providerId="ADAL" clId="{E1EBD466-7372-426B-8474-EBBC26FE9FE5}" dt="2021-05-26T06:46:23.685" v="5924" actId="34122"/>
          <ac:spMkLst>
            <pc:docMk/>
            <pc:sldMk cId="545923186" sldId="324"/>
            <ac:spMk id="27" creationId="{AA3738EC-BFFD-4ADE-BD0A-186F788C8546}"/>
          </ac:spMkLst>
        </pc:spChg>
        <pc:spChg chg="add del">
          <ac:chgData name="Vikas Joshi" userId="652013cf-bac9-4d93-942d-71fd89f57c3d" providerId="ADAL" clId="{E1EBD466-7372-426B-8474-EBBC26FE9FE5}" dt="2021-05-26T06:46:42.212" v="5934" actId="34122"/>
          <ac:spMkLst>
            <pc:docMk/>
            <pc:sldMk cId="545923186" sldId="324"/>
            <ac:spMk id="43" creationId="{5AB08383-474D-4C28-BF76-42D70C245A24}"/>
          </ac:spMkLst>
        </pc:spChg>
        <pc:spChg chg="add del">
          <ac:chgData name="Vikas Joshi" userId="652013cf-bac9-4d93-942d-71fd89f57c3d" providerId="ADAL" clId="{E1EBD466-7372-426B-8474-EBBC26FE9FE5}" dt="2021-05-26T06:46:41.855" v="5933" actId="34122"/>
          <ac:spMkLst>
            <pc:docMk/>
            <pc:sldMk cId="545923186" sldId="324"/>
            <ac:spMk id="68" creationId="{4A54AF1C-46D9-47B3-B5E7-955C97B49775}"/>
          </ac:spMkLst>
        </pc:spChg>
        <pc:spChg chg="add del">
          <ac:chgData name="Vikas Joshi" userId="652013cf-bac9-4d93-942d-71fd89f57c3d" providerId="ADAL" clId="{E1EBD466-7372-426B-8474-EBBC26FE9FE5}" dt="2021-05-26T06:45:38.290" v="5918" actId="34122"/>
          <ac:spMkLst>
            <pc:docMk/>
            <pc:sldMk cId="545923186" sldId="324"/>
            <ac:spMk id="73" creationId="{086E8406-3546-4718-865C-3D38CBC9C2CE}"/>
          </ac:spMkLst>
        </pc:spChg>
        <pc:spChg chg="add mod">
          <ac:chgData name="Vikas Joshi" userId="652013cf-bac9-4d93-942d-71fd89f57c3d" providerId="ADAL" clId="{E1EBD466-7372-426B-8474-EBBC26FE9FE5}" dt="2021-05-26T06:50:15.536" v="6044" actId="1076"/>
          <ac:spMkLst>
            <pc:docMk/>
            <pc:sldMk cId="545923186" sldId="324"/>
            <ac:spMk id="90" creationId="{E44A8319-829E-499A-B427-FD563510952D}"/>
          </ac:spMkLst>
        </pc:spChg>
        <pc:spChg chg="add mod">
          <ac:chgData name="Vikas Joshi" userId="652013cf-bac9-4d93-942d-71fd89f57c3d" providerId="ADAL" clId="{E1EBD466-7372-426B-8474-EBBC26FE9FE5}" dt="2021-05-26T06:50:11.265" v="6043" actId="1076"/>
          <ac:spMkLst>
            <pc:docMk/>
            <pc:sldMk cId="545923186" sldId="324"/>
            <ac:spMk id="91" creationId="{3DE22E98-7FB2-4013-8481-8D80083DC91C}"/>
          </ac:spMkLst>
        </pc:spChg>
        <pc:spChg chg="add del">
          <ac:chgData name="Vikas Joshi" userId="652013cf-bac9-4d93-942d-71fd89f57c3d" providerId="ADAL" clId="{E1EBD466-7372-426B-8474-EBBC26FE9FE5}" dt="2021-05-26T06:48:30.885" v="5996" actId="34122"/>
          <ac:spMkLst>
            <pc:docMk/>
            <pc:sldMk cId="545923186" sldId="324"/>
            <ac:spMk id="108" creationId="{C814B106-8EC2-4A63-86A0-571581D128FA}"/>
          </ac:spMkLst>
        </pc:spChg>
        <pc:grpChg chg="del mod">
          <ac:chgData name="Vikas Joshi" userId="652013cf-bac9-4d93-942d-71fd89f57c3d" providerId="ADAL" clId="{E1EBD466-7372-426B-8474-EBBC26FE9FE5}" dt="2021-05-26T06:42:36.741" v="5866" actId="165"/>
          <ac:grpSpMkLst>
            <pc:docMk/>
            <pc:sldMk cId="545923186" sldId="324"/>
            <ac:grpSpMk id="6" creationId="{6EC36BFD-A19D-4606-B2E9-36E54FD65CB0}"/>
          </ac:grpSpMkLst>
        </pc:grpChg>
        <pc:grpChg chg="add">
          <ac:chgData name="Vikas Joshi" userId="652013cf-bac9-4d93-942d-71fd89f57c3d" providerId="ADAL" clId="{E1EBD466-7372-426B-8474-EBBC26FE9FE5}" dt="2021-05-26T06:42:42.536" v="5867" actId="164"/>
          <ac:grpSpMkLst>
            <pc:docMk/>
            <pc:sldMk cId="545923186" sldId="324"/>
            <ac:grpSpMk id="13" creationId="{E75AA057-6F00-45AF-96FA-CAA900C902DB}"/>
          </ac:grpSpMkLst>
        </pc:grpChg>
        <pc:grpChg chg="add del">
          <ac:chgData name="Vikas Joshi" userId="652013cf-bac9-4d93-942d-71fd89f57c3d" providerId="ADAL" clId="{E1EBD466-7372-426B-8474-EBBC26FE9FE5}" dt="2021-05-26T06:43:15.347" v="5874" actId="164"/>
          <ac:grpSpMkLst>
            <pc:docMk/>
            <pc:sldMk cId="545923186" sldId="324"/>
            <ac:grpSpMk id="15" creationId="{27728F8F-5BA5-484E-844B-1EDCB4F32882}"/>
          </ac:grpSpMkLst>
        </pc:grpChg>
        <pc:grpChg chg="del mod">
          <ac:chgData name="Vikas Joshi" userId="652013cf-bac9-4d93-942d-71fd89f57c3d" providerId="ADAL" clId="{E1EBD466-7372-426B-8474-EBBC26FE9FE5}" dt="2021-05-26T06:44:43.640" v="5893"/>
          <ac:grpSpMkLst>
            <pc:docMk/>
            <pc:sldMk cId="545923186" sldId="324"/>
            <ac:grpSpMk id="18" creationId="{4894057A-B8EA-49BC-98E6-C139272A36E2}"/>
          </ac:grpSpMkLst>
        </pc:grpChg>
        <pc:grpChg chg="del mod">
          <ac:chgData name="Vikas Joshi" userId="652013cf-bac9-4d93-942d-71fd89f57c3d" providerId="ADAL" clId="{E1EBD466-7372-426B-8474-EBBC26FE9FE5}" dt="2021-05-26T06:47:25.100" v="5968" actId="34122"/>
          <ac:grpSpMkLst>
            <pc:docMk/>
            <pc:sldMk cId="545923186" sldId="324"/>
            <ac:grpSpMk id="21" creationId="{074AD60A-3B4C-4DD4-97D7-F458AF550688}"/>
          </ac:grpSpMkLst>
        </pc:grpChg>
        <pc:grpChg chg="add del mod">
          <ac:chgData name="Vikas Joshi" userId="652013cf-bac9-4d93-942d-71fd89f57c3d" providerId="ADAL" clId="{E1EBD466-7372-426B-8474-EBBC26FE9FE5}" dt="2021-05-26T06:45:39.921" v="5920"/>
          <ac:grpSpMkLst>
            <pc:docMk/>
            <pc:sldMk cId="545923186" sldId="324"/>
            <ac:grpSpMk id="40" creationId="{80B3B72F-7646-431B-B9C4-7BB5FDAA00A2}"/>
          </ac:grpSpMkLst>
        </pc:grpChg>
        <pc:grpChg chg="mod">
          <ac:chgData name="Vikas Joshi" userId="652013cf-bac9-4d93-942d-71fd89f57c3d" providerId="ADAL" clId="{E1EBD466-7372-426B-8474-EBBC26FE9FE5}" dt="2021-05-26T06:45:39.921" v="5920"/>
          <ac:grpSpMkLst>
            <pc:docMk/>
            <pc:sldMk cId="545923186" sldId="324"/>
            <ac:grpSpMk id="41" creationId="{3FA7C57D-038F-4CCD-BD50-727EFBD8E163}"/>
          </ac:grpSpMkLst>
        </pc:grpChg>
        <pc:grpChg chg="mod">
          <ac:chgData name="Vikas Joshi" userId="652013cf-bac9-4d93-942d-71fd89f57c3d" providerId="ADAL" clId="{E1EBD466-7372-426B-8474-EBBC26FE9FE5}" dt="2021-05-26T06:46:40.922" v="5931"/>
          <ac:grpSpMkLst>
            <pc:docMk/>
            <pc:sldMk cId="545923186" sldId="324"/>
            <ac:grpSpMk id="45" creationId="{CEF92A43-823B-46B3-8FBB-8D7EC034B185}"/>
          </ac:grpSpMkLst>
        </pc:grpChg>
        <pc:grpChg chg="del mod">
          <ac:chgData name="Vikas Joshi" userId="652013cf-bac9-4d93-942d-71fd89f57c3d" providerId="ADAL" clId="{E1EBD466-7372-426B-8474-EBBC26FE9FE5}" dt="2021-05-26T06:47:07.023" v="5967" actId="34122"/>
          <ac:grpSpMkLst>
            <pc:docMk/>
            <pc:sldMk cId="545923186" sldId="324"/>
            <ac:grpSpMk id="61" creationId="{CF0EFE0D-C461-4AC4-B686-64A2708528C1}"/>
          </ac:grpSpMkLst>
        </pc:grpChg>
        <pc:grpChg chg="del mod">
          <ac:chgData name="Vikas Joshi" userId="652013cf-bac9-4d93-942d-71fd89f57c3d" providerId="ADAL" clId="{E1EBD466-7372-426B-8474-EBBC26FE9FE5}" dt="2021-05-26T06:47:07.023" v="5967" actId="34122"/>
          <ac:grpSpMkLst>
            <pc:docMk/>
            <pc:sldMk cId="545923186" sldId="324"/>
            <ac:grpSpMk id="62" creationId="{6ADA604A-845B-4190-BFC6-FD3A5B8BB282}"/>
          </ac:grpSpMkLst>
        </pc:grpChg>
        <pc:grpChg chg="del mod">
          <ac:chgData name="Vikas Joshi" userId="652013cf-bac9-4d93-942d-71fd89f57c3d" providerId="ADAL" clId="{E1EBD466-7372-426B-8474-EBBC26FE9FE5}" dt="2021-05-26T06:48:11.443" v="5994"/>
          <ac:grpSpMkLst>
            <pc:docMk/>
            <pc:sldMk cId="545923186" sldId="324"/>
            <ac:grpSpMk id="65" creationId="{FB0933E4-EDE5-405F-A64E-2D3B2576DDE8}"/>
          </ac:grpSpMkLst>
        </pc:grpChg>
        <pc:grpChg chg="add del mod">
          <ac:chgData name="Vikas Joshi" userId="652013cf-bac9-4d93-942d-71fd89f57c3d" providerId="ADAL" clId="{E1EBD466-7372-426B-8474-EBBC26FE9FE5}" dt="2021-05-26T06:49:02.716" v="5998" actId="478"/>
          <ac:grpSpMkLst>
            <pc:docMk/>
            <pc:sldMk cId="545923186" sldId="324"/>
            <ac:grpSpMk id="88" creationId="{B0EE4797-A531-4314-968F-D215AA1D3358}"/>
          </ac:grpSpMkLst>
        </pc:grpChg>
        <pc:grpChg chg="add del mod">
          <ac:chgData name="Vikas Joshi" userId="652013cf-bac9-4d93-942d-71fd89f57c3d" providerId="ADAL" clId="{E1EBD466-7372-426B-8474-EBBC26FE9FE5}" dt="2021-05-26T06:49:01.675" v="5997" actId="478"/>
          <ac:grpSpMkLst>
            <pc:docMk/>
            <pc:sldMk cId="545923186" sldId="324"/>
            <ac:grpSpMk id="89" creationId="{ECD59793-41C2-4B75-80E9-D6A6A86A0916}"/>
          </ac:grpSpMkLst>
        </pc:grpChg>
        <pc:grpChg chg="del mod">
          <ac:chgData name="Vikas Joshi" userId="652013cf-bac9-4d93-942d-71fd89f57c3d" providerId="ADAL" clId="{E1EBD466-7372-426B-8474-EBBC26FE9FE5}" dt="2021-05-26T06:50:56.610" v="6052"/>
          <ac:grpSpMkLst>
            <pc:docMk/>
            <pc:sldMk cId="545923186" sldId="324"/>
            <ac:grpSpMk id="95" creationId="{C8DFEB36-7CE5-4830-9403-24C267E55940}"/>
          </ac:grpSpMkLst>
        </pc:grpChg>
        <pc:grpChg chg="del mod">
          <ac:chgData name="Vikas Joshi" userId="652013cf-bac9-4d93-942d-71fd89f57c3d" providerId="ADAL" clId="{E1EBD466-7372-426B-8474-EBBC26FE9FE5}" dt="2021-05-26T06:51:00.163" v="6055"/>
          <ac:grpSpMkLst>
            <pc:docMk/>
            <pc:sldMk cId="545923186" sldId="324"/>
            <ac:grpSpMk id="98" creationId="{13422ECE-0624-4C45-A42C-8C30EA3CCA7F}"/>
          </ac:grpSpMkLst>
        </pc:grpChg>
        <pc:grpChg chg="del mod">
          <ac:chgData name="Vikas Joshi" userId="652013cf-bac9-4d93-942d-71fd89f57c3d" providerId="ADAL" clId="{E1EBD466-7372-426B-8474-EBBC26FE9FE5}" dt="2021-05-26T06:51:05.066" v="6061"/>
          <ac:grpSpMkLst>
            <pc:docMk/>
            <pc:sldMk cId="545923186" sldId="324"/>
            <ac:grpSpMk id="101" creationId="{0D6FDC6C-ED33-4BA2-B0D9-1B9577223EB0}"/>
          </ac:grpSpMkLst>
        </pc:grpChg>
        <pc:grpChg chg="del mod">
          <ac:chgData name="Vikas Joshi" userId="652013cf-bac9-4d93-942d-71fd89f57c3d" providerId="ADAL" clId="{E1EBD466-7372-426B-8474-EBBC26FE9FE5}" dt="2021-05-26T06:51:11.500" v="6063"/>
          <ac:grpSpMkLst>
            <pc:docMk/>
            <pc:sldMk cId="545923186" sldId="324"/>
            <ac:grpSpMk id="107" creationId="{B2B8B05B-0670-4511-B610-BD770C4B3971}"/>
          </ac:grpSpMkLst>
        </pc:grpChg>
        <pc:grpChg chg="mod">
          <ac:chgData name="Vikas Joshi" userId="652013cf-bac9-4d93-942d-71fd89f57c3d" providerId="ADAL" clId="{E1EBD466-7372-426B-8474-EBBC26FE9FE5}" dt="2021-05-26T06:51:11.500" v="6063"/>
          <ac:grpSpMkLst>
            <pc:docMk/>
            <pc:sldMk cId="545923186" sldId="324"/>
            <ac:grpSpMk id="110" creationId="{497C9C59-E032-46AC-8138-9975517C25B0}"/>
          </ac:grpSpMkLst>
        </pc:grpChg>
        <pc:grpChg chg="mod">
          <ac:chgData name="Vikas Joshi" userId="652013cf-bac9-4d93-942d-71fd89f57c3d" providerId="ADAL" clId="{E1EBD466-7372-426B-8474-EBBC26FE9FE5}" dt="2021-05-26T06:51:17.362" v="6073"/>
          <ac:grpSpMkLst>
            <pc:docMk/>
            <pc:sldMk cId="545923186" sldId="324"/>
            <ac:grpSpMk id="120" creationId="{CAE661B5-E971-4870-8DFE-B6ED219BB22C}"/>
          </ac:grpSpMkLst>
        </pc:grpChg>
        <pc:grpChg chg="mod">
          <ac:chgData name="Vikas Joshi" userId="652013cf-bac9-4d93-942d-71fd89f57c3d" providerId="ADAL" clId="{E1EBD466-7372-426B-8474-EBBC26FE9FE5}" dt="2021-05-26T06:51:28.522" v="6077"/>
          <ac:grpSpMkLst>
            <pc:docMk/>
            <pc:sldMk cId="545923186" sldId="324"/>
            <ac:grpSpMk id="124" creationId="{D0F1C337-1CB3-432A-BB9D-93B1A205848F}"/>
          </ac:grpSpMkLst>
        </pc:grpChg>
        <pc:grpChg chg="del mod">
          <ac:chgData name="Vikas Joshi" userId="652013cf-bac9-4d93-942d-71fd89f57c3d" providerId="ADAL" clId="{E1EBD466-7372-426B-8474-EBBC26FE9FE5}" dt="2021-05-26T06:51:35.955" v="6082"/>
          <ac:grpSpMkLst>
            <pc:docMk/>
            <pc:sldMk cId="545923186" sldId="324"/>
            <ac:grpSpMk id="127" creationId="{33E85DA6-DA70-4683-B26C-14069E881FD3}"/>
          </ac:grpSpMkLst>
        </pc:grpChg>
        <pc:grpChg chg="del mod">
          <ac:chgData name="Vikas Joshi" userId="652013cf-bac9-4d93-942d-71fd89f57c3d" providerId="ADAL" clId="{E1EBD466-7372-426B-8474-EBBC26FE9FE5}" dt="2021-05-26T06:51:38.983" v="6084"/>
          <ac:grpSpMkLst>
            <pc:docMk/>
            <pc:sldMk cId="545923186" sldId="324"/>
            <ac:grpSpMk id="129" creationId="{BBA6A72B-639A-4558-A282-1B1CDCAA1B6A}"/>
          </ac:grpSpMkLst>
        </pc:grpChg>
        <pc:grpChg chg="mod">
          <ac:chgData name="Vikas Joshi" userId="652013cf-bac9-4d93-942d-71fd89f57c3d" providerId="ADAL" clId="{E1EBD466-7372-426B-8474-EBBC26FE9FE5}" dt="2021-05-26T06:51:38.983" v="6084"/>
          <ac:grpSpMkLst>
            <pc:docMk/>
            <pc:sldMk cId="545923186" sldId="324"/>
            <ac:grpSpMk id="131" creationId="{BAFC104B-DC8E-400B-92C2-88EB4D83E93C}"/>
          </ac:grpSpMkLst>
        </pc:grpChg>
        <pc:grpChg chg="mod">
          <ac:chgData name="Vikas Joshi" userId="652013cf-bac9-4d93-942d-71fd89f57c3d" providerId="ADAL" clId="{E1EBD466-7372-426B-8474-EBBC26FE9FE5}" dt="2021-05-26T06:51:48.002" v="6099"/>
          <ac:grpSpMkLst>
            <pc:docMk/>
            <pc:sldMk cId="545923186" sldId="324"/>
            <ac:grpSpMk id="146" creationId="{6A1A90D4-E5D3-4BD8-9F1E-D7812FCB28FF}"/>
          </ac:grpSpMkLst>
        </pc:grpChg>
        <pc:grpChg chg="del mod">
          <ac:chgData name="Vikas Joshi" userId="652013cf-bac9-4d93-942d-71fd89f57c3d" providerId="ADAL" clId="{E1EBD466-7372-426B-8474-EBBC26FE9FE5}" dt="2021-05-26T06:52:07.925" v="6117"/>
          <ac:grpSpMkLst>
            <pc:docMk/>
            <pc:sldMk cId="545923186" sldId="324"/>
            <ac:grpSpMk id="154" creationId="{35C47BE1-E436-464D-B2FF-3A429149E92B}"/>
          </ac:grpSpMkLst>
        </pc:grpChg>
        <pc:grpChg chg="mod">
          <ac:chgData name="Vikas Joshi" userId="652013cf-bac9-4d93-942d-71fd89f57c3d" providerId="ADAL" clId="{E1EBD466-7372-426B-8474-EBBC26FE9FE5}" dt="2021-05-26T06:52:07.925" v="6117"/>
          <ac:grpSpMkLst>
            <pc:docMk/>
            <pc:sldMk cId="545923186" sldId="324"/>
            <ac:grpSpMk id="164" creationId="{E679E9DC-3907-4AF1-B9FE-A80CFA085B18}"/>
          </ac:grpSpMkLst>
        </pc:grpChg>
        <pc:graphicFrameChg chg="del mod modGraphic">
          <ac:chgData name="Vikas Joshi" userId="652013cf-bac9-4d93-942d-71fd89f57c3d" providerId="ADAL" clId="{E1EBD466-7372-426B-8474-EBBC26FE9FE5}" dt="2021-05-26T06:42:31.047" v="5865" actId="18245"/>
          <ac:graphicFrameMkLst>
            <pc:docMk/>
            <pc:sldMk cId="545923186" sldId="324"/>
            <ac:graphicFrameMk id="14" creationId="{3021BFD5-4658-491F-9466-42024A544461}"/>
          </ac:graphicFrameMkLst>
        </pc:graphicFrameChg>
        <pc:inkChg chg="add del mod">
          <ac:chgData name="Vikas Joshi" userId="652013cf-bac9-4d93-942d-71fd89f57c3d" providerId="ADAL" clId="{E1EBD466-7372-426B-8474-EBBC26FE9FE5}" dt="2021-05-26T06:44:43.642" v="5894"/>
          <ac:inkMkLst>
            <pc:docMk/>
            <pc:sldMk cId="545923186" sldId="324"/>
            <ac:inkMk id="16" creationId="{703453B4-0FF5-4C03-A1B6-3658551860A0}"/>
          </ac:inkMkLst>
        </pc:inkChg>
        <pc:inkChg chg="add del mod">
          <ac:chgData name="Vikas Joshi" userId="652013cf-bac9-4d93-942d-71fd89f57c3d" providerId="ADAL" clId="{E1EBD466-7372-426B-8474-EBBC26FE9FE5}" dt="2021-05-26T06:44:43.640" v="5893"/>
          <ac:inkMkLst>
            <pc:docMk/>
            <pc:sldMk cId="545923186" sldId="324"/>
            <ac:inkMk id="17" creationId="{C9DE6469-76F3-46D8-965E-2CF716C62B96}"/>
          </ac:inkMkLst>
        </pc:inkChg>
        <pc:inkChg chg="add del mod topLvl">
          <ac:chgData name="Vikas Joshi" userId="652013cf-bac9-4d93-942d-71fd89f57c3d" providerId="ADAL" clId="{E1EBD466-7372-426B-8474-EBBC26FE9FE5}" dt="2021-05-26T06:49:41.084" v="6026" actId="478"/>
          <ac:inkMkLst>
            <pc:docMk/>
            <pc:sldMk cId="545923186" sldId="324"/>
            <ac:inkMk id="19" creationId="{6E1C3248-6397-41F4-BECF-E0F4378E0E20}"/>
          </ac:inkMkLst>
        </pc:inkChg>
        <pc:inkChg chg="add del mod topLvl">
          <ac:chgData name="Vikas Joshi" userId="652013cf-bac9-4d93-942d-71fd89f57c3d" providerId="ADAL" clId="{E1EBD466-7372-426B-8474-EBBC26FE9FE5}" dt="2021-05-26T06:47:25.100" v="5968" actId="34122"/>
          <ac:inkMkLst>
            <pc:docMk/>
            <pc:sldMk cId="545923186" sldId="324"/>
            <ac:inkMk id="20" creationId="{49AB2BB0-DBC8-4277-BEE9-925B7837648E}"/>
          </ac:inkMkLst>
        </pc:inkChg>
        <pc:inkChg chg="add del mod">
          <ac:chgData name="Vikas Joshi" userId="652013cf-bac9-4d93-942d-71fd89f57c3d" providerId="ADAL" clId="{E1EBD466-7372-426B-8474-EBBC26FE9FE5}" dt="2021-05-26T06:46:46.268" v="5947"/>
          <ac:inkMkLst>
            <pc:docMk/>
            <pc:sldMk cId="545923186" sldId="324"/>
            <ac:inkMk id="22" creationId="{4864C91C-ABBE-42DD-8EF5-A9739D687E6F}"/>
          </ac:inkMkLst>
        </pc:inkChg>
        <pc:inkChg chg="add del mod">
          <ac:chgData name="Vikas Joshi" userId="652013cf-bac9-4d93-942d-71fd89f57c3d" providerId="ADAL" clId="{E1EBD466-7372-426B-8474-EBBC26FE9FE5}" dt="2021-05-26T06:46:46.271" v="5949"/>
          <ac:inkMkLst>
            <pc:docMk/>
            <pc:sldMk cId="545923186" sldId="324"/>
            <ac:inkMk id="23" creationId="{338BFC96-5D2C-46B9-9194-EB9D1F4E4BB8}"/>
          </ac:inkMkLst>
        </pc:inkChg>
        <pc:inkChg chg="add del mod">
          <ac:chgData name="Vikas Joshi" userId="652013cf-bac9-4d93-942d-71fd89f57c3d" providerId="ADAL" clId="{E1EBD466-7372-426B-8474-EBBC26FE9FE5}" dt="2021-05-26T06:46:46.259" v="5942"/>
          <ac:inkMkLst>
            <pc:docMk/>
            <pc:sldMk cId="545923186" sldId="324"/>
            <ac:inkMk id="24" creationId="{E86BA786-0E35-43DA-96C5-F8E9030404D3}"/>
          </ac:inkMkLst>
        </pc:inkChg>
        <pc:inkChg chg="add del mod">
          <ac:chgData name="Vikas Joshi" userId="652013cf-bac9-4d93-942d-71fd89f57c3d" providerId="ADAL" clId="{E1EBD466-7372-426B-8474-EBBC26FE9FE5}" dt="2021-05-26T06:46:46.265" v="5945"/>
          <ac:inkMkLst>
            <pc:docMk/>
            <pc:sldMk cId="545923186" sldId="324"/>
            <ac:inkMk id="25" creationId="{96EBB625-BFFA-4727-8650-D1CDAE25D7D1}"/>
          </ac:inkMkLst>
        </pc:inkChg>
        <pc:inkChg chg="add del mod">
          <ac:chgData name="Vikas Joshi" userId="652013cf-bac9-4d93-942d-71fd89f57c3d" providerId="ADAL" clId="{E1EBD466-7372-426B-8474-EBBC26FE9FE5}" dt="2021-05-26T06:46:46.257" v="5940"/>
          <ac:inkMkLst>
            <pc:docMk/>
            <pc:sldMk cId="545923186" sldId="324"/>
            <ac:inkMk id="26" creationId="{560B91FA-EABF-406B-91B4-F1641436D7D1}"/>
          </ac:inkMkLst>
        </pc:inkChg>
        <pc:inkChg chg="add del mod">
          <ac:chgData name="Vikas Joshi" userId="652013cf-bac9-4d93-942d-71fd89f57c3d" providerId="ADAL" clId="{E1EBD466-7372-426B-8474-EBBC26FE9FE5}" dt="2021-05-26T06:46:46.266" v="5946"/>
          <ac:inkMkLst>
            <pc:docMk/>
            <pc:sldMk cId="545923186" sldId="324"/>
            <ac:inkMk id="27" creationId="{E0601963-EA25-4D4A-A4BA-A51ECD7A82EF}"/>
          </ac:inkMkLst>
        </pc:inkChg>
        <pc:inkChg chg="add del mod">
          <ac:chgData name="Vikas Joshi" userId="652013cf-bac9-4d93-942d-71fd89f57c3d" providerId="ADAL" clId="{E1EBD466-7372-426B-8474-EBBC26FE9FE5}" dt="2021-05-26T06:47:07.023" v="5967" actId="34122"/>
          <ac:inkMkLst>
            <pc:docMk/>
            <pc:sldMk cId="545923186" sldId="324"/>
            <ac:inkMk id="28" creationId="{1B8DF81D-E639-4A2D-9128-2FB7F6D4349F}"/>
          </ac:inkMkLst>
        </pc:inkChg>
        <pc:inkChg chg="add del mod">
          <ac:chgData name="Vikas Joshi" userId="652013cf-bac9-4d93-942d-71fd89f57c3d" providerId="ADAL" clId="{E1EBD466-7372-426B-8474-EBBC26FE9FE5}" dt="2021-05-26T06:46:46.256" v="5939"/>
          <ac:inkMkLst>
            <pc:docMk/>
            <pc:sldMk cId="545923186" sldId="324"/>
            <ac:inkMk id="29" creationId="{1C7E1517-FB73-436E-8A1E-CA4A45B8102A}"/>
          </ac:inkMkLst>
        </pc:inkChg>
        <pc:inkChg chg="add del mod">
          <ac:chgData name="Vikas Joshi" userId="652013cf-bac9-4d93-942d-71fd89f57c3d" providerId="ADAL" clId="{E1EBD466-7372-426B-8474-EBBC26FE9FE5}" dt="2021-05-26T06:46:46.272" v="5950"/>
          <ac:inkMkLst>
            <pc:docMk/>
            <pc:sldMk cId="545923186" sldId="324"/>
            <ac:inkMk id="30" creationId="{54D05038-773E-4470-A15F-D4937B3A918D}"/>
          </ac:inkMkLst>
        </pc:inkChg>
        <pc:inkChg chg="add del mod">
          <ac:chgData name="Vikas Joshi" userId="652013cf-bac9-4d93-942d-71fd89f57c3d" providerId="ADAL" clId="{E1EBD466-7372-426B-8474-EBBC26FE9FE5}" dt="2021-05-26T06:46:46.250" v="5935"/>
          <ac:inkMkLst>
            <pc:docMk/>
            <pc:sldMk cId="545923186" sldId="324"/>
            <ac:inkMk id="31" creationId="{CA9388AE-C8A7-409A-9210-03794A4F45B6}"/>
          </ac:inkMkLst>
        </pc:inkChg>
        <pc:inkChg chg="add del mod">
          <ac:chgData name="Vikas Joshi" userId="652013cf-bac9-4d93-942d-71fd89f57c3d" providerId="ADAL" clId="{E1EBD466-7372-426B-8474-EBBC26FE9FE5}" dt="2021-05-26T06:46:46.255" v="5938"/>
          <ac:inkMkLst>
            <pc:docMk/>
            <pc:sldMk cId="545923186" sldId="324"/>
            <ac:inkMk id="32" creationId="{3667774A-B280-42C0-8242-98DB0128C37E}"/>
          </ac:inkMkLst>
        </pc:inkChg>
        <pc:inkChg chg="add del mod">
          <ac:chgData name="Vikas Joshi" userId="652013cf-bac9-4d93-942d-71fd89f57c3d" providerId="ADAL" clId="{E1EBD466-7372-426B-8474-EBBC26FE9FE5}" dt="2021-05-26T06:46:46.252" v="5936"/>
          <ac:inkMkLst>
            <pc:docMk/>
            <pc:sldMk cId="545923186" sldId="324"/>
            <ac:inkMk id="33" creationId="{5A85CE8C-0207-4EE0-B513-35B08CABECB6}"/>
          </ac:inkMkLst>
        </pc:inkChg>
        <pc:inkChg chg="add del mod">
          <ac:chgData name="Vikas Joshi" userId="652013cf-bac9-4d93-942d-71fd89f57c3d" providerId="ADAL" clId="{E1EBD466-7372-426B-8474-EBBC26FE9FE5}" dt="2021-05-26T06:46:46.270" v="5948"/>
          <ac:inkMkLst>
            <pc:docMk/>
            <pc:sldMk cId="545923186" sldId="324"/>
            <ac:inkMk id="34" creationId="{DEE76457-EBD3-4256-B906-C04B8C3B8C63}"/>
          </ac:inkMkLst>
        </pc:inkChg>
        <pc:inkChg chg="add del mod">
          <ac:chgData name="Vikas Joshi" userId="652013cf-bac9-4d93-942d-71fd89f57c3d" providerId="ADAL" clId="{E1EBD466-7372-426B-8474-EBBC26FE9FE5}" dt="2021-05-26T06:46:46.260" v="5943"/>
          <ac:inkMkLst>
            <pc:docMk/>
            <pc:sldMk cId="545923186" sldId="324"/>
            <ac:inkMk id="35" creationId="{35D77C32-17C0-461E-ABE1-5424BDE2220F}"/>
          </ac:inkMkLst>
        </pc:inkChg>
        <pc:inkChg chg="add del mod">
          <ac:chgData name="Vikas Joshi" userId="652013cf-bac9-4d93-942d-71fd89f57c3d" providerId="ADAL" clId="{E1EBD466-7372-426B-8474-EBBC26FE9FE5}" dt="2021-05-26T06:46:46.258" v="5941"/>
          <ac:inkMkLst>
            <pc:docMk/>
            <pc:sldMk cId="545923186" sldId="324"/>
            <ac:inkMk id="36" creationId="{DA8F4904-6B8D-43C2-BFCB-67C6B578BD6D}"/>
          </ac:inkMkLst>
        </pc:inkChg>
        <pc:inkChg chg="add del mod">
          <ac:chgData name="Vikas Joshi" userId="652013cf-bac9-4d93-942d-71fd89f57c3d" providerId="ADAL" clId="{E1EBD466-7372-426B-8474-EBBC26FE9FE5}" dt="2021-05-26T06:46:46.262" v="5944"/>
          <ac:inkMkLst>
            <pc:docMk/>
            <pc:sldMk cId="545923186" sldId="324"/>
            <ac:inkMk id="37" creationId="{3BB37F1A-0911-4C89-B414-AEC07049F88F}"/>
          </ac:inkMkLst>
        </pc:inkChg>
        <pc:inkChg chg="add del mod">
          <ac:chgData name="Vikas Joshi" userId="652013cf-bac9-4d93-942d-71fd89f57c3d" providerId="ADAL" clId="{E1EBD466-7372-426B-8474-EBBC26FE9FE5}" dt="2021-05-26T06:46:46.254" v="5937"/>
          <ac:inkMkLst>
            <pc:docMk/>
            <pc:sldMk cId="545923186" sldId="324"/>
            <ac:inkMk id="38" creationId="{A6DAA99E-3E86-4BEA-9E41-1F3D97FCA182}"/>
          </ac:inkMkLst>
        </pc:inkChg>
        <pc:inkChg chg="add del mod">
          <ac:chgData name="Vikas Joshi" userId="652013cf-bac9-4d93-942d-71fd89f57c3d" providerId="ADAL" clId="{E1EBD466-7372-426B-8474-EBBC26FE9FE5}" dt="2021-05-26T06:45:39.921" v="5920"/>
          <ac:inkMkLst>
            <pc:docMk/>
            <pc:sldMk cId="545923186" sldId="324"/>
            <ac:inkMk id="39" creationId="{5D4D1BF7-AAC8-4DF3-8BB0-8C30ACAA13B8}"/>
          </ac:inkMkLst>
        </pc:inkChg>
        <pc:inkChg chg="add del mod">
          <ac:chgData name="Vikas Joshi" userId="652013cf-bac9-4d93-942d-71fd89f57c3d" providerId="ADAL" clId="{E1EBD466-7372-426B-8474-EBBC26FE9FE5}" dt="2021-05-26T06:46:41.538" v="5932" actId="9405"/>
          <ac:inkMkLst>
            <pc:docMk/>
            <pc:sldMk cId="545923186" sldId="324"/>
            <ac:inkMk id="42" creationId="{8FD8F9B1-82F1-48ED-BD95-C9C5DDF2B220}"/>
          </ac:inkMkLst>
        </pc:inkChg>
        <pc:inkChg chg="add del mod">
          <ac:chgData name="Vikas Joshi" userId="652013cf-bac9-4d93-942d-71fd89f57c3d" providerId="ADAL" clId="{E1EBD466-7372-426B-8474-EBBC26FE9FE5}" dt="2021-05-26T06:46:40.922" v="5931"/>
          <ac:inkMkLst>
            <pc:docMk/>
            <pc:sldMk cId="545923186" sldId="324"/>
            <ac:inkMk id="44" creationId="{9319683C-B2BC-4B91-B007-87AC3D4E2C6B}"/>
          </ac:inkMkLst>
        </pc:inkChg>
        <pc:inkChg chg="add del mod topLvl">
          <ac:chgData name="Vikas Joshi" userId="652013cf-bac9-4d93-942d-71fd89f57c3d" providerId="ADAL" clId="{E1EBD466-7372-426B-8474-EBBC26FE9FE5}" dt="2021-05-26T06:47:07.023" v="5967" actId="34122"/>
          <ac:inkMkLst>
            <pc:docMk/>
            <pc:sldMk cId="545923186" sldId="324"/>
            <ac:inkMk id="46" creationId="{1043ECA7-DDAC-4A85-A0F4-C23438FFEEC5}"/>
          </ac:inkMkLst>
        </pc:inkChg>
        <pc:inkChg chg="add del mod topLvl">
          <ac:chgData name="Vikas Joshi" userId="652013cf-bac9-4d93-942d-71fd89f57c3d" providerId="ADAL" clId="{E1EBD466-7372-426B-8474-EBBC26FE9FE5}" dt="2021-05-26T06:47:07.023" v="5967" actId="34122"/>
          <ac:inkMkLst>
            <pc:docMk/>
            <pc:sldMk cId="545923186" sldId="324"/>
            <ac:inkMk id="47" creationId="{43420786-BBFB-4B73-9DBB-34D7C06E87BE}"/>
          </ac:inkMkLst>
        </pc:inkChg>
        <pc:inkChg chg="add del mod">
          <ac:chgData name="Vikas Joshi" userId="652013cf-bac9-4d93-942d-71fd89f57c3d" providerId="ADAL" clId="{E1EBD466-7372-426B-8474-EBBC26FE9FE5}" dt="2021-05-26T06:47:07.023" v="5967" actId="34122"/>
          <ac:inkMkLst>
            <pc:docMk/>
            <pc:sldMk cId="545923186" sldId="324"/>
            <ac:inkMk id="48" creationId="{20D9228F-0415-45EA-AFBD-77F360E1C1E1}"/>
          </ac:inkMkLst>
        </pc:inkChg>
        <pc:inkChg chg="add del mod">
          <ac:chgData name="Vikas Joshi" userId="652013cf-bac9-4d93-942d-71fd89f57c3d" providerId="ADAL" clId="{E1EBD466-7372-426B-8474-EBBC26FE9FE5}" dt="2021-05-26T06:47:07.023" v="5967" actId="34122"/>
          <ac:inkMkLst>
            <pc:docMk/>
            <pc:sldMk cId="545923186" sldId="324"/>
            <ac:inkMk id="49" creationId="{9E0647A0-5459-46BA-8694-F22029B154D8}"/>
          </ac:inkMkLst>
        </pc:inkChg>
        <pc:inkChg chg="add del mod topLvl">
          <ac:chgData name="Vikas Joshi" userId="652013cf-bac9-4d93-942d-71fd89f57c3d" providerId="ADAL" clId="{E1EBD466-7372-426B-8474-EBBC26FE9FE5}" dt="2021-05-26T06:47:07.023" v="5967" actId="34122"/>
          <ac:inkMkLst>
            <pc:docMk/>
            <pc:sldMk cId="545923186" sldId="324"/>
            <ac:inkMk id="50" creationId="{1B55BE35-710A-4CC2-A5E2-ADD770E462D6}"/>
          </ac:inkMkLst>
        </pc:inkChg>
        <pc:inkChg chg="add del mod topLvl">
          <ac:chgData name="Vikas Joshi" userId="652013cf-bac9-4d93-942d-71fd89f57c3d" providerId="ADAL" clId="{E1EBD466-7372-426B-8474-EBBC26FE9FE5}" dt="2021-05-26T06:47:07.023" v="5967" actId="34122"/>
          <ac:inkMkLst>
            <pc:docMk/>
            <pc:sldMk cId="545923186" sldId="324"/>
            <ac:inkMk id="51" creationId="{CB29FFF3-AB9B-4F23-B508-A3C73AAF6BE8}"/>
          </ac:inkMkLst>
        </pc:inkChg>
        <pc:inkChg chg="add del mod">
          <ac:chgData name="Vikas Joshi" userId="652013cf-bac9-4d93-942d-71fd89f57c3d" providerId="ADAL" clId="{E1EBD466-7372-426B-8474-EBBC26FE9FE5}" dt="2021-05-26T06:47:07.023" v="5967" actId="34122"/>
          <ac:inkMkLst>
            <pc:docMk/>
            <pc:sldMk cId="545923186" sldId="324"/>
            <ac:inkMk id="52" creationId="{FE04BD49-E81C-4E06-A961-78A44B81297A}"/>
          </ac:inkMkLst>
        </pc:inkChg>
        <pc:inkChg chg="add del mod">
          <ac:chgData name="Vikas Joshi" userId="652013cf-bac9-4d93-942d-71fd89f57c3d" providerId="ADAL" clId="{E1EBD466-7372-426B-8474-EBBC26FE9FE5}" dt="2021-05-26T06:47:07.023" v="5967" actId="34122"/>
          <ac:inkMkLst>
            <pc:docMk/>
            <pc:sldMk cId="545923186" sldId="324"/>
            <ac:inkMk id="53" creationId="{9601F913-A906-4843-A431-AC975FE64FE2}"/>
          </ac:inkMkLst>
        </pc:inkChg>
        <pc:inkChg chg="add del mod">
          <ac:chgData name="Vikas Joshi" userId="652013cf-bac9-4d93-942d-71fd89f57c3d" providerId="ADAL" clId="{E1EBD466-7372-426B-8474-EBBC26FE9FE5}" dt="2021-05-26T06:47:07.023" v="5967" actId="34122"/>
          <ac:inkMkLst>
            <pc:docMk/>
            <pc:sldMk cId="545923186" sldId="324"/>
            <ac:inkMk id="54" creationId="{898AA15C-188F-4E47-A66A-38A5ADF194CE}"/>
          </ac:inkMkLst>
        </pc:inkChg>
        <pc:inkChg chg="add del mod">
          <ac:chgData name="Vikas Joshi" userId="652013cf-bac9-4d93-942d-71fd89f57c3d" providerId="ADAL" clId="{E1EBD466-7372-426B-8474-EBBC26FE9FE5}" dt="2021-05-26T06:47:07.023" v="5967" actId="34122"/>
          <ac:inkMkLst>
            <pc:docMk/>
            <pc:sldMk cId="545923186" sldId="324"/>
            <ac:inkMk id="55" creationId="{29C71E51-F185-40AD-8473-49D305DBE7B8}"/>
          </ac:inkMkLst>
        </pc:inkChg>
        <pc:inkChg chg="add del mod">
          <ac:chgData name="Vikas Joshi" userId="652013cf-bac9-4d93-942d-71fd89f57c3d" providerId="ADAL" clId="{E1EBD466-7372-426B-8474-EBBC26FE9FE5}" dt="2021-05-26T06:47:07.023" v="5967" actId="34122"/>
          <ac:inkMkLst>
            <pc:docMk/>
            <pc:sldMk cId="545923186" sldId="324"/>
            <ac:inkMk id="56" creationId="{1A8376F1-637F-40C9-8B14-CAFD2C89332C}"/>
          </ac:inkMkLst>
        </pc:inkChg>
        <pc:inkChg chg="add del mod">
          <ac:chgData name="Vikas Joshi" userId="652013cf-bac9-4d93-942d-71fd89f57c3d" providerId="ADAL" clId="{E1EBD466-7372-426B-8474-EBBC26FE9FE5}" dt="2021-05-26T06:47:07.023" v="5967" actId="34122"/>
          <ac:inkMkLst>
            <pc:docMk/>
            <pc:sldMk cId="545923186" sldId="324"/>
            <ac:inkMk id="57" creationId="{E54B6073-9A50-429D-8901-149B150EAEC3}"/>
          </ac:inkMkLst>
        </pc:inkChg>
        <pc:inkChg chg="add del mod">
          <ac:chgData name="Vikas Joshi" userId="652013cf-bac9-4d93-942d-71fd89f57c3d" providerId="ADAL" clId="{E1EBD466-7372-426B-8474-EBBC26FE9FE5}" dt="2021-05-26T06:47:07.023" v="5967" actId="34122"/>
          <ac:inkMkLst>
            <pc:docMk/>
            <pc:sldMk cId="545923186" sldId="324"/>
            <ac:inkMk id="58" creationId="{CF6E9E0F-F946-4A1E-9807-C49A9BC0A60B}"/>
          </ac:inkMkLst>
        </pc:inkChg>
        <pc:inkChg chg="add del mod">
          <ac:chgData name="Vikas Joshi" userId="652013cf-bac9-4d93-942d-71fd89f57c3d" providerId="ADAL" clId="{E1EBD466-7372-426B-8474-EBBC26FE9FE5}" dt="2021-05-26T06:47:07.023" v="5967" actId="34122"/>
          <ac:inkMkLst>
            <pc:docMk/>
            <pc:sldMk cId="545923186" sldId="324"/>
            <ac:inkMk id="59" creationId="{89EC4AE1-D574-4254-8A59-955C1140B690}"/>
          </ac:inkMkLst>
        </pc:inkChg>
        <pc:inkChg chg="add del mod">
          <ac:chgData name="Vikas Joshi" userId="652013cf-bac9-4d93-942d-71fd89f57c3d" providerId="ADAL" clId="{E1EBD466-7372-426B-8474-EBBC26FE9FE5}" dt="2021-05-26T06:47:07.023" v="5967" actId="34122"/>
          <ac:inkMkLst>
            <pc:docMk/>
            <pc:sldMk cId="545923186" sldId="324"/>
            <ac:inkMk id="60" creationId="{5EAF00A8-CB3C-4EC5-AC09-C310F1079951}"/>
          </ac:inkMkLst>
        </pc:inkChg>
        <pc:inkChg chg="add mod topLvl">
          <ac:chgData name="Vikas Joshi" userId="652013cf-bac9-4d93-942d-71fd89f57c3d" providerId="ADAL" clId="{E1EBD466-7372-426B-8474-EBBC26FE9FE5}" dt="2021-05-26T06:48:24.908" v="5995" actId="34122"/>
          <ac:inkMkLst>
            <pc:docMk/>
            <pc:sldMk cId="545923186" sldId="324"/>
            <ac:inkMk id="63" creationId="{E5A3D339-59B6-43E8-86C6-05C61B1419A8}"/>
          </ac:inkMkLst>
        </pc:inkChg>
        <pc:inkChg chg="add del mod topLvl">
          <ac:chgData name="Vikas Joshi" userId="652013cf-bac9-4d93-942d-71fd89f57c3d" providerId="ADAL" clId="{E1EBD466-7372-426B-8474-EBBC26FE9FE5}" dt="2021-05-26T06:48:30.885" v="5996" actId="34122"/>
          <ac:inkMkLst>
            <pc:docMk/>
            <pc:sldMk cId="545923186" sldId="324"/>
            <ac:inkMk id="64" creationId="{38CFCEBF-85B6-4BE7-BFDF-1E7376AA3397}"/>
          </ac:inkMkLst>
        </pc:inkChg>
        <pc:inkChg chg="add del mod">
          <ac:chgData name="Vikas Joshi" userId="652013cf-bac9-4d93-942d-71fd89f57c3d" providerId="ADAL" clId="{E1EBD466-7372-426B-8474-EBBC26FE9FE5}" dt="2021-05-26T06:48:30.885" v="5996" actId="34122"/>
          <ac:inkMkLst>
            <pc:docMk/>
            <pc:sldMk cId="545923186" sldId="324"/>
            <ac:inkMk id="66" creationId="{BC35DE5C-652A-440D-9127-3651846DECBD}"/>
          </ac:inkMkLst>
        </pc:inkChg>
        <pc:inkChg chg="add del mod">
          <ac:chgData name="Vikas Joshi" userId="652013cf-bac9-4d93-942d-71fd89f57c3d" providerId="ADAL" clId="{E1EBD466-7372-426B-8474-EBBC26FE9FE5}" dt="2021-05-26T06:48:30.885" v="5996" actId="34122"/>
          <ac:inkMkLst>
            <pc:docMk/>
            <pc:sldMk cId="545923186" sldId="324"/>
            <ac:inkMk id="67" creationId="{F3BB1DAE-0B1C-40DA-AC93-4F18967AB859}"/>
          </ac:inkMkLst>
        </pc:inkChg>
        <pc:inkChg chg="add del mod">
          <ac:chgData name="Vikas Joshi" userId="652013cf-bac9-4d93-942d-71fd89f57c3d" providerId="ADAL" clId="{E1EBD466-7372-426B-8474-EBBC26FE9FE5}" dt="2021-05-26T06:48:30.885" v="5996" actId="34122"/>
          <ac:inkMkLst>
            <pc:docMk/>
            <pc:sldMk cId="545923186" sldId="324"/>
            <ac:inkMk id="69" creationId="{5DFBE7B5-F12F-4045-AE16-3E7F5EA0B46A}"/>
          </ac:inkMkLst>
        </pc:inkChg>
        <pc:inkChg chg="add del mod">
          <ac:chgData name="Vikas Joshi" userId="652013cf-bac9-4d93-942d-71fd89f57c3d" providerId="ADAL" clId="{E1EBD466-7372-426B-8474-EBBC26FE9FE5}" dt="2021-05-26T06:48:30.885" v="5996" actId="34122"/>
          <ac:inkMkLst>
            <pc:docMk/>
            <pc:sldMk cId="545923186" sldId="324"/>
            <ac:inkMk id="70" creationId="{168D1B78-952C-4AA0-A6D2-BC289336F91B}"/>
          </ac:inkMkLst>
        </pc:inkChg>
        <pc:inkChg chg="add del mod">
          <ac:chgData name="Vikas Joshi" userId="652013cf-bac9-4d93-942d-71fd89f57c3d" providerId="ADAL" clId="{E1EBD466-7372-426B-8474-EBBC26FE9FE5}" dt="2021-05-26T06:48:30.885" v="5996" actId="34122"/>
          <ac:inkMkLst>
            <pc:docMk/>
            <pc:sldMk cId="545923186" sldId="324"/>
            <ac:inkMk id="71" creationId="{AE44DD0E-679C-465E-B848-CBCE5A4AD4FB}"/>
          </ac:inkMkLst>
        </pc:inkChg>
        <pc:inkChg chg="add del mod">
          <ac:chgData name="Vikas Joshi" userId="652013cf-bac9-4d93-942d-71fd89f57c3d" providerId="ADAL" clId="{E1EBD466-7372-426B-8474-EBBC26FE9FE5}" dt="2021-05-26T06:48:30.885" v="5996" actId="34122"/>
          <ac:inkMkLst>
            <pc:docMk/>
            <pc:sldMk cId="545923186" sldId="324"/>
            <ac:inkMk id="72" creationId="{3A4E9107-74B6-4E42-A69B-F07B84388D01}"/>
          </ac:inkMkLst>
        </pc:inkChg>
        <pc:inkChg chg="add del mod">
          <ac:chgData name="Vikas Joshi" userId="652013cf-bac9-4d93-942d-71fd89f57c3d" providerId="ADAL" clId="{E1EBD466-7372-426B-8474-EBBC26FE9FE5}" dt="2021-05-26T06:48:30.885" v="5996" actId="34122"/>
          <ac:inkMkLst>
            <pc:docMk/>
            <pc:sldMk cId="545923186" sldId="324"/>
            <ac:inkMk id="74" creationId="{F19DED06-2A14-40B1-8F1F-96B808BD884C}"/>
          </ac:inkMkLst>
        </pc:inkChg>
        <pc:inkChg chg="add del mod topLvl">
          <ac:chgData name="Vikas Joshi" userId="652013cf-bac9-4d93-942d-71fd89f57c3d" providerId="ADAL" clId="{E1EBD466-7372-426B-8474-EBBC26FE9FE5}" dt="2021-05-26T06:48:30.885" v="5996" actId="34122"/>
          <ac:inkMkLst>
            <pc:docMk/>
            <pc:sldMk cId="545923186" sldId="324"/>
            <ac:inkMk id="75" creationId="{58212D75-A461-4D1A-90BE-1B4B68E3373A}"/>
          </ac:inkMkLst>
        </pc:inkChg>
        <pc:inkChg chg="add del mod topLvl">
          <ac:chgData name="Vikas Joshi" userId="652013cf-bac9-4d93-942d-71fd89f57c3d" providerId="ADAL" clId="{E1EBD466-7372-426B-8474-EBBC26FE9FE5}" dt="2021-05-26T06:48:30.885" v="5996" actId="34122"/>
          <ac:inkMkLst>
            <pc:docMk/>
            <pc:sldMk cId="545923186" sldId="324"/>
            <ac:inkMk id="76" creationId="{2E31D25A-5CA6-4660-A8CB-DAAA4BAE0267}"/>
          </ac:inkMkLst>
        </pc:inkChg>
        <pc:inkChg chg="add del mod">
          <ac:chgData name="Vikas Joshi" userId="652013cf-bac9-4d93-942d-71fd89f57c3d" providerId="ADAL" clId="{E1EBD466-7372-426B-8474-EBBC26FE9FE5}" dt="2021-05-26T06:48:30.885" v="5996" actId="34122"/>
          <ac:inkMkLst>
            <pc:docMk/>
            <pc:sldMk cId="545923186" sldId="324"/>
            <ac:inkMk id="77" creationId="{C7C389E7-124F-43E0-891F-34E183C33CE5}"/>
          </ac:inkMkLst>
        </pc:inkChg>
        <pc:inkChg chg="add del mod">
          <ac:chgData name="Vikas Joshi" userId="652013cf-bac9-4d93-942d-71fd89f57c3d" providerId="ADAL" clId="{E1EBD466-7372-426B-8474-EBBC26FE9FE5}" dt="2021-05-26T06:48:30.885" v="5996" actId="34122"/>
          <ac:inkMkLst>
            <pc:docMk/>
            <pc:sldMk cId="545923186" sldId="324"/>
            <ac:inkMk id="78" creationId="{2C60FECC-2D17-4037-99A9-9C438CF3C526}"/>
          </ac:inkMkLst>
        </pc:inkChg>
        <pc:inkChg chg="add del mod">
          <ac:chgData name="Vikas Joshi" userId="652013cf-bac9-4d93-942d-71fd89f57c3d" providerId="ADAL" clId="{E1EBD466-7372-426B-8474-EBBC26FE9FE5}" dt="2021-05-26T06:48:30.885" v="5996" actId="34122"/>
          <ac:inkMkLst>
            <pc:docMk/>
            <pc:sldMk cId="545923186" sldId="324"/>
            <ac:inkMk id="79" creationId="{453F5812-78D9-43F8-975E-83B7F29E58ED}"/>
          </ac:inkMkLst>
        </pc:inkChg>
        <pc:inkChg chg="add del mod">
          <ac:chgData name="Vikas Joshi" userId="652013cf-bac9-4d93-942d-71fd89f57c3d" providerId="ADAL" clId="{E1EBD466-7372-426B-8474-EBBC26FE9FE5}" dt="2021-05-26T06:48:30.885" v="5996" actId="34122"/>
          <ac:inkMkLst>
            <pc:docMk/>
            <pc:sldMk cId="545923186" sldId="324"/>
            <ac:inkMk id="80" creationId="{15AE7166-314A-4D68-921A-76C1EF37C1DB}"/>
          </ac:inkMkLst>
        </pc:inkChg>
        <pc:inkChg chg="add del mod">
          <ac:chgData name="Vikas Joshi" userId="652013cf-bac9-4d93-942d-71fd89f57c3d" providerId="ADAL" clId="{E1EBD466-7372-426B-8474-EBBC26FE9FE5}" dt="2021-05-26T06:48:30.885" v="5996" actId="34122"/>
          <ac:inkMkLst>
            <pc:docMk/>
            <pc:sldMk cId="545923186" sldId="324"/>
            <ac:inkMk id="81" creationId="{9D4589B1-3E87-4A0B-B733-7CAC59252212}"/>
          </ac:inkMkLst>
        </pc:inkChg>
        <pc:inkChg chg="add del mod">
          <ac:chgData name="Vikas Joshi" userId="652013cf-bac9-4d93-942d-71fd89f57c3d" providerId="ADAL" clId="{E1EBD466-7372-426B-8474-EBBC26FE9FE5}" dt="2021-05-26T06:48:30.885" v="5996" actId="34122"/>
          <ac:inkMkLst>
            <pc:docMk/>
            <pc:sldMk cId="545923186" sldId="324"/>
            <ac:inkMk id="82" creationId="{6D0907EA-8403-4E09-BB19-D05E62BC6F42}"/>
          </ac:inkMkLst>
        </pc:inkChg>
        <pc:inkChg chg="add del mod">
          <ac:chgData name="Vikas Joshi" userId="652013cf-bac9-4d93-942d-71fd89f57c3d" providerId="ADAL" clId="{E1EBD466-7372-426B-8474-EBBC26FE9FE5}" dt="2021-05-26T06:48:30.885" v="5996" actId="34122"/>
          <ac:inkMkLst>
            <pc:docMk/>
            <pc:sldMk cId="545923186" sldId="324"/>
            <ac:inkMk id="83" creationId="{F920B184-A754-48E8-9D48-E942804831DA}"/>
          </ac:inkMkLst>
        </pc:inkChg>
        <pc:inkChg chg="add del mod">
          <ac:chgData name="Vikas Joshi" userId="652013cf-bac9-4d93-942d-71fd89f57c3d" providerId="ADAL" clId="{E1EBD466-7372-426B-8474-EBBC26FE9FE5}" dt="2021-05-26T06:48:30.885" v="5996" actId="34122"/>
          <ac:inkMkLst>
            <pc:docMk/>
            <pc:sldMk cId="545923186" sldId="324"/>
            <ac:inkMk id="84" creationId="{144DE1BE-0FB1-45A5-8A5E-BF6B3D085177}"/>
          </ac:inkMkLst>
        </pc:inkChg>
        <pc:inkChg chg="add del mod">
          <ac:chgData name="Vikas Joshi" userId="652013cf-bac9-4d93-942d-71fd89f57c3d" providerId="ADAL" clId="{E1EBD466-7372-426B-8474-EBBC26FE9FE5}" dt="2021-05-26T06:48:30.885" v="5996" actId="34122"/>
          <ac:inkMkLst>
            <pc:docMk/>
            <pc:sldMk cId="545923186" sldId="324"/>
            <ac:inkMk id="85" creationId="{CD1ECB63-DB72-47C3-817A-7A1F94F9987D}"/>
          </ac:inkMkLst>
        </pc:inkChg>
        <pc:inkChg chg="add del mod">
          <ac:chgData name="Vikas Joshi" userId="652013cf-bac9-4d93-942d-71fd89f57c3d" providerId="ADAL" clId="{E1EBD466-7372-426B-8474-EBBC26FE9FE5}" dt="2021-05-26T06:48:30.885" v="5996" actId="34122"/>
          <ac:inkMkLst>
            <pc:docMk/>
            <pc:sldMk cId="545923186" sldId="324"/>
            <ac:inkMk id="86" creationId="{E350EEBE-4A56-44A3-8699-0E06CE44E1CB}"/>
          </ac:inkMkLst>
        </pc:inkChg>
        <pc:inkChg chg="add del mod">
          <ac:chgData name="Vikas Joshi" userId="652013cf-bac9-4d93-942d-71fd89f57c3d" providerId="ADAL" clId="{E1EBD466-7372-426B-8474-EBBC26FE9FE5}" dt="2021-05-26T06:48:30.885" v="5996" actId="34122"/>
          <ac:inkMkLst>
            <pc:docMk/>
            <pc:sldMk cId="545923186" sldId="324"/>
            <ac:inkMk id="87" creationId="{BE39308A-9438-4DA9-9347-446B3C81A59C}"/>
          </ac:inkMkLst>
        </pc:inkChg>
        <pc:inkChg chg="add mod">
          <ac:chgData name="Vikas Joshi" userId="652013cf-bac9-4d93-942d-71fd89f57c3d" providerId="ADAL" clId="{E1EBD466-7372-426B-8474-EBBC26FE9FE5}" dt="2021-05-26T06:51:11.500" v="6063"/>
          <ac:inkMkLst>
            <pc:docMk/>
            <pc:sldMk cId="545923186" sldId="324"/>
            <ac:inkMk id="93" creationId="{3E5D5E90-E9AB-489F-92DF-BAD29E25E585}"/>
          </ac:inkMkLst>
        </pc:inkChg>
        <pc:inkChg chg="add mod">
          <ac:chgData name="Vikas Joshi" userId="652013cf-bac9-4d93-942d-71fd89f57c3d" providerId="ADAL" clId="{E1EBD466-7372-426B-8474-EBBC26FE9FE5}" dt="2021-05-26T06:51:11.500" v="6063"/>
          <ac:inkMkLst>
            <pc:docMk/>
            <pc:sldMk cId="545923186" sldId="324"/>
            <ac:inkMk id="94" creationId="{123D9CCE-0A32-4923-89FC-68AF53599A55}"/>
          </ac:inkMkLst>
        </pc:inkChg>
        <pc:inkChg chg="add mod">
          <ac:chgData name="Vikas Joshi" userId="652013cf-bac9-4d93-942d-71fd89f57c3d" providerId="ADAL" clId="{E1EBD466-7372-426B-8474-EBBC26FE9FE5}" dt="2021-05-26T06:51:11.500" v="6063"/>
          <ac:inkMkLst>
            <pc:docMk/>
            <pc:sldMk cId="545923186" sldId="324"/>
            <ac:inkMk id="96" creationId="{688426FF-B272-4D71-9766-50ABB6102845}"/>
          </ac:inkMkLst>
        </pc:inkChg>
        <pc:inkChg chg="add mod">
          <ac:chgData name="Vikas Joshi" userId="652013cf-bac9-4d93-942d-71fd89f57c3d" providerId="ADAL" clId="{E1EBD466-7372-426B-8474-EBBC26FE9FE5}" dt="2021-05-26T06:51:11.500" v="6063"/>
          <ac:inkMkLst>
            <pc:docMk/>
            <pc:sldMk cId="545923186" sldId="324"/>
            <ac:inkMk id="97" creationId="{8A03349E-F502-4F21-B094-C46A2E0EF572}"/>
          </ac:inkMkLst>
        </pc:inkChg>
        <pc:inkChg chg="add mod">
          <ac:chgData name="Vikas Joshi" userId="652013cf-bac9-4d93-942d-71fd89f57c3d" providerId="ADAL" clId="{E1EBD466-7372-426B-8474-EBBC26FE9FE5}" dt="2021-05-26T06:51:11.500" v="6063"/>
          <ac:inkMkLst>
            <pc:docMk/>
            <pc:sldMk cId="545923186" sldId="324"/>
            <ac:inkMk id="99" creationId="{7531C4C8-0151-4D5A-BE4A-354FD7CF713F}"/>
          </ac:inkMkLst>
        </pc:inkChg>
        <pc:inkChg chg="add mod">
          <ac:chgData name="Vikas Joshi" userId="652013cf-bac9-4d93-942d-71fd89f57c3d" providerId="ADAL" clId="{E1EBD466-7372-426B-8474-EBBC26FE9FE5}" dt="2021-05-26T06:51:11.500" v="6063"/>
          <ac:inkMkLst>
            <pc:docMk/>
            <pc:sldMk cId="545923186" sldId="324"/>
            <ac:inkMk id="100" creationId="{FD9B76EA-FF08-4BBD-9752-F9A02B646258}"/>
          </ac:inkMkLst>
        </pc:inkChg>
        <pc:inkChg chg="add mod">
          <ac:chgData name="Vikas Joshi" userId="652013cf-bac9-4d93-942d-71fd89f57c3d" providerId="ADAL" clId="{E1EBD466-7372-426B-8474-EBBC26FE9FE5}" dt="2021-05-26T06:51:11.500" v="6063"/>
          <ac:inkMkLst>
            <pc:docMk/>
            <pc:sldMk cId="545923186" sldId="324"/>
            <ac:inkMk id="102" creationId="{DB35D264-11CD-47FF-A0E5-A84D9C8CD3F6}"/>
          </ac:inkMkLst>
        </pc:inkChg>
        <pc:inkChg chg="add mod">
          <ac:chgData name="Vikas Joshi" userId="652013cf-bac9-4d93-942d-71fd89f57c3d" providerId="ADAL" clId="{E1EBD466-7372-426B-8474-EBBC26FE9FE5}" dt="2021-05-26T06:51:11.500" v="6063"/>
          <ac:inkMkLst>
            <pc:docMk/>
            <pc:sldMk cId="545923186" sldId="324"/>
            <ac:inkMk id="103" creationId="{412840DA-1B62-4469-84F2-BAE04038B13E}"/>
          </ac:inkMkLst>
        </pc:inkChg>
        <pc:inkChg chg="add mod">
          <ac:chgData name="Vikas Joshi" userId="652013cf-bac9-4d93-942d-71fd89f57c3d" providerId="ADAL" clId="{E1EBD466-7372-426B-8474-EBBC26FE9FE5}" dt="2021-05-26T06:51:11.500" v="6063"/>
          <ac:inkMkLst>
            <pc:docMk/>
            <pc:sldMk cId="545923186" sldId="324"/>
            <ac:inkMk id="104" creationId="{893A93C5-9A48-410E-A6BB-B6F5FB42600F}"/>
          </ac:inkMkLst>
        </pc:inkChg>
        <pc:inkChg chg="add mod">
          <ac:chgData name="Vikas Joshi" userId="652013cf-bac9-4d93-942d-71fd89f57c3d" providerId="ADAL" clId="{E1EBD466-7372-426B-8474-EBBC26FE9FE5}" dt="2021-05-26T06:51:11.500" v="6063"/>
          <ac:inkMkLst>
            <pc:docMk/>
            <pc:sldMk cId="545923186" sldId="324"/>
            <ac:inkMk id="105" creationId="{D6BD2DF9-0BE6-4BA2-B76B-7A0848DE3673}"/>
          </ac:inkMkLst>
        </pc:inkChg>
        <pc:inkChg chg="add mod">
          <ac:chgData name="Vikas Joshi" userId="652013cf-bac9-4d93-942d-71fd89f57c3d" providerId="ADAL" clId="{E1EBD466-7372-426B-8474-EBBC26FE9FE5}" dt="2021-05-26T06:51:11.500" v="6063"/>
          <ac:inkMkLst>
            <pc:docMk/>
            <pc:sldMk cId="545923186" sldId="324"/>
            <ac:inkMk id="106" creationId="{A837A059-8B70-40CE-853F-D4A3BE765A0C}"/>
          </ac:inkMkLst>
        </pc:inkChg>
        <pc:inkChg chg="add mod">
          <ac:chgData name="Vikas Joshi" userId="652013cf-bac9-4d93-942d-71fd89f57c3d" providerId="ADAL" clId="{E1EBD466-7372-426B-8474-EBBC26FE9FE5}" dt="2021-05-26T06:51:11.500" v="6063"/>
          <ac:inkMkLst>
            <pc:docMk/>
            <pc:sldMk cId="545923186" sldId="324"/>
            <ac:inkMk id="109" creationId="{0677BA86-0E4E-4F40-AB95-7C0521B506F2}"/>
          </ac:inkMkLst>
        </pc:inkChg>
        <pc:inkChg chg="add mod">
          <ac:chgData name="Vikas Joshi" userId="652013cf-bac9-4d93-942d-71fd89f57c3d" providerId="ADAL" clId="{E1EBD466-7372-426B-8474-EBBC26FE9FE5}" dt="2021-05-26T06:51:17.362" v="6073"/>
          <ac:inkMkLst>
            <pc:docMk/>
            <pc:sldMk cId="545923186" sldId="324"/>
            <ac:inkMk id="111" creationId="{42BFBC48-117D-4957-86C7-C74C53685278}"/>
          </ac:inkMkLst>
        </pc:inkChg>
        <pc:inkChg chg="add mod">
          <ac:chgData name="Vikas Joshi" userId="652013cf-bac9-4d93-942d-71fd89f57c3d" providerId="ADAL" clId="{E1EBD466-7372-426B-8474-EBBC26FE9FE5}" dt="2021-05-26T06:51:17.362" v="6073"/>
          <ac:inkMkLst>
            <pc:docMk/>
            <pc:sldMk cId="545923186" sldId="324"/>
            <ac:inkMk id="112" creationId="{D8025B2B-904E-4E78-B2DD-F27C59AA70CE}"/>
          </ac:inkMkLst>
        </pc:inkChg>
        <pc:inkChg chg="add mod">
          <ac:chgData name="Vikas Joshi" userId="652013cf-bac9-4d93-942d-71fd89f57c3d" providerId="ADAL" clId="{E1EBD466-7372-426B-8474-EBBC26FE9FE5}" dt="2021-05-26T06:51:17.362" v="6073"/>
          <ac:inkMkLst>
            <pc:docMk/>
            <pc:sldMk cId="545923186" sldId="324"/>
            <ac:inkMk id="113" creationId="{ECC66D76-3723-426C-87FC-F233285B3418}"/>
          </ac:inkMkLst>
        </pc:inkChg>
        <pc:inkChg chg="add mod">
          <ac:chgData name="Vikas Joshi" userId="652013cf-bac9-4d93-942d-71fd89f57c3d" providerId="ADAL" clId="{E1EBD466-7372-426B-8474-EBBC26FE9FE5}" dt="2021-05-26T06:51:17.362" v="6073"/>
          <ac:inkMkLst>
            <pc:docMk/>
            <pc:sldMk cId="545923186" sldId="324"/>
            <ac:inkMk id="114" creationId="{E2368D77-C0F1-4630-9C9F-4A06B2FEFA12}"/>
          </ac:inkMkLst>
        </pc:inkChg>
        <pc:inkChg chg="add mod">
          <ac:chgData name="Vikas Joshi" userId="652013cf-bac9-4d93-942d-71fd89f57c3d" providerId="ADAL" clId="{E1EBD466-7372-426B-8474-EBBC26FE9FE5}" dt="2021-05-26T06:51:17.362" v="6073"/>
          <ac:inkMkLst>
            <pc:docMk/>
            <pc:sldMk cId="545923186" sldId="324"/>
            <ac:inkMk id="115" creationId="{B734CFF3-E9E0-43CA-B097-B49ADA52E332}"/>
          </ac:inkMkLst>
        </pc:inkChg>
        <pc:inkChg chg="add mod">
          <ac:chgData name="Vikas Joshi" userId="652013cf-bac9-4d93-942d-71fd89f57c3d" providerId="ADAL" clId="{E1EBD466-7372-426B-8474-EBBC26FE9FE5}" dt="2021-05-26T06:51:17.362" v="6073"/>
          <ac:inkMkLst>
            <pc:docMk/>
            <pc:sldMk cId="545923186" sldId="324"/>
            <ac:inkMk id="116" creationId="{A07ADE89-E24B-41C2-91FE-4F314F888CC5}"/>
          </ac:inkMkLst>
        </pc:inkChg>
        <pc:inkChg chg="add mod">
          <ac:chgData name="Vikas Joshi" userId="652013cf-bac9-4d93-942d-71fd89f57c3d" providerId="ADAL" clId="{E1EBD466-7372-426B-8474-EBBC26FE9FE5}" dt="2021-05-26T06:51:17.362" v="6073"/>
          <ac:inkMkLst>
            <pc:docMk/>
            <pc:sldMk cId="545923186" sldId="324"/>
            <ac:inkMk id="117" creationId="{3B31C6BC-26BA-424C-8DB1-5C7C5E6F9BA3}"/>
          </ac:inkMkLst>
        </pc:inkChg>
        <pc:inkChg chg="add mod">
          <ac:chgData name="Vikas Joshi" userId="652013cf-bac9-4d93-942d-71fd89f57c3d" providerId="ADAL" clId="{E1EBD466-7372-426B-8474-EBBC26FE9FE5}" dt="2021-05-26T06:51:17.362" v="6073"/>
          <ac:inkMkLst>
            <pc:docMk/>
            <pc:sldMk cId="545923186" sldId="324"/>
            <ac:inkMk id="118" creationId="{BC604E29-EB39-4F7E-BAAC-290D33F39552}"/>
          </ac:inkMkLst>
        </pc:inkChg>
        <pc:inkChg chg="add mod">
          <ac:chgData name="Vikas Joshi" userId="652013cf-bac9-4d93-942d-71fd89f57c3d" providerId="ADAL" clId="{E1EBD466-7372-426B-8474-EBBC26FE9FE5}" dt="2021-05-26T06:51:17.362" v="6073"/>
          <ac:inkMkLst>
            <pc:docMk/>
            <pc:sldMk cId="545923186" sldId="324"/>
            <ac:inkMk id="119" creationId="{349FD08D-4FB8-466B-B511-C59BC2DE383C}"/>
          </ac:inkMkLst>
        </pc:inkChg>
        <pc:inkChg chg="add mod">
          <ac:chgData name="Vikas Joshi" userId="652013cf-bac9-4d93-942d-71fd89f57c3d" providerId="ADAL" clId="{E1EBD466-7372-426B-8474-EBBC26FE9FE5}" dt="2021-05-26T06:51:28.522" v="6077"/>
          <ac:inkMkLst>
            <pc:docMk/>
            <pc:sldMk cId="545923186" sldId="324"/>
            <ac:inkMk id="121" creationId="{5FF2762B-BDFE-4D8A-8D3F-70699516F170}"/>
          </ac:inkMkLst>
        </pc:inkChg>
        <pc:inkChg chg="add mod">
          <ac:chgData name="Vikas Joshi" userId="652013cf-bac9-4d93-942d-71fd89f57c3d" providerId="ADAL" clId="{E1EBD466-7372-426B-8474-EBBC26FE9FE5}" dt="2021-05-26T06:51:28.522" v="6077"/>
          <ac:inkMkLst>
            <pc:docMk/>
            <pc:sldMk cId="545923186" sldId="324"/>
            <ac:inkMk id="122" creationId="{76A6761F-1E32-498B-8205-4876DB246020}"/>
          </ac:inkMkLst>
        </pc:inkChg>
        <pc:inkChg chg="add mod">
          <ac:chgData name="Vikas Joshi" userId="652013cf-bac9-4d93-942d-71fd89f57c3d" providerId="ADAL" clId="{E1EBD466-7372-426B-8474-EBBC26FE9FE5}" dt="2021-05-26T06:51:28.522" v="6077"/>
          <ac:inkMkLst>
            <pc:docMk/>
            <pc:sldMk cId="545923186" sldId="324"/>
            <ac:inkMk id="123" creationId="{4FD87C02-010A-42CE-8800-CE8B346274A5}"/>
          </ac:inkMkLst>
        </pc:inkChg>
        <pc:inkChg chg="add mod">
          <ac:chgData name="Vikas Joshi" userId="652013cf-bac9-4d93-942d-71fd89f57c3d" providerId="ADAL" clId="{E1EBD466-7372-426B-8474-EBBC26FE9FE5}" dt="2021-05-26T06:51:38.983" v="6084"/>
          <ac:inkMkLst>
            <pc:docMk/>
            <pc:sldMk cId="545923186" sldId="324"/>
            <ac:inkMk id="125" creationId="{3AEBBD82-D0D9-4184-A223-F29D2959C108}"/>
          </ac:inkMkLst>
        </pc:inkChg>
        <pc:inkChg chg="add mod">
          <ac:chgData name="Vikas Joshi" userId="652013cf-bac9-4d93-942d-71fd89f57c3d" providerId="ADAL" clId="{E1EBD466-7372-426B-8474-EBBC26FE9FE5}" dt="2021-05-26T06:51:38.983" v="6084"/>
          <ac:inkMkLst>
            <pc:docMk/>
            <pc:sldMk cId="545923186" sldId="324"/>
            <ac:inkMk id="126" creationId="{D102C0DB-06A5-4103-A405-E5B5573273BC}"/>
          </ac:inkMkLst>
        </pc:inkChg>
        <pc:inkChg chg="add mod">
          <ac:chgData name="Vikas Joshi" userId="652013cf-bac9-4d93-942d-71fd89f57c3d" providerId="ADAL" clId="{E1EBD466-7372-426B-8474-EBBC26FE9FE5}" dt="2021-05-26T06:51:38.983" v="6084"/>
          <ac:inkMkLst>
            <pc:docMk/>
            <pc:sldMk cId="545923186" sldId="324"/>
            <ac:inkMk id="128" creationId="{CB9A3960-E72B-43AF-A17A-1855D3DB268A}"/>
          </ac:inkMkLst>
        </pc:inkChg>
        <pc:inkChg chg="add mod">
          <ac:chgData name="Vikas Joshi" userId="652013cf-bac9-4d93-942d-71fd89f57c3d" providerId="ADAL" clId="{E1EBD466-7372-426B-8474-EBBC26FE9FE5}" dt="2021-05-26T06:51:38.983" v="6084"/>
          <ac:inkMkLst>
            <pc:docMk/>
            <pc:sldMk cId="545923186" sldId="324"/>
            <ac:inkMk id="130" creationId="{07B6CCEF-4FC8-428D-B36F-9B81F9FE82B1}"/>
          </ac:inkMkLst>
        </pc:inkChg>
        <pc:inkChg chg="add mod">
          <ac:chgData name="Vikas Joshi" userId="652013cf-bac9-4d93-942d-71fd89f57c3d" providerId="ADAL" clId="{E1EBD466-7372-426B-8474-EBBC26FE9FE5}" dt="2021-05-26T06:51:48.002" v="6099"/>
          <ac:inkMkLst>
            <pc:docMk/>
            <pc:sldMk cId="545923186" sldId="324"/>
            <ac:inkMk id="132" creationId="{D06B47DA-85F7-41CB-A946-594F83E0E2AC}"/>
          </ac:inkMkLst>
        </pc:inkChg>
        <pc:inkChg chg="add mod">
          <ac:chgData name="Vikas Joshi" userId="652013cf-bac9-4d93-942d-71fd89f57c3d" providerId="ADAL" clId="{E1EBD466-7372-426B-8474-EBBC26FE9FE5}" dt="2021-05-26T06:51:48.002" v="6099"/>
          <ac:inkMkLst>
            <pc:docMk/>
            <pc:sldMk cId="545923186" sldId="324"/>
            <ac:inkMk id="133" creationId="{AD3793B0-4F82-45CB-8A2F-8AC09082AD94}"/>
          </ac:inkMkLst>
        </pc:inkChg>
        <pc:inkChg chg="add mod">
          <ac:chgData name="Vikas Joshi" userId="652013cf-bac9-4d93-942d-71fd89f57c3d" providerId="ADAL" clId="{E1EBD466-7372-426B-8474-EBBC26FE9FE5}" dt="2021-05-26T06:51:48.002" v="6099"/>
          <ac:inkMkLst>
            <pc:docMk/>
            <pc:sldMk cId="545923186" sldId="324"/>
            <ac:inkMk id="134" creationId="{AEFA395C-BA07-4D2C-8FC0-60C67EBA032E}"/>
          </ac:inkMkLst>
        </pc:inkChg>
        <pc:inkChg chg="add mod">
          <ac:chgData name="Vikas Joshi" userId="652013cf-bac9-4d93-942d-71fd89f57c3d" providerId="ADAL" clId="{E1EBD466-7372-426B-8474-EBBC26FE9FE5}" dt="2021-05-26T06:51:48.002" v="6099"/>
          <ac:inkMkLst>
            <pc:docMk/>
            <pc:sldMk cId="545923186" sldId="324"/>
            <ac:inkMk id="135" creationId="{79AA0B69-9A28-4329-8EC0-9207BD04E2F5}"/>
          </ac:inkMkLst>
        </pc:inkChg>
        <pc:inkChg chg="add mod">
          <ac:chgData name="Vikas Joshi" userId="652013cf-bac9-4d93-942d-71fd89f57c3d" providerId="ADAL" clId="{E1EBD466-7372-426B-8474-EBBC26FE9FE5}" dt="2021-05-26T06:51:48.002" v="6099"/>
          <ac:inkMkLst>
            <pc:docMk/>
            <pc:sldMk cId="545923186" sldId="324"/>
            <ac:inkMk id="136" creationId="{62E60E10-932C-46D1-A701-E37778465956}"/>
          </ac:inkMkLst>
        </pc:inkChg>
        <pc:inkChg chg="add mod">
          <ac:chgData name="Vikas Joshi" userId="652013cf-bac9-4d93-942d-71fd89f57c3d" providerId="ADAL" clId="{E1EBD466-7372-426B-8474-EBBC26FE9FE5}" dt="2021-05-26T06:51:48.002" v="6099"/>
          <ac:inkMkLst>
            <pc:docMk/>
            <pc:sldMk cId="545923186" sldId="324"/>
            <ac:inkMk id="137" creationId="{A2F046FA-F27B-4951-82A5-23BAF03A575C}"/>
          </ac:inkMkLst>
        </pc:inkChg>
        <pc:inkChg chg="add mod">
          <ac:chgData name="Vikas Joshi" userId="652013cf-bac9-4d93-942d-71fd89f57c3d" providerId="ADAL" clId="{E1EBD466-7372-426B-8474-EBBC26FE9FE5}" dt="2021-05-26T06:51:48.002" v="6099"/>
          <ac:inkMkLst>
            <pc:docMk/>
            <pc:sldMk cId="545923186" sldId="324"/>
            <ac:inkMk id="138" creationId="{8E4B8CDB-1EF0-4AF4-8FB1-B5CC81CB6F26}"/>
          </ac:inkMkLst>
        </pc:inkChg>
        <pc:inkChg chg="add mod">
          <ac:chgData name="Vikas Joshi" userId="652013cf-bac9-4d93-942d-71fd89f57c3d" providerId="ADAL" clId="{E1EBD466-7372-426B-8474-EBBC26FE9FE5}" dt="2021-05-26T06:51:48.002" v="6099"/>
          <ac:inkMkLst>
            <pc:docMk/>
            <pc:sldMk cId="545923186" sldId="324"/>
            <ac:inkMk id="139" creationId="{1F5316D5-9803-4A53-A5C0-C3E921476F06}"/>
          </ac:inkMkLst>
        </pc:inkChg>
        <pc:inkChg chg="add mod">
          <ac:chgData name="Vikas Joshi" userId="652013cf-bac9-4d93-942d-71fd89f57c3d" providerId="ADAL" clId="{E1EBD466-7372-426B-8474-EBBC26FE9FE5}" dt="2021-05-26T06:51:48.002" v="6099"/>
          <ac:inkMkLst>
            <pc:docMk/>
            <pc:sldMk cId="545923186" sldId="324"/>
            <ac:inkMk id="140" creationId="{0CBC57AF-5E88-44DB-800A-323CDB6FDA70}"/>
          </ac:inkMkLst>
        </pc:inkChg>
        <pc:inkChg chg="add mod">
          <ac:chgData name="Vikas Joshi" userId="652013cf-bac9-4d93-942d-71fd89f57c3d" providerId="ADAL" clId="{E1EBD466-7372-426B-8474-EBBC26FE9FE5}" dt="2021-05-26T06:51:48.002" v="6099"/>
          <ac:inkMkLst>
            <pc:docMk/>
            <pc:sldMk cId="545923186" sldId="324"/>
            <ac:inkMk id="141" creationId="{BCC97C49-2809-46AB-91D5-B19E9469D705}"/>
          </ac:inkMkLst>
        </pc:inkChg>
        <pc:inkChg chg="add mod">
          <ac:chgData name="Vikas Joshi" userId="652013cf-bac9-4d93-942d-71fd89f57c3d" providerId="ADAL" clId="{E1EBD466-7372-426B-8474-EBBC26FE9FE5}" dt="2021-05-26T06:51:48.002" v="6099"/>
          <ac:inkMkLst>
            <pc:docMk/>
            <pc:sldMk cId="545923186" sldId="324"/>
            <ac:inkMk id="142" creationId="{A8B1D6E9-E365-4FDA-92DA-0AB59DD855DB}"/>
          </ac:inkMkLst>
        </pc:inkChg>
        <pc:inkChg chg="add mod">
          <ac:chgData name="Vikas Joshi" userId="652013cf-bac9-4d93-942d-71fd89f57c3d" providerId="ADAL" clId="{E1EBD466-7372-426B-8474-EBBC26FE9FE5}" dt="2021-05-26T06:51:48.002" v="6099"/>
          <ac:inkMkLst>
            <pc:docMk/>
            <pc:sldMk cId="545923186" sldId="324"/>
            <ac:inkMk id="143" creationId="{F04BAB2A-E111-489C-9331-E511FD533F0C}"/>
          </ac:inkMkLst>
        </pc:inkChg>
        <pc:inkChg chg="add mod">
          <ac:chgData name="Vikas Joshi" userId="652013cf-bac9-4d93-942d-71fd89f57c3d" providerId="ADAL" clId="{E1EBD466-7372-426B-8474-EBBC26FE9FE5}" dt="2021-05-26T06:51:48.002" v="6099"/>
          <ac:inkMkLst>
            <pc:docMk/>
            <pc:sldMk cId="545923186" sldId="324"/>
            <ac:inkMk id="144" creationId="{B73182ED-B940-440D-8716-97933F7215AE}"/>
          </ac:inkMkLst>
        </pc:inkChg>
        <pc:inkChg chg="add mod">
          <ac:chgData name="Vikas Joshi" userId="652013cf-bac9-4d93-942d-71fd89f57c3d" providerId="ADAL" clId="{E1EBD466-7372-426B-8474-EBBC26FE9FE5}" dt="2021-05-26T06:51:48.002" v="6099"/>
          <ac:inkMkLst>
            <pc:docMk/>
            <pc:sldMk cId="545923186" sldId="324"/>
            <ac:inkMk id="145" creationId="{B336C46B-506C-4E3A-9DDA-8C37A95F5D6E}"/>
          </ac:inkMkLst>
        </pc:inkChg>
        <pc:inkChg chg="add mod">
          <ac:chgData name="Vikas Joshi" userId="652013cf-bac9-4d93-942d-71fd89f57c3d" providerId="ADAL" clId="{E1EBD466-7372-426B-8474-EBBC26FE9FE5}" dt="2021-05-26T06:52:07.925" v="6117"/>
          <ac:inkMkLst>
            <pc:docMk/>
            <pc:sldMk cId="545923186" sldId="324"/>
            <ac:inkMk id="147" creationId="{79DE0FF9-4D0F-45F1-9C7D-08A288630BF2}"/>
          </ac:inkMkLst>
        </pc:inkChg>
        <pc:inkChg chg="add mod">
          <ac:chgData name="Vikas Joshi" userId="652013cf-bac9-4d93-942d-71fd89f57c3d" providerId="ADAL" clId="{E1EBD466-7372-426B-8474-EBBC26FE9FE5}" dt="2021-05-26T06:52:07.925" v="6117"/>
          <ac:inkMkLst>
            <pc:docMk/>
            <pc:sldMk cId="545923186" sldId="324"/>
            <ac:inkMk id="148" creationId="{9DA429EF-2428-4771-89E6-D66792DFFF91}"/>
          </ac:inkMkLst>
        </pc:inkChg>
        <pc:inkChg chg="add mod">
          <ac:chgData name="Vikas Joshi" userId="652013cf-bac9-4d93-942d-71fd89f57c3d" providerId="ADAL" clId="{E1EBD466-7372-426B-8474-EBBC26FE9FE5}" dt="2021-05-26T06:52:07.925" v="6117"/>
          <ac:inkMkLst>
            <pc:docMk/>
            <pc:sldMk cId="545923186" sldId="324"/>
            <ac:inkMk id="149" creationId="{99565AC8-767D-428B-B21C-0CF86A036AFD}"/>
          </ac:inkMkLst>
        </pc:inkChg>
        <pc:inkChg chg="add mod">
          <ac:chgData name="Vikas Joshi" userId="652013cf-bac9-4d93-942d-71fd89f57c3d" providerId="ADAL" clId="{E1EBD466-7372-426B-8474-EBBC26FE9FE5}" dt="2021-05-26T06:52:07.925" v="6117"/>
          <ac:inkMkLst>
            <pc:docMk/>
            <pc:sldMk cId="545923186" sldId="324"/>
            <ac:inkMk id="150" creationId="{D2A7039A-B604-4A68-A688-E40718F95142}"/>
          </ac:inkMkLst>
        </pc:inkChg>
        <pc:inkChg chg="add mod">
          <ac:chgData name="Vikas Joshi" userId="652013cf-bac9-4d93-942d-71fd89f57c3d" providerId="ADAL" clId="{E1EBD466-7372-426B-8474-EBBC26FE9FE5}" dt="2021-05-26T06:52:07.925" v="6117"/>
          <ac:inkMkLst>
            <pc:docMk/>
            <pc:sldMk cId="545923186" sldId="324"/>
            <ac:inkMk id="151" creationId="{365185ED-F7D4-44C8-A9CF-6F52DB4FA1E1}"/>
          </ac:inkMkLst>
        </pc:inkChg>
        <pc:inkChg chg="add mod">
          <ac:chgData name="Vikas Joshi" userId="652013cf-bac9-4d93-942d-71fd89f57c3d" providerId="ADAL" clId="{E1EBD466-7372-426B-8474-EBBC26FE9FE5}" dt="2021-05-26T06:52:07.925" v="6117"/>
          <ac:inkMkLst>
            <pc:docMk/>
            <pc:sldMk cId="545923186" sldId="324"/>
            <ac:inkMk id="152" creationId="{C4A070D6-A990-481C-A89E-785FD8754266}"/>
          </ac:inkMkLst>
        </pc:inkChg>
        <pc:inkChg chg="add mod">
          <ac:chgData name="Vikas Joshi" userId="652013cf-bac9-4d93-942d-71fd89f57c3d" providerId="ADAL" clId="{E1EBD466-7372-426B-8474-EBBC26FE9FE5}" dt="2021-05-26T06:52:07.925" v="6117"/>
          <ac:inkMkLst>
            <pc:docMk/>
            <pc:sldMk cId="545923186" sldId="324"/>
            <ac:inkMk id="153" creationId="{0EEC001C-826D-4714-894B-010009C95385}"/>
          </ac:inkMkLst>
        </pc:inkChg>
        <pc:inkChg chg="add mod">
          <ac:chgData name="Vikas Joshi" userId="652013cf-bac9-4d93-942d-71fd89f57c3d" providerId="ADAL" clId="{E1EBD466-7372-426B-8474-EBBC26FE9FE5}" dt="2021-05-26T06:52:07.925" v="6117"/>
          <ac:inkMkLst>
            <pc:docMk/>
            <pc:sldMk cId="545923186" sldId="324"/>
            <ac:inkMk id="155" creationId="{3CAF68C4-8C48-4701-9072-DE109EC4B5FA}"/>
          </ac:inkMkLst>
        </pc:inkChg>
        <pc:inkChg chg="add mod">
          <ac:chgData name="Vikas Joshi" userId="652013cf-bac9-4d93-942d-71fd89f57c3d" providerId="ADAL" clId="{E1EBD466-7372-426B-8474-EBBC26FE9FE5}" dt="2021-05-26T06:52:07.925" v="6117"/>
          <ac:inkMkLst>
            <pc:docMk/>
            <pc:sldMk cId="545923186" sldId="324"/>
            <ac:inkMk id="156" creationId="{6E48CCDC-7EDB-45AB-92E6-4573A3524759}"/>
          </ac:inkMkLst>
        </pc:inkChg>
        <pc:inkChg chg="add mod">
          <ac:chgData name="Vikas Joshi" userId="652013cf-bac9-4d93-942d-71fd89f57c3d" providerId="ADAL" clId="{E1EBD466-7372-426B-8474-EBBC26FE9FE5}" dt="2021-05-26T06:52:07.925" v="6117"/>
          <ac:inkMkLst>
            <pc:docMk/>
            <pc:sldMk cId="545923186" sldId="324"/>
            <ac:inkMk id="157" creationId="{CD6B59B9-57D1-4754-9FF1-F5D057631F9B}"/>
          </ac:inkMkLst>
        </pc:inkChg>
        <pc:inkChg chg="add mod">
          <ac:chgData name="Vikas Joshi" userId="652013cf-bac9-4d93-942d-71fd89f57c3d" providerId="ADAL" clId="{E1EBD466-7372-426B-8474-EBBC26FE9FE5}" dt="2021-05-26T06:52:07.925" v="6117"/>
          <ac:inkMkLst>
            <pc:docMk/>
            <pc:sldMk cId="545923186" sldId="324"/>
            <ac:inkMk id="158" creationId="{766E26B1-3A41-4E98-906A-5E7F216BEAE4}"/>
          </ac:inkMkLst>
        </pc:inkChg>
        <pc:inkChg chg="add mod">
          <ac:chgData name="Vikas Joshi" userId="652013cf-bac9-4d93-942d-71fd89f57c3d" providerId="ADAL" clId="{E1EBD466-7372-426B-8474-EBBC26FE9FE5}" dt="2021-05-26T06:52:07.925" v="6117"/>
          <ac:inkMkLst>
            <pc:docMk/>
            <pc:sldMk cId="545923186" sldId="324"/>
            <ac:inkMk id="159" creationId="{DB044001-94F9-41E2-B18C-D727644B86BF}"/>
          </ac:inkMkLst>
        </pc:inkChg>
        <pc:inkChg chg="add mod">
          <ac:chgData name="Vikas Joshi" userId="652013cf-bac9-4d93-942d-71fd89f57c3d" providerId="ADAL" clId="{E1EBD466-7372-426B-8474-EBBC26FE9FE5}" dt="2021-05-26T06:52:07.925" v="6117"/>
          <ac:inkMkLst>
            <pc:docMk/>
            <pc:sldMk cId="545923186" sldId="324"/>
            <ac:inkMk id="160" creationId="{1E1DA026-3D27-409C-AE6F-A3A418D91D94}"/>
          </ac:inkMkLst>
        </pc:inkChg>
        <pc:inkChg chg="add mod">
          <ac:chgData name="Vikas Joshi" userId="652013cf-bac9-4d93-942d-71fd89f57c3d" providerId="ADAL" clId="{E1EBD466-7372-426B-8474-EBBC26FE9FE5}" dt="2021-05-26T06:52:07.925" v="6117"/>
          <ac:inkMkLst>
            <pc:docMk/>
            <pc:sldMk cId="545923186" sldId="324"/>
            <ac:inkMk id="161" creationId="{B21353EA-C00B-43E2-9C53-25BE4B14D413}"/>
          </ac:inkMkLst>
        </pc:inkChg>
        <pc:inkChg chg="add mod">
          <ac:chgData name="Vikas Joshi" userId="652013cf-bac9-4d93-942d-71fd89f57c3d" providerId="ADAL" clId="{E1EBD466-7372-426B-8474-EBBC26FE9FE5}" dt="2021-05-26T06:52:07.925" v="6117"/>
          <ac:inkMkLst>
            <pc:docMk/>
            <pc:sldMk cId="545923186" sldId="324"/>
            <ac:inkMk id="162" creationId="{23C2890E-D291-4ED2-929D-D51B0E9B1E69}"/>
          </ac:inkMkLst>
        </pc:inkChg>
        <pc:inkChg chg="add mod">
          <ac:chgData name="Vikas Joshi" userId="652013cf-bac9-4d93-942d-71fd89f57c3d" providerId="ADAL" clId="{E1EBD466-7372-426B-8474-EBBC26FE9FE5}" dt="2021-05-26T06:52:07.925" v="6117"/>
          <ac:inkMkLst>
            <pc:docMk/>
            <pc:sldMk cId="545923186" sldId="324"/>
            <ac:inkMk id="163" creationId="{95BE4FF1-A7B5-44D2-BDD2-FFEE275674EA}"/>
          </ac:inkMkLst>
        </pc:inkChg>
      </pc:sldChg>
      <pc:sldChg chg="modSp new mod">
        <pc:chgData name="Vikas Joshi" userId="652013cf-bac9-4d93-942d-71fd89f57c3d" providerId="ADAL" clId="{E1EBD466-7372-426B-8474-EBBC26FE9FE5}" dt="2021-05-26T07:00:38.502" v="6575" actId="15"/>
        <pc:sldMkLst>
          <pc:docMk/>
          <pc:sldMk cId="1795148217" sldId="325"/>
        </pc:sldMkLst>
        <pc:spChg chg="mod">
          <ac:chgData name="Vikas Joshi" userId="652013cf-bac9-4d93-942d-71fd89f57c3d" providerId="ADAL" clId="{E1EBD466-7372-426B-8474-EBBC26FE9FE5}" dt="2021-05-26T07:00:38.502" v="6575" actId="15"/>
          <ac:spMkLst>
            <pc:docMk/>
            <pc:sldMk cId="1795148217" sldId="325"/>
            <ac:spMk id="3" creationId="{33D4C9AA-5E6E-45A2-A9ED-14EF16A9F602}"/>
          </ac:spMkLst>
        </pc:spChg>
      </pc:sldChg>
      <pc:sldChg chg="add">
        <pc:chgData name="Vikas Joshi" userId="652013cf-bac9-4d93-942d-71fd89f57c3d" providerId="ADAL" clId="{E1EBD466-7372-426B-8474-EBBC26FE9FE5}" dt="2021-05-26T07:02:43.257" v="6674" actId="22"/>
        <pc:sldMkLst>
          <pc:docMk/>
          <pc:sldMk cId="815362339" sldId="326"/>
        </pc:sldMkLst>
      </pc:sldChg>
      <pc:sldChg chg="modSp new mod">
        <pc:chgData name="Vikas Joshi" userId="652013cf-bac9-4d93-942d-71fd89f57c3d" providerId="ADAL" clId="{E1EBD466-7372-426B-8474-EBBC26FE9FE5}" dt="2021-05-26T07:12:22.541" v="6936" actId="20577"/>
        <pc:sldMkLst>
          <pc:docMk/>
          <pc:sldMk cId="1620774235" sldId="327"/>
        </pc:sldMkLst>
        <pc:spChg chg="mod">
          <ac:chgData name="Vikas Joshi" userId="652013cf-bac9-4d93-942d-71fd89f57c3d" providerId="ADAL" clId="{E1EBD466-7372-426B-8474-EBBC26FE9FE5}" dt="2021-05-26T07:03:29.736" v="6711" actId="20577"/>
          <ac:spMkLst>
            <pc:docMk/>
            <pc:sldMk cId="1620774235" sldId="327"/>
            <ac:spMk id="2" creationId="{F1672939-542A-4925-94C4-174DB475C5B9}"/>
          </ac:spMkLst>
        </pc:spChg>
        <pc:spChg chg="mod">
          <ac:chgData name="Vikas Joshi" userId="652013cf-bac9-4d93-942d-71fd89f57c3d" providerId="ADAL" clId="{E1EBD466-7372-426B-8474-EBBC26FE9FE5}" dt="2021-05-26T07:12:22.541" v="6936" actId="20577"/>
          <ac:spMkLst>
            <pc:docMk/>
            <pc:sldMk cId="1620774235" sldId="327"/>
            <ac:spMk id="3" creationId="{CCEC0C8E-7613-4BA5-92C7-C309B54B3811}"/>
          </ac:spMkLst>
        </pc:spChg>
      </pc:sldChg>
      <pc:sldChg chg="add del">
        <pc:chgData name="Vikas Joshi" userId="652013cf-bac9-4d93-942d-71fd89f57c3d" providerId="ADAL" clId="{E1EBD466-7372-426B-8474-EBBC26FE9FE5}" dt="2021-05-26T07:02:50.051" v="6677" actId="22"/>
        <pc:sldMkLst>
          <pc:docMk/>
          <pc:sldMk cId="3855817647" sldId="327"/>
        </pc:sldMkLst>
      </pc:sldChg>
    </pc:docChg>
  </pc:docChgLst>
  <pc:docChgLst>
    <pc:chgData name="Vikas Joshi" userId="652013cf-bac9-4d93-942d-71fd89f57c3d" providerId="ADAL" clId="{A3BB58E2-568A-416B-8657-8F6CBBE4711D}"/>
    <pc:docChg chg="undo custSel addSld delSld modSld">
      <pc:chgData name="Vikas Joshi" userId="652013cf-bac9-4d93-942d-71fd89f57c3d" providerId="ADAL" clId="{A3BB58E2-568A-416B-8657-8F6CBBE4711D}" dt="2021-08-04T13:34:23.254" v="311" actId="478"/>
      <pc:docMkLst>
        <pc:docMk/>
      </pc:docMkLst>
      <pc:sldChg chg="addSp delSp mod">
        <pc:chgData name="Vikas Joshi" userId="652013cf-bac9-4d93-942d-71fd89f57c3d" providerId="ADAL" clId="{A3BB58E2-568A-416B-8657-8F6CBBE4711D}" dt="2021-08-04T13:31:17.551" v="261" actId="9405"/>
        <pc:sldMkLst>
          <pc:docMk/>
          <pc:sldMk cId="194649297" sldId="277"/>
        </pc:sldMkLst>
        <pc:inkChg chg="add del">
          <ac:chgData name="Vikas Joshi" userId="652013cf-bac9-4d93-942d-71fd89f57c3d" providerId="ADAL" clId="{A3BB58E2-568A-416B-8657-8F6CBBE4711D}" dt="2021-08-04T13:31:17.551" v="261" actId="9405"/>
          <ac:inkMkLst>
            <pc:docMk/>
            <pc:sldMk cId="194649297" sldId="277"/>
            <ac:inkMk id="5" creationId="{065F5B9E-3717-4308-AAD4-890FB3E03E75}"/>
          </ac:inkMkLst>
        </pc:inkChg>
      </pc:sldChg>
      <pc:sldChg chg="modSp mod">
        <pc:chgData name="Vikas Joshi" userId="652013cf-bac9-4d93-942d-71fd89f57c3d" providerId="ADAL" clId="{A3BB58E2-568A-416B-8657-8F6CBBE4711D}" dt="2021-08-04T13:31:33.374" v="267" actId="20577"/>
        <pc:sldMkLst>
          <pc:docMk/>
          <pc:sldMk cId="2953459536" sldId="278"/>
        </pc:sldMkLst>
        <pc:spChg chg="mod">
          <ac:chgData name="Vikas Joshi" userId="652013cf-bac9-4d93-942d-71fd89f57c3d" providerId="ADAL" clId="{A3BB58E2-568A-416B-8657-8F6CBBE4711D}" dt="2021-08-04T13:31:33.374" v="267" actId="20577"/>
          <ac:spMkLst>
            <pc:docMk/>
            <pc:sldMk cId="2953459536" sldId="278"/>
            <ac:spMk id="2" creationId="{A4D43ED2-4BE7-4941-8690-885DDE5ADD73}"/>
          </ac:spMkLst>
        </pc:spChg>
      </pc:sldChg>
      <pc:sldChg chg="del">
        <pc:chgData name="Vikas Joshi" userId="652013cf-bac9-4d93-942d-71fd89f57c3d" providerId="ADAL" clId="{A3BB58E2-568A-416B-8657-8F6CBBE4711D}" dt="2021-08-04T13:33:57.934" v="269" actId="47"/>
        <pc:sldMkLst>
          <pc:docMk/>
          <pc:sldMk cId="3963773632" sldId="291"/>
        </pc:sldMkLst>
      </pc:sldChg>
      <pc:sldChg chg="addSp delSp modSp mod setBg">
        <pc:chgData name="Vikas Joshi" userId="652013cf-bac9-4d93-942d-71fd89f57c3d" providerId="ADAL" clId="{A3BB58E2-568A-416B-8657-8F6CBBE4711D}" dt="2021-08-04T13:07:16.632" v="174" actId="20577"/>
        <pc:sldMkLst>
          <pc:docMk/>
          <pc:sldMk cId="1638820671" sldId="296"/>
        </pc:sldMkLst>
        <pc:spChg chg="mod">
          <ac:chgData name="Vikas Joshi" userId="652013cf-bac9-4d93-942d-71fd89f57c3d" providerId="ADAL" clId="{A3BB58E2-568A-416B-8657-8F6CBBE4711D}" dt="2021-08-04T13:01:52.038" v="4" actId="26606"/>
          <ac:spMkLst>
            <pc:docMk/>
            <pc:sldMk cId="1638820671" sldId="296"/>
            <ac:spMk id="2" creationId="{6CF7B66D-D177-4991-941F-F3DC4B7F60C8}"/>
          </ac:spMkLst>
        </pc:spChg>
        <pc:spChg chg="del">
          <ac:chgData name="Vikas Joshi" userId="652013cf-bac9-4d93-942d-71fd89f57c3d" providerId="ADAL" clId="{A3BB58E2-568A-416B-8657-8F6CBBE4711D}" dt="2021-08-04T13:01:52.038" v="4" actId="26606"/>
          <ac:spMkLst>
            <pc:docMk/>
            <pc:sldMk cId="1638820671" sldId="296"/>
            <ac:spMk id="3" creationId="{553AA61E-C524-49F8-A615-10C348863D81}"/>
          </ac:spMkLst>
        </pc:spChg>
        <pc:spChg chg="add">
          <ac:chgData name="Vikas Joshi" userId="652013cf-bac9-4d93-942d-71fd89f57c3d" providerId="ADAL" clId="{A3BB58E2-568A-416B-8657-8F6CBBE4711D}" dt="2021-08-04T13:01:52.038" v="4" actId="26606"/>
          <ac:spMkLst>
            <pc:docMk/>
            <pc:sldMk cId="1638820671" sldId="296"/>
            <ac:spMk id="9" creationId="{B819A166-7571-4003-A6B8-B62034C3ED30}"/>
          </ac:spMkLst>
        </pc:spChg>
        <pc:graphicFrameChg chg="add mod modGraphic">
          <ac:chgData name="Vikas Joshi" userId="652013cf-bac9-4d93-942d-71fd89f57c3d" providerId="ADAL" clId="{A3BB58E2-568A-416B-8657-8F6CBBE4711D}" dt="2021-08-04T13:07:16.632" v="174" actId="20577"/>
          <ac:graphicFrameMkLst>
            <pc:docMk/>
            <pc:sldMk cId="1638820671" sldId="296"/>
            <ac:graphicFrameMk id="5" creationId="{B4EDEE59-177D-4A22-A5A9-FDF9FEF553EC}"/>
          </ac:graphicFrameMkLst>
        </pc:graphicFrameChg>
      </pc:sldChg>
      <pc:sldChg chg="modSp mod">
        <pc:chgData name="Vikas Joshi" userId="652013cf-bac9-4d93-942d-71fd89f57c3d" providerId="ADAL" clId="{A3BB58E2-568A-416B-8657-8F6CBBE4711D}" dt="2021-08-04T13:15:42.351" v="248" actId="20577"/>
        <pc:sldMkLst>
          <pc:docMk/>
          <pc:sldMk cId="766579207" sldId="308"/>
        </pc:sldMkLst>
        <pc:graphicFrameChg chg="modGraphic">
          <ac:chgData name="Vikas Joshi" userId="652013cf-bac9-4d93-942d-71fd89f57c3d" providerId="ADAL" clId="{A3BB58E2-568A-416B-8657-8F6CBBE4711D}" dt="2021-08-04T13:15:42.351" v="248" actId="20577"/>
          <ac:graphicFrameMkLst>
            <pc:docMk/>
            <pc:sldMk cId="766579207" sldId="308"/>
            <ac:graphicFrameMk id="3" creationId="{9360F63D-DED3-421C-BCB1-ED657D32AA4E}"/>
          </ac:graphicFrameMkLst>
        </pc:graphicFrameChg>
      </pc:sldChg>
      <pc:sldChg chg="modSp mod">
        <pc:chgData name="Vikas Joshi" userId="652013cf-bac9-4d93-942d-71fd89f57c3d" providerId="ADAL" clId="{A3BB58E2-568A-416B-8657-8F6CBBE4711D}" dt="2021-08-04T12:53:50.104" v="3" actId="207"/>
        <pc:sldMkLst>
          <pc:docMk/>
          <pc:sldMk cId="4077034655" sldId="318"/>
        </pc:sldMkLst>
        <pc:graphicFrameChg chg="mod modGraphic">
          <ac:chgData name="Vikas Joshi" userId="652013cf-bac9-4d93-942d-71fd89f57c3d" providerId="ADAL" clId="{A3BB58E2-568A-416B-8657-8F6CBBE4711D}" dt="2021-08-04T12:53:50.104" v="3" actId="207"/>
          <ac:graphicFrameMkLst>
            <pc:docMk/>
            <pc:sldMk cId="4077034655" sldId="318"/>
            <ac:graphicFrameMk id="13" creationId="{A7C07546-74AB-4923-98FE-B86F0E211488}"/>
          </ac:graphicFrameMkLst>
        </pc:graphicFrameChg>
      </pc:sldChg>
      <pc:sldChg chg="addSp delSp modSp mod">
        <pc:chgData name="Vikas Joshi" userId="652013cf-bac9-4d93-942d-71fd89f57c3d" providerId="ADAL" clId="{A3BB58E2-568A-416B-8657-8F6CBBE4711D}" dt="2021-08-04T13:30:57.131" v="259" actId="9405"/>
        <pc:sldMkLst>
          <pc:docMk/>
          <pc:sldMk cId="1499032286" sldId="319"/>
        </pc:sldMkLst>
        <pc:spChg chg="mod">
          <ac:chgData name="Vikas Joshi" userId="652013cf-bac9-4d93-942d-71fd89f57c3d" providerId="ADAL" clId="{A3BB58E2-568A-416B-8657-8F6CBBE4711D}" dt="2021-08-04T13:27:54.560" v="254" actId="6549"/>
          <ac:spMkLst>
            <pc:docMk/>
            <pc:sldMk cId="1499032286" sldId="319"/>
            <ac:spMk id="3" creationId="{624F0A39-9A93-4105-8A22-E42011EBE922}"/>
          </ac:spMkLst>
        </pc:spChg>
        <pc:graphicFrameChg chg="add mod">
          <ac:chgData name="Vikas Joshi" userId="652013cf-bac9-4d93-942d-71fd89f57c3d" providerId="ADAL" clId="{A3BB58E2-568A-416B-8657-8F6CBBE4711D}" dt="2021-08-04T13:27:40.662" v="251" actId="1076"/>
          <ac:graphicFrameMkLst>
            <pc:docMk/>
            <pc:sldMk cId="1499032286" sldId="319"/>
            <ac:graphicFrameMk id="4" creationId="{9361DBC0-9259-40E4-95A4-D017AB9A4092}"/>
          </ac:graphicFrameMkLst>
        </pc:graphicFrameChg>
        <pc:inkChg chg="add del">
          <ac:chgData name="Vikas Joshi" userId="652013cf-bac9-4d93-942d-71fd89f57c3d" providerId="ADAL" clId="{A3BB58E2-568A-416B-8657-8F6CBBE4711D}" dt="2021-08-04T13:30:28.088" v="256" actId="9405"/>
          <ac:inkMkLst>
            <pc:docMk/>
            <pc:sldMk cId="1499032286" sldId="319"/>
            <ac:inkMk id="5" creationId="{2EA67623-B792-459D-8DAC-DA8885B031CC}"/>
          </ac:inkMkLst>
        </pc:inkChg>
        <pc:inkChg chg="add">
          <ac:chgData name="Vikas Joshi" userId="652013cf-bac9-4d93-942d-71fd89f57c3d" providerId="ADAL" clId="{A3BB58E2-568A-416B-8657-8F6CBBE4711D}" dt="2021-08-04T13:30:53.252" v="257" actId="9405"/>
          <ac:inkMkLst>
            <pc:docMk/>
            <pc:sldMk cId="1499032286" sldId="319"/>
            <ac:inkMk id="6" creationId="{F33180A4-861D-4B9F-8034-BC208CBC9A06}"/>
          </ac:inkMkLst>
        </pc:inkChg>
        <pc:inkChg chg="add">
          <ac:chgData name="Vikas Joshi" userId="652013cf-bac9-4d93-942d-71fd89f57c3d" providerId="ADAL" clId="{A3BB58E2-568A-416B-8657-8F6CBBE4711D}" dt="2021-08-04T13:30:55.184" v="258" actId="9405"/>
          <ac:inkMkLst>
            <pc:docMk/>
            <pc:sldMk cId="1499032286" sldId="319"/>
            <ac:inkMk id="7" creationId="{E475138A-9662-4EEF-9673-DBAB3A6C0557}"/>
          </ac:inkMkLst>
        </pc:inkChg>
        <pc:inkChg chg="add">
          <ac:chgData name="Vikas Joshi" userId="652013cf-bac9-4d93-942d-71fd89f57c3d" providerId="ADAL" clId="{A3BB58E2-568A-416B-8657-8F6CBBE4711D}" dt="2021-08-04T13:30:57.131" v="259" actId="9405"/>
          <ac:inkMkLst>
            <pc:docMk/>
            <pc:sldMk cId="1499032286" sldId="319"/>
            <ac:inkMk id="8" creationId="{6CE3205B-4905-4D03-B086-71BB69BC930B}"/>
          </ac:inkMkLst>
        </pc:inkChg>
      </pc:sldChg>
      <pc:sldChg chg="del">
        <pc:chgData name="Vikas Joshi" userId="652013cf-bac9-4d93-942d-71fd89f57c3d" providerId="ADAL" clId="{A3BB58E2-568A-416B-8657-8F6CBBE4711D}" dt="2021-08-04T13:33:19.384" v="268" actId="47"/>
        <pc:sldMkLst>
          <pc:docMk/>
          <pc:sldMk cId="815362339" sldId="326"/>
        </pc:sldMkLst>
      </pc:sldChg>
      <pc:sldChg chg="delSp modSp new mod">
        <pc:chgData name="Vikas Joshi" userId="652013cf-bac9-4d93-942d-71fd89f57c3d" providerId="ADAL" clId="{A3BB58E2-568A-416B-8657-8F6CBBE4711D}" dt="2021-08-04T13:34:23.254" v="311" actId="478"/>
        <pc:sldMkLst>
          <pc:docMk/>
          <pc:sldMk cId="494439387" sldId="328"/>
        </pc:sldMkLst>
        <pc:spChg chg="mod">
          <ac:chgData name="Vikas Joshi" userId="652013cf-bac9-4d93-942d-71fd89f57c3d" providerId="ADAL" clId="{A3BB58E2-568A-416B-8657-8F6CBBE4711D}" dt="2021-08-04T13:34:19.657" v="310" actId="20577"/>
          <ac:spMkLst>
            <pc:docMk/>
            <pc:sldMk cId="494439387" sldId="328"/>
            <ac:spMk id="2" creationId="{287FED36-CB2C-4797-ABDB-2F4B44565AE4}"/>
          </ac:spMkLst>
        </pc:spChg>
        <pc:spChg chg="del">
          <ac:chgData name="Vikas Joshi" userId="652013cf-bac9-4d93-942d-71fd89f57c3d" providerId="ADAL" clId="{A3BB58E2-568A-416B-8657-8F6CBBE4711D}" dt="2021-08-04T13:34:23.254" v="311" actId="478"/>
          <ac:spMkLst>
            <pc:docMk/>
            <pc:sldMk cId="494439387" sldId="328"/>
            <ac:spMk id="3" creationId="{BEE80BEF-E4B4-4730-9162-0879ACDA68A7}"/>
          </ac:spMkLst>
        </pc:spChg>
      </pc:sldChg>
    </pc:docChg>
  </pc:docChgLst>
  <pc:docChgLst>
    <pc:chgData name="Vikas Joshi" userId="652013cf-bac9-4d93-942d-71fd89f57c3d" providerId="ADAL" clId="{25732257-55CA-47BD-9469-22075DC7ED1A}"/>
    <pc:docChg chg="undo redo custSel addSld delSld modSld sldOrd">
      <pc:chgData name="Vikas Joshi" userId="652013cf-bac9-4d93-942d-71fd89f57c3d" providerId="ADAL" clId="{25732257-55CA-47BD-9469-22075DC7ED1A}" dt="2021-08-13T09:01:30.102" v="15507" actId="478"/>
      <pc:docMkLst>
        <pc:docMk/>
      </pc:docMkLst>
      <pc:sldChg chg="addSp modSp mod">
        <pc:chgData name="Vikas Joshi" userId="652013cf-bac9-4d93-942d-71fd89f57c3d" providerId="ADAL" clId="{25732257-55CA-47BD-9469-22075DC7ED1A}" dt="2021-08-13T05:26:58.440" v="2108" actId="255"/>
        <pc:sldMkLst>
          <pc:docMk/>
          <pc:sldMk cId="622517305" sldId="256"/>
        </pc:sldMkLst>
        <pc:spChg chg="mod">
          <ac:chgData name="Vikas Joshi" userId="652013cf-bac9-4d93-942d-71fd89f57c3d" providerId="ADAL" clId="{25732257-55CA-47BD-9469-22075DC7ED1A}" dt="2021-08-13T05:26:17.610" v="2049" actId="20577"/>
          <ac:spMkLst>
            <pc:docMk/>
            <pc:sldMk cId="622517305" sldId="256"/>
            <ac:spMk id="2" creationId="{780F2871-2BE5-411D-B8BF-6E8505D11BBA}"/>
          </ac:spMkLst>
        </pc:spChg>
        <pc:spChg chg="add mod">
          <ac:chgData name="Vikas Joshi" userId="652013cf-bac9-4d93-942d-71fd89f57c3d" providerId="ADAL" clId="{25732257-55CA-47BD-9469-22075DC7ED1A}" dt="2021-08-13T05:26:58.440" v="2108" actId="255"/>
          <ac:spMkLst>
            <pc:docMk/>
            <pc:sldMk cId="622517305" sldId="256"/>
            <ac:spMk id="3" creationId="{30485D82-1CA5-4573-BEE7-5F3CC12E2BAE}"/>
          </ac:spMkLst>
        </pc:spChg>
      </pc:sldChg>
      <pc:sldChg chg="addSp delSp modSp add mod modAnim modNotesTx">
        <pc:chgData name="Vikas Joshi" userId="652013cf-bac9-4d93-942d-71fd89f57c3d" providerId="ADAL" clId="{25732257-55CA-47BD-9469-22075DC7ED1A}" dt="2021-08-13T06:54:45.262" v="6915" actId="6549"/>
        <pc:sldMkLst>
          <pc:docMk/>
          <pc:sldMk cId="0" sldId="258"/>
        </pc:sldMkLst>
        <pc:spChg chg="mod">
          <ac:chgData name="Vikas Joshi" userId="652013cf-bac9-4d93-942d-71fd89f57c3d" providerId="ADAL" clId="{25732257-55CA-47BD-9469-22075DC7ED1A}" dt="2021-08-13T06:45:09.400" v="5867" actId="113"/>
          <ac:spMkLst>
            <pc:docMk/>
            <pc:sldMk cId="0" sldId="258"/>
            <ac:spMk id="24" creationId="{B19AAE53-F706-4D7B-93D0-157D6CA53F43}"/>
          </ac:spMkLst>
        </pc:spChg>
        <pc:spChg chg="mod">
          <ac:chgData name="Vikas Joshi" userId="652013cf-bac9-4d93-942d-71fd89f57c3d" providerId="ADAL" clId="{25732257-55CA-47BD-9469-22075DC7ED1A}" dt="2021-08-13T06:45:07.265" v="5866" actId="113"/>
          <ac:spMkLst>
            <pc:docMk/>
            <pc:sldMk cId="0" sldId="258"/>
            <ac:spMk id="25" creationId="{8D205CDE-C055-4C87-B6C6-662E82978C76}"/>
          </ac:spMkLst>
        </pc:spChg>
        <pc:spChg chg="del">
          <ac:chgData name="Vikas Joshi" userId="652013cf-bac9-4d93-942d-71fd89f57c3d" providerId="ADAL" clId="{25732257-55CA-47BD-9469-22075DC7ED1A}" dt="2021-08-10T14:14:52.751" v="303" actId="478"/>
          <ac:spMkLst>
            <pc:docMk/>
            <pc:sldMk cId="0" sldId="258"/>
            <ac:spMk id="57" creationId="{3FC8A2D6-6706-4F73-AB8A-D4983A26CAB6}"/>
          </ac:spMkLst>
        </pc:spChg>
        <pc:spChg chg="mod">
          <ac:chgData name="Vikas Joshi" userId="652013cf-bac9-4d93-942d-71fd89f57c3d" providerId="ADAL" clId="{25732257-55CA-47BD-9469-22075DC7ED1A}" dt="2021-08-13T06:40:38.680" v="5638" actId="1076"/>
          <ac:spMkLst>
            <pc:docMk/>
            <pc:sldMk cId="0" sldId="258"/>
            <ac:spMk id="62" creationId="{453C56F7-3073-4AC2-B7E8-1FD004CF3315}"/>
          </ac:spMkLst>
        </pc:spChg>
        <pc:spChg chg="del">
          <ac:chgData name="Vikas Joshi" userId="652013cf-bac9-4d93-942d-71fd89f57c3d" providerId="ADAL" clId="{25732257-55CA-47BD-9469-22075DC7ED1A}" dt="2021-08-10T14:14:53.709" v="304" actId="478"/>
          <ac:spMkLst>
            <pc:docMk/>
            <pc:sldMk cId="0" sldId="258"/>
            <ac:spMk id="87" creationId="{01524C34-8410-4AF3-96D7-0AD9BE2E5D89}"/>
          </ac:spMkLst>
        </pc:spChg>
        <pc:grpChg chg="add">
          <ac:chgData name="Vikas Joshi" userId="652013cf-bac9-4d93-942d-71fd89f57c3d" providerId="ADAL" clId="{25732257-55CA-47BD-9469-22075DC7ED1A}" dt="2021-08-13T06:40:26.383" v="5635" actId="164"/>
          <ac:grpSpMkLst>
            <pc:docMk/>
            <pc:sldMk cId="0" sldId="258"/>
            <ac:grpSpMk id="2" creationId="{B2632FDA-E649-4423-A483-94DDD8B9BCCF}"/>
          </ac:grpSpMkLst>
        </pc:grpChg>
        <pc:graphicFrameChg chg="mod modGraphic">
          <ac:chgData name="Vikas Joshi" userId="652013cf-bac9-4d93-942d-71fd89f57c3d" providerId="ADAL" clId="{25732257-55CA-47BD-9469-22075DC7ED1A}" dt="2021-08-13T06:54:45.262" v="6915" actId="6549"/>
          <ac:graphicFrameMkLst>
            <pc:docMk/>
            <pc:sldMk cId="0" sldId="258"/>
            <ac:graphicFrameMk id="59" creationId="{4B88B82D-45F0-42D9-869E-657EDB80321E}"/>
          </ac:graphicFrameMkLst>
        </pc:graphicFrameChg>
        <pc:picChg chg="add del mod">
          <ac:chgData name="Vikas Joshi" userId="652013cf-bac9-4d93-942d-71fd89f57c3d" providerId="ADAL" clId="{25732257-55CA-47BD-9469-22075DC7ED1A}" dt="2021-08-13T06:40:34.193" v="5637" actId="478"/>
          <ac:picMkLst>
            <pc:docMk/>
            <pc:sldMk cId="0" sldId="258"/>
            <ac:picMk id="5" creationId="{95996DDC-F9D9-45A0-996D-9A94AABC328F}"/>
          </ac:picMkLst>
        </pc:picChg>
      </pc:sldChg>
      <pc:sldChg chg="del">
        <pc:chgData name="Vikas Joshi" userId="652013cf-bac9-4d93-942d-71fd89f57c3d" providerId="ADAL" clId="{25732257-55CA-47BD-9469-22075DC7ED1A}" dt="2021-08-10T18:02:01.706" v="1252" actId="47"/>
        <pc:sldMkLst>
          <pc:docMk/>
          <pc:sldMk cId="4190823812" sldId="262"/>
        </pc:sldMkLst>
      </pc:sldChg>
      <pc:sldChg chg="addSp delSp modSp mod delAnim modNotesTx">
        <pc:chgData name="Vikas Joshi" userId="652013cf-bac9-4d93-942d-71fd89f57c3d" providerId="ADAL" clId="{25732257-55CA-47BD-9469-22075DC7ED1A}" dt="2021-08-13T07:54:11.344" v="10540" actId="20577"/>
        <pc:sldMkLst>
          <pc:docMk/>
          <pc:sldMk cId="194948706" sldId="275"/>
        </pc:sldMkLst>
        <pc:spChg chg="mod">
          <ac:chgData name="Vikas Joshi" userId="652013cf-bac9-4d93-942d-71fd89f57c3d" providerId="ADAL" clId="{25732257-55CA-47BD-9469-22075DC7ED1A}" dt="2021-08-10T17:20:46.829" v="1082" actId="6549"/>
          <ac:spMkLst>
            <pc:docMk/>
            <pc:sldMk cId="194948706" sldId="275"/>
            <ac:spMk id="2" creationId="{B282084B-2CEF-43AD-A71E-30914879051E}"/>
          </ac:spMkLst>
        </pc:spChg>
        <pc:spChg chg="add mod">
          <ac:chgData name="Vikas Joshi" userId="652013cf-bac9-4d93-942d-71fd89f57c3d" providerId="ADAL" clId="{25732257-55CA-47BD-9469-22075DC7ED1A}" dt="2021-08-13T07:47:43.854" v="9625" actId="113"/>
          <ac:spMkLst>
            <pc:docMk/>
            <pc:sldMk cId="194948706" sldId="275"/>
            <ac:spMk id="3" creationId="{666621BE-1478-4597-8265-204E6E7F83FA}"/>
          </ac:spMkLst>
        </pc:spChg>
        <pc:spChg chg="del">
          <ac:chgData name="Vikas Joshi" userId="652013cf-bac9-4d93-942d-71fd89f57c3d" providerId="ADAL" clId="{25732257-55CA-47BD-9469-22075DC7ED1A}" dt="2021-08-10T17:13:02.482" v="887" actId="478"/>
          <ac:spMkLst>
            <pc:docMk/>
            <pc:sldMk cId="194948706" sldId="275"/>
            <ac:spMk id="4" creationId="{37F96093-2A6F-41A7-9AF4-4F5A9DCB39AE}"/>
          </ac:spMkLst>
        </pc:spChg>
        <pc:spChg chg="del mod">
          <ac:chgData name="Vikas Joshi" userId="652013cf-bac9-4d93-942d-71fd89f57c3d" providerId="ADAL" clId="{25732257-55CA-47BD-9469-22075DC7ED1A}" dt="2021-08-10T17:20:44.346" v="1081" actId="478"/>
          <ac:spMkLst>
            <pc:docMk/>
            <pc:sldMk cId="194948706" sldId="275"/>
            <ac:spMk id="7" creationId="{145A1983-9AD3-4AEB-90C7-EB1F0C96175C}"/>
          </ac:spMkLst>
        </pc:spChg>
        <pc:spChg chg="del mod">
          <ac:chgData name="Vikas Joshi" userId="652013cf-bac9-4d93-942d-71fd89f57c3d" providerId="ADAL" clId="{25732257-55CA-47BD-9469-22075DC7ED1A}" dt="2021-08-10T17:20:44.346" v="1081" actId="478"/>
          <ac:spMkLst>
            <pc:docMk/>
            <pc:sldMk cId="194948706" sldId="275"/>
            <ac:spMk id="8" creationId="{2A8C93DE-9C51-4DB8-966D-DC47CA50084E}"/>
          </ac:spMkLst>
        </pc:spChg>
        <pc:spChg chg="del mod">
          <ac:chgData name="Vikas Joshi" userId="652013cf-bac9-4d93-942d-71fd89f57c3d" providerId="ADAL" clId="{25732257-55CA-47BD-9469-22075DC7ED1A}" dt="2021-08-10T17:20:44.346" v="1081" actId="478"/>
          <ac:spMkLst>
            <pc:docMk/>
            <pc:sldMk cId="194948706" sldId="275"/>
            <ac:spMk id="9" creationId="{D8F3D9B2-4ECB-4F58-A24D-849A7E5D76E3}"/>
          </ac:spMkLst>
        </pc:spChg>
        <pc:spChg chg="del mod">
          <ac:chgData name="Vikas Joshi" userId="652013cf-bac9-4d93-942d-71fd89f57c3d" providerId="ADAL" clId="{25732257-55CA-47BD-9469-22075DC7ED1A}" dt="2021-08-10T17:20:44.346" v="1081" actId="478"/>
          <ac:spMkLst>
            <pc:docMk/>
            <pc:sldMk cId="194948706" sldId="275"/>
            <ac:spMk id="12" creationId="{AAD710BC-19B3-439C-BB98-4ECD0AC0A9A6}"/>
          </ac:spMkLst>
        </pc:spChg>
        <pc:spChg chg="del mod">
          <ac:chgData name="Vikas Joshi" userId="652013cf-bac9-4d93-942d-71fd89f57c3d" providerId="ADAL" clId="{25732257-55CA-47BD-9469-22075DC7ED1A}" dt="2021-08-10T17:20:44.346" v="1081" actId="478"/>
          <ac:spMkLst>
            <pc:docMk/>
            <pc:sldMk cId="194948706" sldId="275"/>
            <ac:spMk id="27" creationId="{EA9EADF3-7568-4695-8C35-C64EC3D81067}"/>
          </ac:spMkLst>
        </pc:spChg>
        <pc:spChg chg="del mod">
          <ac:chgData name="Vikas Joshi" userId="652013cf-bac9-4d93-942d-71fd89f57c3d" providerId="ADAL" clId="{25732257-55CA-47BD-9469-22075DC7ED1A}" dt="2021-08-10T17:20:44.346" v="1081" actId="478"/>
          <ac:spMkLst>
            <pc:docMk/>
            <pc:sldMk cId="194948706" sldId="275"/>
            <ac:spMk id="37" creationId="{3B655E42-303E-46B5-94AC-360A9C49F96A}"/>
          </ac:spMkLst>
        </pc:spChg>
        <pc:spChg chg="del mod">
          <ac:chgData name="Vikas Joshi" userId="652013cf-bac9-4d93-942d-71fd89f57c3d" providerId="ADAL" clId="{25732257-55CA-47BD-9469-22075DC7ED1A}" dt="2021-08-10T17:20:44.346" v="1081" actId="478"/>
          <ac:spMkLst>
            <pc:docMk/>
            <pc:sldMk cId="194948706" sldId="275"/>
            <ac:spMk id="56" creationId="{41DB2672-2D7B-45A4-8698-157A3AAAF1F7}"/>
          </ac:spMkLst>
        </pc:spChg>
        <pc:spChg chg="del mod">
          <ac:chgData name="Vikas Joshi" userId="652013cf-bac9-4d93-942d-71fd89f57c3d" providerId="ADAL" clId="{25732257-55CA-47BD-9469-22075DC7ED1A}" dt="2021-08-10T17:20:44.346" v="1081" actId="478"/>
          <ac:spMkLst>
            <pc:docMk/>
            <pc:sldMk cId="194948706" sldId="275"/>
            <ac:spMk id="87" creationId="{B302238C-CE41-4DD1-805A-79999F7F2441}"/>
          </ac:spMkLst>
        </pc:spChg>
        <pc:spChg chg="del mod">
          <ac:chgData name="Vikas Joshi" userId="652013cf-bac9-4d93-942d-71fd89f57c3d" providerId="ADAL" clId="{25732257-55CA-47BD-9469-22075DC7ED1A}" dt="2021-08-10T17:20:44.346" v="1081" actId="478"/>
          <ac:spMkLst>
            <pc:docMk/>
            <pc:sldMk cId="194948706" sldId="275"/>
            <ac:spMk id="89" creationId="{22EB1AF0-68FA-4E0A-A21B-DDAC6F7D0740}"/>
          </ac:spMkLst>
        </pc:spChg>
        <pc:spChg chg="del mod">
          <ac:chgData name="Vikas Joshi" userId="652013cf-bac9-4d93-942d-71fd89f57c3d" providerId="ADAL" clId="{25732257-55CA-47BD-9469-22075DC7ED1A}" dt="2021-08-10T17:20:44.346" v="1081" actId="478"/>
          <ac:spMkLst>
            <pc:docMk/>
            <pc:sldMk cId="194948706" sldId="275"/>
            <ac:spMk id="91" creationId="{C5183A5A-93F7-4118-A1A5-305A12797AFA}"/>
          </ac:spMkLst>
        </pc:spChg>
        <pc:spChg chg="del mod">
          <ac:chgData name="Vikas Joshi" userId="652013cf-bac9-4d93-942d-71fd89f57c3d" providerId="ADAL" clId="{25732257-55CA-47BD-9469-22075DC7ED1A}" dt="2021-08-10T17:20:44.346" v="1081" actId="478"/>
          <ac:spMkLst>
            <pc:docMk/>
            <pc:sldMk cId="194948706" sldId="275"/>
            <ac:spMk id="95" creationId="{115D710B-5DC0-4D7E-9671-80841DF35EE8}"/>
          </ac:spMkLst>
        </pc:spChg>
        <pc:spChg chg="del mod">
          <ac:chgData name="Vikas Joshi" userId="652013cf-bac9-4d93-942d-71fd89f57c3d" providerId="ADAL" clId="{25732257-55CA-47BD-9469-22075DC7ED1A}" dt="2021-08-10T17:20:44.346" v="1081" actId="478"/>
          <ac:spMkLst>
            <pc:docMk/>
            <pc:sldMk cId="194948706" sldId="275"/>
            <ac:spMk id="97" creationId="{682F4831-9A66-47EE-8500-FCA86A03D99F}"/>
          </ac:spMkLst>
        </pc:spChg>
        <pc:spChg chg="del mod">
          <ac:chgData name="Vikas Joshi" userId="652013cf-bac9-4d93-942d-71fd89f57c3d" providerId="ADAL" clId="{25732257-55CA-47BD-9469-22075DC7ED1A}" dt="2021-08-10T17:20:44.346" v="1081" actId="478"/>
          <ac:spMkLst>
            <pc:docMk/>
            <pc:sldMk cId="194948706" sldId="275"/>
            <ac:spMk id="99" creationId="{0900375C-EB34-47CB-A670-DC7FAC50AC66}"/>
          </ac:spMkLst>
        </pc:spChg>
        <pc:grpChg chg="del mod">
          <ac:chgData name="Vikas Joshi" userId="652013cf-bac9-4d93-942d-71fd89f57c3d" providerId="ADAL" clId="{25732257-55CA-47BD-9469-22075DC7ED1A}" dt="2021-08-10T17:20:44.346" v="1081" actId="478"/>
          <ac:grpSpMkLst>
            <pc:docMk/>
            <pc:sldMk cId="194948706" sldId="275"/>
            <ac:grpSpMk id="24" creationId="{8FEDB191-2C5E-4905-957E-4C0F09DA569D}"/>
          </ac:grpSpMkLst>
        </pc:grpChg>
        <pc:grpChg chg="del mod">
          <ac:chgData name="Vikas Joshi" userId="652013cf-bac9-4d93-942d-71fd89f57c3d" providerId="ADAL" clId="{25732257-55CA-47BD-9469-22075DC7ED1A}" dt="2021-08-10T17:20:44.346" v="1081" actId="478"/>
          <ac:grpSpMkLst>
            <pc:docMk/>
            <pc:sldMk cId="194948706" sldId="275"/>
            <ac:grpSpMk id="70" creationId="{9FE2678D-3BA6-4269-9DD4-5DEAB66C1E2C}"/>
          </ac:grpSpMkLst>
        </pc:grpChg>
        <pc:graphicFrameChg chg="del">
          <ac:chgData name="Vikas Joshi" userId="652013cf-bac9-4d93-942d-71fd89f57c3d" providerId="ADAL" clId="{25732257-55CA-47BD-9469-22075DC7ED1A}" dt="2021-08-10T17:13:02.482" v="887" actId="478"/>
          <ac:graphicFrameMkLst>
            <pc:docMk/>
            <pc:sldMk cId="194948706" sldId="275"/>
            <ac:graphicFrameMk id="6" creationId="{35535894-1555-4BF2-A1CA-8F63F74229E0}"/>
          </ac:graphicFrameMkLst>
        </pc:graphicFrameChg>
        <pc:picChg chg="add mod">
          <ac:chgData name="Vikas Joshi" userId="652013cf-bac9-4d93-942d-71fd89f57c3d" providerId="ADAL" clId="{25732257-55CA-47BD-9469-22075DC7ED1A}" dt="2021-08-10T17:21:15.623" v="1087" actId="1076"/>
          <ac:picMkLst>
            <pc:docMk/>
            <pc:sldMk cId="194948706" sldId="275"/>
            <ac:picMk id="17" creationId="{C17D6115-F2EE-4BB2-A406-E93763DD14EA}"/>
          </ac:picMkLst>
        </pc:picChg>
        <pc:picChg chg="add mod">
          <ac:chgData name="Vikas Joshi" userId="652013cf-bac9-4d93-942d-71fd89f57c3d" providerId="ADAL" clId="{25732257-55CA-47BD-9469-22075DC7ED1A}" dt="2021-08-10T17:23:53.389" v="1092" actId="1076"/>
          <ac:picMkLst>
            <pc:docMk/>
            <pc:sldMk cId="194948706" sldId="275"/>
            <ac:picMk id="19" creationId="{56788215-FBDB-4950-B859-BD9C5943723A}"/>
          </ac:picMkLst>
        </pc:picChg>
        <pc:cxnChg chg="del mod">
          <ac:chgData name="Vikas Joshi" userId="652013cf-bac9-4d93-942d-71fd89f57c3d" providerId="ADAL" clId="{25732257-55CA-47BD-9469-22075DC7ED1A}" dt="2021-08-10T17:20:44.346" v="1081" actId="478"/>
          <ac:cxnSpMkLst>
            <pc:docMk/>
            <pc:sldMk cId="194948706" sldId="275"/>
            <ac:cxnSpMk id="11" creationId="{9A7A57F8-3F2B-4CCB-B4BF-BBEE1400D4DC}"/>
          </ac:cxnSpMkLst>
        </pc:cxnChg>
        <pc:cxnChg chg="del mod">
          <ac:chgData name="Vikas Joshi" userId="652013cf-bac9-4d93-942d-71fd89f57c3d" providerId="ADAL" clId="{25732257-55CA-47BD-9469-22075DC7ED1A}" dt="2021-08-10T17:20:44.346" v="1081" actId="478"/>
          <ac:cxnSpMkLst>
            <pc:docMk/>
            <pc:sldMk cId="194948706" sldId="275"/>
            <ac:cxnSpMk id="13" creationId="{EBF9DE18-7C43-418A-8DB4-18BEE83863D7}"/>
          </ac:cxnSpMkLst>
        </pc:cxnChg>
        <pc:cxnChg chg="del mod">
          <ac:chgData name="Vikas Joshi" userId="652013cf-bac9-4d93-942d-71fd89f57c3d" providerId="ADAL" clId="{25732257-55CA-47BD-9469-22075DC7ED1A}" dt="2021-08-10T17:20:44.346" v="1081" actId="478"/>
          <ac:cxnSpMkLst>
            <pc:docMk/>
            <pc:sldMk cId="194948706" sldId="275"/>
            <ac:cxnSpMk id="29" creationId="{EB5AF37D-4939-4AB0-BE6A-DAAF90507FB5}"/>
          </ac:cxnSpMkLst>
        </pc:cxnChg>
        <pc:cxnChg chg="del mod">
          <ac:chgData name="Vikas Joshi" userId="652013cf-bac9-4d93-942d-71fd89f57c3d" providerId="ADAL" clId="{25732257-55CA-47BD-9469-22075DC7ED1A}" dt="2021-08-10T17:20:44.346" v="1081" actId="478"/>
          <ac:cxnSpMkLst>
            <pc:docMk/>
            <pc:sldMk cId="194948706" sldId="275"/>
            <ac:cxnSpMk id="33" creationId="{4A554474-6AD9-418C-B6AA-A61D3957E71F}"/>
          </ac:cxnSpMkLst>
        </pc:cxnChg>
        <pc:cxnChg chg="del mod">
          <ac:chgData name="Vikas Joshi" userId="652013cf-bac9-4d93-942d-71fd89f57c3d" providerId="ADAL" clId="{25732257-55CA-47BD-9469-22075DC7ED1A}" dt="2021-08-10T17:20:44.346" v="1081" actId="478"/>
          <ac:cxnSpMkLst>
            <pc:docMk/>
            <pc:sldMk cId="194948706" sldId="275"/>
            <ac:cxnSpMk id="35" creationId="{A9CC10DA-3D2B-403A-A37C-20BACE3C32CC}"/>
          </ac:cxnSpMkLst>
        </pc:cxnChg>
        <pc:cxnChg chg="mod">
          <ac:chgData name="Vikas Joshi" userId="652013cf-bac9-4d93-942d-71fd89f57c3d" providerId="ADAL" clId="{25732257-55CA-47BD-9469-22075DC7ED1A}" dt="2021-08-10T17:20:44.346" v="1081" actId="478"/>
          <ac:cxnSpMkLst>
            <pc:docMk/>
            <pc:sldMk cId="194948706" sldId="275"/>
            <ac:cxnSpMk id="51" creationId="{C5348688-6929-4E31-A8BE-DEFD65B46E1D}"/>
          </ac:cxnSpMkLst>
        </pc:cxnChg>
        <pc:cxnChg chg="mod">
          <ac:chgData name="Vikas Joshi" userId="652013cf-bac9-4d93-942d-71fd89f57c3d" providerId="ADAL" clId="{25732257-55CA-47BD-9469-22075DC7ED1A}" dt="2021-08-10T17:20:44.346" v="1081" actId="478"/>
          <ac:cxnSpMkLst>
            <pc:docMk/>
            <pc:sldMk cId="194948706" sldId="275"/>
            <ac:cxnSpMk id="53" creationId="{DE945700-E157-4FC0-BC03-04A4E3936DCE}"/>
          </ac:cxnSpMkLst>
        </pc:cxnChg>
        <pc:cxnChg chg="del mod">
          <ac:chgData name="Vikas Joshi" userId="652013cf-bac9-4d93-942d-71fd89f57c3d" providerId="ADAL" clId="{25732257-55CA-47BD-9469-22075DC7ED1A}" dt="2021-08-10T17:20:44.346" v="1081" actId="478"/>
          <ac:cxnSpMkLst>
            <pc:docMk/>
            <pc:sldMk cId="194948706" sldId="275"/>
            <ac:cxnSpMk id="54" creationId="{B47FAA90-FD37-43C4-8FEA-AFF183E1CE94}"/>
          </ac:cxnSpMkLst>
        </pc:cxnChg>
        <pc:cxnChg chg="mod">
          <ac:chgData name="Vikas Joshi" userId="652013cf-bac9-4d93-942d-71fd89f57c3d" providerId="ADAL" clId="{25732257-55CA-47BD-9469-22075DC7ED1A}" dt="2021-08-10T17:20:44.346" v="1081" actId="478"/>
          <ac:cxnSpMkLst>
            <pc:docMk/>
            <pc:sldMk cId="194948706" sldId="275"/>
            <ac:cxnSpMk id="55" creationId="{898E6BD1-F608-4DBB-8BF2-EDA6290DF098}"/>
          </ac:cxnSpMkLst>
        </pc:cxnChg>
        <pc:cxnChg chg="mod">
          <ac:chgData name="Vikas Joshi" userId="652013cf-bac9-4d93-942d-71fd89f57c3d" providerId="ADAL" clId="{25732257-55CA-47BD-9469-22075DC7ED1A}" dt="2021-08-10T17:20:44.346" v="1081" actId="478"/>
          <ac:cxnSpMkLst>
            <pc:docMk/>
            <pc:sldMk cId="194948706" sldId="275"/>
            <ac:cxnSpMk id="59" creationId="{04CFFDCF-A6ED-42BB-AD57-CF83E1BDD8E4}"/>
          </ac:cxnSpMkLst>
        </pc:cxnChg>
        <pc:cxnChg chg="mod">
          <ac:chgData name="Vikas Joshi" userId="652013cf-bac9-4d93-942d-71fd89f57c3d" providerId="ADAL" clId="{25732257-55CA-47BD-9469-22075DC7ED1A}" dt="2021-08-10T17:20:44.346" v="1081" actId="478"/>
          <ac:cxnSpMkLst>
            <pc:docMk/>
            <pc:sldMk cId="194948706" sldId="275"/>
            <ac:cxnSpMk id="61" creationId="{65BF51CE-7D58-42D4-B8FE-5C734CC8FCD9}"/>
          </ac:cxnSpMkLst>
        </pc:cxnChg>
        <pc:cxnChg chg="mod">
          <ac:chgData name="Vikas Joshi" userId="652013cf-bac9-4d93-942d-71fd89f57c3d" providerId="ADAL" clId="{25732257-55CA-47BD-9469-22075DC7ED1A}" dt="2021-08-10T17:20:44.346" v="1081" actId="478"/>
          <ac:cxnSpMkLst>
            <pc:docMk/>
            <pc:sldMk cId="194948706" sldId="275"/>
            <ac:cxnSpMk id="75" creationId="{497641A7-761E-44EE-B668-E691A5E7D694}"/>
          </ac:cxnSpMkLst>
        </pc:cxnChg>
        <pc:cxnChg chg="mod">
          <ac:chgData name="Vikas Joshi" userId="652013cf-bac9-4d93-942d-71fd89f57c3d" providerId="ADAL" clId="{25732257-55CA-47BD-9469-22075DC7ED1A}" dt="2021-08-10T17:20:44.346" v="1081" actId="478"/>
          <ac:cxnSpMkLst>
            <pc:docMk/>
            <pc:sldMk cId="194948706" sldId="275"/>
            <ac:cxnSpMk id="77" creationId="{9FC98324-165A-4152-B5C9-AA1E63976432}"/>
          </ac:cxnSpMkLst>
        </pc:cxnChg>
        <pc:cxnChg chg="mod">
          <ac:chgData name="Vikas Joshi" userId="652013cf-bac9-4d93-942d-71fd89f57c3d" providerId="ADAL" clId="{25732257-55CA-47BD-9469-22075DC7ED1A}" dt="2021-08-10T17:20:44.346" v="1081" actId="478"/>
          <ac:cxnSpMkLst>
            <pc:docMk/>
            <pc:sldMk cId="194948706" sldId="275"/>
            <ac:cxnSpMk id="79" creationId="{17C15728-D7B2-48A4-88FF-D1DE1E273100}"/>
          </ac:cxnSpMkLst>
        </pc:cxnChg>
        <pc:cxnChg chg="mod">
          <ac:chgData name="Vikas Joshi" userId="652013cf-bac9-4d93-942d-71fd89f57c3d" providerId="ADAL" clId="{25732257-55CA-47BD-9469-22075DC7ED1A}" dt="2021-08-10T17:20:44.346" v="1081" actId="478"/>
          <ac:cxnSpMkLst>
            <pc:docMk/>
            <pc:sldMk cId="194948706" sldId="275"/>
            <ac:cxnSpMk id="83" creationId="{D3B7D0CB-4428-4864-ADC2-68DB08724498}"/>
          </ac:cxnSpMkLst>
        </pc:cxnChg>
        <pc:cxnChg chg="mod">
          <ac:chgData name="Vikas Joshi" userId="652013cf-bac9-4d93-942d-71fd89f57c3d" providerId="ADAL" clId="{25732257-55CA-47BD-9469-22075DC7ED1A}" dt="2021-08-10T17:20:44.346" v="1081" actId="478"/>
          <ac:cxnSpMkLst>
            <pc:docMk/>
            <pc:sldMk cId="194948706" sldId="275"/>
            <ac:cxnSpMk id="85" creationId="{121E1BDD-34D4-4BA3-9168-96D839241AB9}"/>
          </ac:cxnSpMkLst>
        </pc:cxnChg>
        <pc:cxnChg chg="del mod">
          <ac:chgData name="Vikas Joshi" userId="652013cf-bac9-4d93-942d-71fd89f57c3d" providerId="ADAL" clId="{25732257-55CA-47BD-9469-22075DC7ED1A}" dt="2021-08-10T17:20:44.346" v="1081" actId="478"/>
          <ac:cxnSpMkLst>
            <pc:docMk/>
            <pc:sldMk cId="194948706" sldId="275"/>
            <ac:cxnSpMk id="101" creationId="{8B9CA102-051F-4B9C-A18E-CE0DF452C4E4}"/>
          </ac:cxnSpMkLst>
        </pc:cxnChg>
      </pc:sldChg>
      <pc:sldChg chg="del">
        <pc:chgData name="Vikas Joshi" userId="652013cf-bac9-4d93-942d-71fd89f57c3d" providerId="ADAL" clId="{25732257-55CA-47BD-9469-22075DC7ED1A}" dt="2021-08-10T16:42:28.040" v="788" actId="47"/>
        <pc:sldMkLst>
          <pc:docMk/>
          <pc:sldMk cId="2943376779" sldId="276"/>
        </pc:sldMkLst>
      </pc:sldChg>
      <pc:sldChg chg="addSp delSp modSp mod modAnim modNotesTx">
        <pc:chgData name="Vikas Joshi" userId="652013cf-bac9-4d93-942d-71fd89f57c3d" providerId="ADAL" clId="{25732257-55CA-47BD-9469-22075DC7ED1A}" dt="2021-08-13T07:43:47.520" v="9180" actId="5793"/>
        <pc:sldMkLst>
          <pc:docMk/>
          <pc:sldMk cId="194649297" sldId="277"/>
        </pc:sldMkLst>
        <pc:spChg chg="mod">
          <ac:chgData name="Vikas Joshi" userId="652013cf-bac9-4d93-942d-71fd89f57c3d" providerId="ADAL" clId="{25732257-55CA-47BD-9469-22075DC7ED1A}" dt="2021-08-10T17:13:57.961" v="924" actId="20577"/>
          <ac:spMkLst>
            <pc:docMk/>
            <pc:sldMk cId="194649297" sldId="277"/>
            <ac:spMk id="2" creationId="{A4D43ED2-4BE7-4941-8690-885DDE5ADD73}"/>
          </ac:spMkLst>
        </pc:spChg>
        <pc:spChg chg="del">
          <ac:chgData name="Vikas Joshi" userId="652013cf-bac9-4d93-942d-71fd89f57c3d" providerId="ADAL" clId="{25732257-55CA-47BD-9469-22075DC7ED1A}" dt="2021-08-10T16:42:56.386" v="799" actId="478"/>
          <ac:spMkLst>
            <pc:docMk/>
            <pc:sldMk cId="194649297" sldId="277"/>
            <ac:spMk id="3" creationId="{C7F51E78-4F32-4695-BCDD-885CFFFE0546}"/>
          </ac:spMkLst>
        </pc:spChg>
        <pc:spChg chg="mod">
          <ac:chgData name="Vikas Joshi" userId="652013cf-bac9-4d93-942d-71fd89f57c3d" providerId="ADAL" clId="{25732257-55CA-47BD-9469-22075DC7ED1A}" dt="2021-08-10T17:11:34.770" v="847" actId="1076"/>
          <ac:spMkLst>
            <pc:docMk/>
            <pc:sldMk cId="194649297" sldId="277"/>
            <ac:spMk id="7" creationId="{299C240B-F6A3-455D-A901-BD1DF33E86C4}"/>
          </ac:spMkLst>
        </pc:spChg>
        <pc:spChg chg="mod">
          <ac:chgData name="Vikas Joshi" userId="652013cf-bac9-4d93-942d-71fd89f57c3d" providerId="ADAL" clId="{25732257-55CA-47BD-9469-22075DC7ED1A}" dt="2021-08-10T17:11:34.770" v="847" actId="1076"/>
          <ac:spMkLst>
            <pc:docMk/>
            <pc:sldMk cId="194649297" sldId="277"/>
            <ac:spMk id="8" creationId="{075104C6-A2ED-431A-B8A0-9398BFAA23E4}"/>
          </ac:spMkLst>
        </pc:spChg>
        <pc:spChg chg="mod">
          <ac:chgData name="Vikas Joshi" userId="652013cf-bac9-4d93-942d-71fd89f57c3d" providerId="ADAL" clId="{25732257-55CA-47BD-9469-22075DC7ED1A}" dt="2021-08-10T17:11:34.770" v="847" actId="1076"/>
          <ac:spMkLst>
            <pc:docMk/>
            <pc:sldMk cId="194649297" sldId="277"/>
            <ac:spMk id="9" creationId="{B9266D1B-0F32-4D7B-99D7-06CED730563D}"/>
          </ac:spMkLst>
        </pc:spChg>
        <pc:spChg chg="mod">
          <ac:chgData name="Vikas Joshi" userId="652013cf-bac9-4d93-942d-71fd89f57c3d" providerId="ADAL" clId="{25732257-55CA-47BD-9469-22075DC7ED1A}" dt="2021-08-10T17:11:34.770" v="847" actId="1076"/>
          <ac:spMkLst>
            <pc:docMk/>
            <pc:sldMk cId="194649297" sldId="277"/>
            <ac:spMk id="11" creationId="{47EC9C96-B25C-40FD-A7F2-0F51C771A3DE}"/>
          </ac:spMkLst>
        </pc:spChg>
        <pc:spChg chg="add mod">
          <ac:chgData name="Vikas Joshi" userId="652013cf-bac9-4d93-942d-71fd89f57c3d" providerId="ADAL" clId="{25732257-55CA-47BD-9469-22075DC7ED1A}" dt="2021-08-10T17:12:42.298" v="885" actId="1076"/>
          <ac:spMkLst>
            <pc:docMk/>
            <pc:sldMk cId="194649297" sldId="277"/>
            <ac:spMk id="16" creationId="{BCF8D51D-94AC-43BC-9D25-B3974487846E}"/>
          </ac:spMkLst>
        </pc:spChg>
        <pc:spChg chg="add mod">
          <ac:chgData name="Vikas Joshi" userId="652013cf-bac9-4d93-942d-71fd89f57c3d" providerId="ADAL" clId="{25732257-55CA-47BD-9469-22075DC7ED1A}" dt="2021-08-11T17:17:54.198" v="2040" actId="1076"/>
          <ac:spMkLst>
            <pc:docMk/>
            <pc:sldMk cId="194649297" sldId="277"/>
            <ac:spMk id="18" creationId="{551D584B-C908-444D-A3C5-4EBFB8E866F1}"/>
          </ac:spMkLst>
        </pc:spChg>
        <pc:spChg chg="mod">
          <ac:chgData name="Vikas Joshi" userId="652013cf-bac9-4d93-942d-71fd89f57c3d" providerId="ADAL" clId="{25732257-55CA-47BD-9469-22075DC7ED1A}" dt="2021-08-10T17:11:34.770" v="847" actId="1076"/>
          <ac:spMkLst>
            <pc:docMk/>
            <pc:sldMk cId="194649297" sldId="277"/>
            <ac:spMk id="19" creationId="{23AD6530-D41D-4CEF-A784-38D3A35F4FF1}"/>
          </ac:spMkLst>
        </pc:spChg>
        <pc:spChg chg="add mod">
          <ac:chgData name="Vikas Joshi" userId="652013cf-bac9-4d93-942d-71fd89f57c3d" providerId="ADAL" clId="{25732257-55CA-47BD-9469-22075DC7ED1A}" dt="2021-08-10T17:13:51.525" v="907" actId="20577"/>
          <ac:spMkLst>
            <pc:docMk/>
            <pc:sldMk cId="194649297" sldId="277"/>
            <ac:spMk id="20" creationId="{D6FF5992-6DF2-401E-B9BD-A2A79D0242E4}"/>
          </ac:spMkLst>
        </pc:spChg>
        <pc:spChg chg="add del mod">
          <ac:chgData name="Vikas Joshi" userId="652013cf-bac9-4d93-942d-71fd89f57c3d" providerId="ADAL" clId="{25732257-55CA-47BD-9469-22075DC7ED1A}" dt="2021-08-10T16:43:17.806" v="805"/>
          <ac:spMkLst>
            <pc:docMk/>
            <pc:sldMk cId="194649297" sldId="277"/>
            <ac:spMk id="27" creationId="{933597D4-8C15-48E3-BDDC-75CA93918F57}"/>
          </ac:spMkLst>
        </pc:spChg>
        <pc:spChg chg="mod">
          <ac:chgData name="Vikas Joshi" userId="652013cf-bac9-4d93-942d-71fd89f57c3d" providerId="ADAL" clId="{25732257-55CA-47BD-9469-22075DC7ED1A}" dt="2021-08-10T17:11:34.770" v="847" actId="1076"/>
          <ac:spMkLst>
            <pc:docMk/>
            <pc:sldMk cId="194649297" sldId="277"/>
            <ac:spMk id="28" creationId="{274DB4CC-385A-474C-8E0C-4566A60BF60F}"/>
          </ac:spMkLst>
        </pc:spChg>
        <pc:spChg chg="mod">
          <ac:chgData name="Vikas Joshi" userId="652013cf-bac9-4d93-942d-71fd89f57c3d" providerId="ADAL" clId="{25732257-55CA-47BD-9469-22075DC7ED1A}" dt="2021-08-10T17:11:34.770" v="847" actId="1076"/>
          <ac:spMkLst>
            <pc:docMk/>
            <pc:sldMk cId="194649297" sldId="277"/>
            <ac:spMk id="30" creationId="{1F12DE76-91C6-4D59-90CD-61183CFA46EE}"/>
          </ac:spMkLst>
        </pc:spChg>
        <pc:spChg chg="add del mod">
          <ac:chgData name="Vikas Joshi" userId="652013cf-bac9-4d93-942d-71fd89f57c3d" providerId="ADAL" clId="{25732257-55CA-47BD-9469-22075DC7ED1A}" dt="2021-08-10T16:43:17.806" v="805"/>
          <ac:spMkLst>
            <pc:docMk/>
            <pc:sldMk cId="194649297" sldId="277"/>
            <ac:spMk id="31" creationId="{44A18C6B-3CF9-4387-958D-22CA5DEAC166}"/>
          </ac:spMkLst>
        </pc:spChg>
        <pc:spChg chg="mod">
          <ac:chgData name="Vikas Joshi" userId="652013cf-bac9-4d93-942d-71fd89f57c3d" providerId="ADAL" clId="{25732257-55CA-47BD-9469-22075DC7ED1A}" dt="2021-08-10T17:11:34.770" v="847" actId="1076"/>
          <ac:spMkLst>
            <pc:docMk/>
            <pc:sldMk cId="194649297" sldId="277"/>
            <ac:spMk id="32" creationId="{BDAFC5B8-B309-4A43-ACAC-0648CCAD9652}"/>
          </ac:spMkLst>
        </pc:spChg>
        <pc:spChg chg="mod">
          <ac:chgData name="Vikas Joshi" userId="652013cf-bac9-4d93-942d-71fd89f57c3d" providerId="ADAL" clId="{25732257-55CA-47BD-9469-22075DC7ED1A}" dt="2021-08-10T17:11:34.770" v="847" actId="1076"/>
          <ac:spMkLst>
            <pc:docMk/>
            <pc:sldMk cId="194649297" sldId="277"/>
            <ac:spMk id="33" creationId="{AC992803-B6C7-494C-8D61-07E3FEFB84D3}"/>
          </ac:spMkLst>
        </pc:spChg>
        <pc:spChg chg="mod">
          <ac:chgData name="Vikas Joshi" userId="652013cf-bac9-4d93-942d-71fd89f57c3d" providerId="ADAL" clId="{25732257-55CA-47BD-9469-22075DC7ED1A}" dt="2021-08-10T17:11:34.770" v="847" actId="1076"/>
          <ac:spMkLst>
            <pc:docMk/>
            <pc:sldMk cId="194649297" sldId="277"/>
            <ac:spMk id="34" creationId="{C0515630-F9FE-4DE3-8801-BB6EAC654699}"/>
          </ac:spMkLst>
        </pc:spChg>
        <pc:spChg chg="mod">
          <ac:chgData name="Vikas Joshi" userId="652013cf-bac9-4d93-942d-71fd89f57c3d" providerId="ADAL" clId="{25732257-55CA-47BD-9469-22075DC7ED1A}" dt="2021-08-10T17:11:34.770" v="847" actId="1076"/>
          <ac:spMkLst>
            <pc:docMk/>
            <pc:sldMk cId="194649297" sldId="277"/>
            <ac:spMk id="35" creationId="{D17BC27E-3249-4022-92ED-56A4C6E576C7}"/>
          </ac:spMkLst>
        </pc:spChg>
        <pc:spChg chg="mod">
          <ac:chgData name="Vikas Joshi" userId="652013cf-bac9-4d93-942d-71fd89f57c3d" providerId="ADAL" clId="{25732257-55CA-47BD-9469-22075DC7ED1A}" dt="2021-08-10T17:11:34.770" v="847" actId="1076"/>
          <ac:spMkLst>
            <pc:docMk/>
            <pc:sldMk cId="194649297" sldId="277"/>
            <ac:spMk id="36" creationId="{02157CB7-CE94-40A4-BF93-648ACF084404}"/>
          </ac:spMkLst>
        </pc:spChg>
        <pc:spChg chg="mod">
          <ac:chgData name="Vikas Joshi" userId="652013cf-bac9-4d93-942d-71fd89f57c3d" providerId="ADAL" clId="{25732257-55CA-47BD-9469-22075DC7ED1A}" dt="2021-08-10T17:11:34.770" v="847" actId="1076"/>
          <ac:spMkLst>
            <pc:docMk/>
            <pc:sldMk cId="194649297" sldId="277"/>
            <ac:spMk id="38" creationId="{C802B29B-19FC-4A60-9D0C-0C31867C4F7C}"/>
          </ac:spMkLst>
        </pc:spChg>
        <pc:spChg chg="add del mod">
          <ac:chgData name="Vikas Joshi" userId="652013cf-bac9-4d93-942d-71fd89f57c3d" providerId="ADAL" clId="{25732257-55CA-47BD-9469-22075DC7ED1A}" dt="2021-08-10T16:43:17.806" v="805"/>
          <ac:spMkLst>
            <pc:docMk/>
            <pc:sldMk cId="194649297" sldId="277"/>
            <ac:spMk id="39" creationId="{E6CE20B8-B204-409F-8AAB-1253B56545BF}"/>
          </ac:spMkLst>
        </pc:spChg>
        <pc:spChg chg="add del mod">
          <ac:chgData name="Vikas Joshi" userId="652013cf-bac9-4d93-942d-71fd89f57c3d" providerId="ADAL" clId="{25732257-55CA-47BD-9469-22075DC7ED1A}" dt="2021-08-10T16:43:17.806" v="805"/>
          <ac:spMkLst>
            <pc:docMk/>
            <pc:sldMk cId="194649297" sldId="277"/>
            <ac:spMk id="45" creationId="{EC21430C-05F8-401C-AC23-F02C61FDA928}"/>
          </ac:spMkLst>
        </pc:spChg>
        <pc:spChg chg="mod">
          <ac:chgData name="Vikas Joshi" userId="652013cf-bac9-4d93-942d-71fd89f57c3d" providerId="ADAL" clId="{25732257-55CA-47BD-9469-22075DC7ED1A}" dt="2021-08-10T16:43:14.126" v="802"/>
          <ac:spMkLst>
            <pc:docMk/>
            <pc:sldMk cId="194649297" sldId="277"/>
            <ac:spMk id="47" creationId="{8532B8F2-BBA8-4F8A-B560-4C63731CE744}"/>
          </ac:spMkLst>
        </pc:spChg>
        <pc:spChg chg="mod">
          <ac:chgData name="Vikas Joshi" userId="652013cf-bac9-4d93-942d-71fd89f57c3d" providerId="ADAL" clId="{25732257-55CA-47BD-9469-22075DC7ED1A}" dt="2021-08-10T16:43:14.126" v="802"/>
          <ac:spMkLst>
            <pc:docMk/>
            <pc:sldMk cId="194649297" sldId="277"/>
            <ac:spMk id="48" creationId="{7042F26E-3AD8-4EB2-A8FC-E3AE482962BB}"/>
          </ac:spMkLst>
        </pc:spChg>
        <pc:spChg chg="mod">
          <ac:chgData name="Vikas Joshi" userId="652013cf-bac9-4d93-942d-71fd89f57c3d" providerId="ADAL" clId="{25732257-55CA-47BD-9469-22075DC7ED1A}" dt="2021-08-10T16:43:14.126" v="802"/>
          <ac:spMkLst>
            <pc:docMk/>
            <pc:sldMk cId="194649297" sldId="277"/>
            <ac:spMk id="49" creationId="{04681A30-948F-4F65-B0B8-A66B61B380F7}"/>
          </ac:spMkLst>
        </pc:spChg>
        <pc:spChg chg="mod">
          <ac:chgData name="Vikas Joshi" userId="652013cf-bac9-4d93-942d-71fd89f57c3d" providerId="ADAL" clId="{25732257-55CA-47BD-9469-22075DC7ED1A}" dt="2021-08-10T16:43:14.126" v="802"/>
          <ac:spMkLst>
            <pc:docMk/>
            <pc:sldMk cId="194649297" sldId="277"/>
            <ac:spMk id="50" creationId="{98D1BF79-42BF-493E-8AF1-04E1E2660249}"/>
          </ac:spMkLst>
        </pc:spChg>
        <pc:spChg chg="mod">
          <ac:chgData name="Vikas Joshi" userId="652013cf-bac9-4d93-942d-71fd89f57c3d" providerId="ADAL" clId="{25732257-55CA-47BD-9469-22075DC7ED1A}" dt="2021-08-10T16:43:14.126" v="802"/>
          <ac:spMkLst>
            <pc:docMk/>
            <pc:sldMk cId="194649297" sldId="277"/>
            <ac:spMk id="51" creationId="{84B66240-9054-47CE-87F4-55DF1DCFFE95}"/>
          </ac:spMkLst>
        </pc:spChg>
        <pc:spChg chg="mod">
          <ac:chgData name="Vikas Joshi" userId="652013cf-bac9-4d93-942d-71fd89f57c3d" providerId="ADAL" clId="{25732257-55CA-47BD-9469-22075DC7ED1A}" dt="2021-08-10T16:43:14.126" v="802"/>
          <ac:spMkLst>
            <pc:docMk/>
            <pc:sldMk cId="194649297" sldId="277"/>
            <ac:spMk id="52" creationId="{C598D27C-9917-4461-A77C-B25181BF8DA0}"/>
          </ac:spMkLst>
        </pc:spChg>
        <pc:spChg chg="add del mod">
          <ac:chgData name="Vikas Joshi" userId="652013cf-bac9-4d93-942d-71fd89f57c3d" providerId="ADAL" clId="{25732257-55CA-47BD-9469-22075DC7ED1A}" dt="2021-08-10T16:43:17.806" v="805"/>
          <ac:spMkLst>
            <pc:docMk/>
            <pc:sldMk cId="194649297" sldId="277"/>
            <ac:spMk id="53" creationId="{306D84A3-82B4-4FAD-BD6E-4B9D0878947C}"/>
          </ac:spMkLst>
        </pc:spChg>
        <pc:spChg chg="add del mod">
          <ac:chgData name="Vikas Joshi" userId="652013cf-bac9-4d93-942d-71fd89f57c3d" providerId="ADAL" clId="{25732257-55CA-47BD-9469-22075DC7ED1A}" dt="2021-08-10T16:43:17.806" v="805"/>
          <ac:spMkLst>
            <pc:docMk/>
            <pc:sldMk cId="194649297" sldId="277"/>
            <ac:spMk id="54" creationId="{91FF83A4-C94F-4577-8B7E-7FA6937D19FF}"/>
          </ac:spMkLst>
        </pc:spChg>
        <pc:spChg chg="add del mod">
          <ac:chgData name="Vikas Joshi" userId="652013cf-bac9-4d93-942d-71fd89f57c3d" providerId="ADAL" clId="{25732257-55CA-47BD-9469-22075DC7ED1A}" dt="2021-08-10T16:43:17.806" v="805"/>
          <ac:spMkLst>
            <pc:docMk/>
            <pc:sldMk cId="194649297" sldId="277"/>
            <ac:spMk id="58" creationId="{4A5CBB82-3385-43CB-AEA3-090C1B6D4B17}"/>
          </ac:spMkLst>
        </pc:spChg>
        <pc:spChg chg="add del mod">
          <ac:chgData name="Vikas Joshi" userId="652013cf-bac9-4d93-942d-71fd89f57c3d" providerId="ADAL" clId="{25732257-55CA-47BD-9469-22075DC7ED1A}" dt="2021-08-10T16:43:17.806" v="805"/>
          <ac:spMkLst>
            <pc:docMk/>
            <pc:sldMk cId="194649297" sldId="277"/>
            <ac:spMk id="60" creationId="{F63824EB-80AB-4178-8550-2D18332AEFA8}"/>
          </ac:spMkLst>
        </pc:spChg>
        <pc:spChg chg="add mod">
          <ac:chgData name="Vikas Joshi" userId="652013cf-bac9-4d93-942d-71fd89f57c3d" providerId="ADAL" clId="{25732257-55CA-47BD-9469-22075DC7ED1A}" dt="2021-08-10T17:11:34.770" v="847" actId="1076"/>
          <ac:spMkLst>
            <pc:docMk/>
            <pc:sldMk cId="194649297" sldId="277"/>
            <ac:spMk id="61" creationId="{EA7E5E44-12AD-4AC0-8D94-C7ABAF724D26}"/>
          </ac:spMkLst>
        </pc:spChg>
        <pc:spChg chg="add mod">
          <ac:chgData name="Vikas Joshi" userId="652013cf-bac9-4d93-942d-71fd89f57c3d" providerId="ADAL" clId="{25732257-55CA-47BD-9469-22075DC7ED1A}" dt="2021-08-10T17:11:34.770" v="847" actId="1076"/>
          <ac:spMkLst>
            <pc:docMk/>
            <pc:sldMk cId="194649297" sldId="277"/>
            <ac:spMk id="62" creationId="{54A21685-35A0-4552-BE88-E3C0BF32A0B1}"/>
          </ac:spMkLst>
        </pc:spChg>
        <pc:spChg chg="add mod">
          <ac:chgData name="Vikas Joshi" userId="652013cf-bac9-4d93-942d-71fd89f57c3d" providerId="ADAL" clId="{25732257-55CA-47BD-9469-22075DC7ED1A}" dt="2021-08-10T17:11:34.770" v="847" actId="1076"/>
          <ac:spMkLst>
            <pc:docMk/>
            <pc:sldMk cId="194649297" sldId="277"/>
            <ac:spMk id="63" creationId="{8136D599-E5FB-4F13-9A6C-EAA121D18A06}"/>
          </ac:spMkLst>
        </pc:spChg>
        <pc:spChg chg="add mod">
          <ac:chgData name="Vikas Joshi" userId="652013cf-bac9-4d93-942d-71fd89f57c3d" providerId="ADAL" clId="{25732257-55CA-47BD-9469-22075DC7ED1A}" dt="2021-08-10T17:11:34.770" v="847" actId="1076"/>
          <ac:spMkLst>
            <pc:docMk/>
            <pc:sldMk cId="194649297" sldId="277"/>
            <ac:spMk id="67" creationId="{E43F653B-F98D-4C3A-B68C-4C3EF3632FCF}"/>
          </ac:spMkLst>
        </pc:spChg>
        <pc:spChg chg="mod">
          <ac:chgData name="Vikas Joshi" userId="652013cf-bac9-4d93-942d-71fd89f57c3d" providerId="ADAL" clId="{25732257-55CA-47BD-9469-22075DC7ED1A}" dt="2021-08-10T17:11:34.770" v="847" actId="1076"/>
          <ac:spMkLst>
            <pc:docMk/>
            <pc:sldMk cId="194649297" sldId="277"/>
            <ac:spMk id="69" creationId="{6FFB6B85-E3D6-4F79-8379-197866A46ACE}"/>
          </ac:spMkLst>
        </pc:spChg>
        <pc:spChg chg="mod">
          <ac:chgData name="Vikas Joshi" userId="652013cf-bac9-4d93-942d-71fd89f57c3d" providerId="ADAL" clId="{25732257-55CA-47BD-9469-22075DC7ED1A}" dt="2021-08-10T17:11:34.770" v="847" actId="1076"/>
          <ac:spMkLst>
            <pc:docMk/>
            <pc:sldMk cId="194649297" sldId="277"/>
            <ac:spMk id="70" creationId="{DE67B28B-A083-443E-BA1D-E7C3033AF998}"/>
          </ac:spMkLst>
        </pc:spChg>
        <pc:spChg chg="mod">
          <ac:chgData name="Vikas Joshi" userId="652013cf-bac9-4d93-942d-71fd89f57c3d" providerId="ADAL" clId="{25732257-55CA-47BD-9469-22075DC7ED1A}" dt="2021-08-10T17:11:34.770" v="847" actId="1076"/>
          <ac:spMkLst>
            <pc:docMk/>
            <pc:sldMk cId="194649297" sldId="277"/>
            <ac:spMk id="71" creationId="{31EB89A6-E19D-44E7-8E28-D532AF5C90C9}"/>
          </ac:spMkLst>
        </pc:spChg>
        <pc:spChg chg="mod">
          <ac:chgData name="Vikas Joshi" userId="652013cf-bac9-4d93-942d-71fd89f57c3d" providerId="ADAL" clId="{25732257-55CA-47BD-9469-22075DC7ED1A}" dt="2021-08-10T17:11:34.770" v="847" actId="1076"/>
          <ac:spMkLst>
            <pc:docMk/>
            <pc:sldMk cId="194649297" sldId="277"/>
            <ac:spMk id="72" creationId="{A911FE22-4015-4599-9451-62CD20F9D2A7}"/>
          </ac:spMkLst>
        </pc:spChg>
        <pc:spChg chg="mod">
          <ac:chgData name="Vikas Joshi" userId="652013cf-bac9-4d93-942d-71fd89f57c3d" providerId="ADAL" clId="{25732257-55CA-47BD-9469-22075DC7ED1A}" dt="2021-08-10T17:11:34.770" v="847" actId="1076"/>
          <ac:spMkLst>
            <pc:docMk/>
            <pc:sldMk cId="194649297" sldId="277"/>
            <ac:spMk id="73" creationId="{EEED8625-2C52-4A0C-A1D8-3542F73659DF}"/>
          </ac:spMkLst>
        </pc:spChg>
        <pc:spChg chg="mod">
          <ac:chgData name="Vikas Joshi" userId="652013cf-bac9-4d93-942d-71fd89f57c3d" providerId="ADAL" clId="{25732257-55CA-47BD-9469-22075DC7ED1A}" dt="2021-08-10T17:11:34.770" v="847" actId="1076"/>
          <ac:spMkLst>
            <pc:docMk/>
            <pc:sldMk cId="194649297" sldId="277"/>
            <ac:spMk id="74" creationId="{9A333A64-CDAF-4861-B31C-23F13DB469D9}"/>
          </ac:spMkLst>
        </pc:spChg>
        <pc:spChg chg="add mod">
          <ac:chgData name="Vikas Joshi" userId="652013cf-bac9-4d93-942d-71fd89f57c3d" providerId="ADAL" clId="{25732257-55CA-47BD-9469-22075DC7ED1A}" dt="2021-08-10T17:11:34.770" v="847" actId="1076"/>
          <ac:spMkLst>
            <pc:docMk/>
            <pc:sldMk cId="194649297" sldId="277"/>
            <ac:spMk id="75" creationId="{C053BD28-8D79-4E4A-A421-F9B6E4D0D110}"/>
          </ac:spMkLst>
        </pc:spChg>
        <pc:spChg chg="add mod">
          <ac:chgData name="Vikas Joshi" userId="652013cf-bac9-4d93-942d-71fd89f57c3d" providerId="ADAL" clId="{25732257-55CA-47BD-9469-22075DC7ED1A}" dt="2021-08-10T17:11:34.770" v="847" actId="1076"/>
          <ac:spMkLst>
            <pc:docMk/>
            <pc:sldMk cId="194649297" sldId="277"/>
            <ac:spMk id="76" creationId="{895DB5CF-D510-43C4-A560-1F7B1AE58143}"/>
          </ac:spMkLst>
        </pc:spChg>
        <pc:spChg chg="add mod">
          <ac:chgData name="Vikas Joshi" userId="652013cf-bac9-4d93-942d-71fd89f57c3d" providerId="ADAL" clId="{25732257-55CA-47BD-9469-22075DC7ED1A}" dt="2021-08-10T17:11:34.770" v="847" actId="1076"/>
          <ac:spMkLst>
            <pc:docMk/>
            <pc:sldMk cId="194649297" sldId="277"/>
            <ac:spMk id="80" creationId="{BE273AB2-C404-4DFD-941E-E404625A202C}"/>
          </ac:spMkLst>
        </pc:spChg>
        <pc:spChg chg="add mod">
          <ac:chgData name="Vikas Joshi" userId="652013cf-bac9-4d93-942d-71fd89f57c3d" providerId="ADAL" clId="{25732257-55CA-47BD-9469-22075DC7ED1A}" dt="2021-08-10T17:11:34.770" v="847" actId="1076"/>
          <ac:spMkLst>
            <pc:docMk/>
            <pc:sldMk cId="194649297" sldId="277"/>
            <ac:spMk id="82" creationId="{3D5447CB-7792-4B9C-88E0-C6B6A78E6CBD}"/>
          </ac:spMkLst>
        </pc:spChg>
        <pc:grpChg chg="mod">
          <ac:chgData name="Vikas Joshi" userId="652013cf-bac9-4d93-942d-71fd89f57c3d" providerId="ADAL" clId="{25732257-55CA-47BD-9469-22075DC7ED1A}" dt="2021-08-10T17:11:34.770" v="847" actId="1076"/>
          <ac:grpSpMkLst>
            <pc:docMk/>
            <pc:sldMk cId="194649297" sldId="277"/>
            <ac:grpSpMk id="26" creationId="{A6F2D80E-13F7-4890-9955-9125139585F7}"/>
          </ac:grpSpMkLst>
        </pc:grpChg>
        <pc:grpChg chg="add del mod">
          <ac:chgData name="Vikas Joshi" userId="652013cf-bac9-4d93-942d-71fd89f57c3d" providerId="ADAL" clId="{25732257-55CA-47BD-9469-22075DC7ED1A}" dt="2021-08-10T16:43:17.806" v="805"/>
          <ac:grpSpMkLst>
            <pc:docMk/>
            <pc:sldMk cId="194649297" sldId="277"/>
            <ac:grpSpMk id="46" creationId="{CED6A421-C4FF-4B9B-BE85-8623460A114D}"/>
          </ac:grpSpMkLst>
        </pc:grpChg>
        <pc:grpChg chg="add mod">
          <ac:chgData name="Vikas Joshi" userId="652013cf-bac9-4d93-942d-71fd89f57c3d" providerId="ADAL" clId="{25732257-55CA-47BD-9469-22075DC7ED1A}" dt="2021-08-10T17:11:34.770" v="847" actId="1076"/>
          <ac:grpSpMkLst>
            <pc:docMk/>
            <pc:sldMk cId="194649297" sldId="277"/>
            <ac:grpSpMk id="68" creationId="{0AD4DA25-E9F6-4A29-B269-20F6C9CE7386}"/>
          </ac:grpSpMkLst>
        </pc:grpChg>
        <pc:graphicFrameChg chg="del">
          <ac:chgData name="Vikas Joshi" userId="652013cf-bac9-4d93-942d-71fd89f57c3d" providerId="ADAL" clId="{25732257-55CA-47BD-9469-22075DC7ED1A}" dt="2021-08-10T16:42:56.386" v="799" actId="478"/>
          <ac:graphicFrameMkLst>
            <pc:docMk/>
            <pc:sldMk cId="194649297" sldId="277"/>
            <ac:graphicFrameMk id="4" creationId="{F2426FE9-D914-4650-8489-F569727D075A}"/>
          </ac:graphicFrameMkLst>
        </pc:graphicFrameChg>
        <pc:graphicFrameChg chg="del">
          <ac:chgData name="Vikas Joshi" userId="652013cf-bac9-4d93-942d-71fd89f57c3d" providerId="ADAL" clId="{25732257-55CA-47BD-9469-22075DC7ED1A}" dt="2021-08-10T16:42:56.386" v="799" actId="478"/>
          <ac:graphicFrameMkLst>
            <pc:docMk/>
            <pc:sldMk cId="194649297" sldId="277"/>
            <ac:graphicFrameMk id="6" creationId="{65302C64-FB9C-4B95-9A33-5903E2B15A55}"/>
          </ac:graphicFrameMkLst>
        </pc:graphicFrameChg>
        <pc:picChg chg="add del mod">
          <ac:chgData name="Vikas Joshi" userId="652013cf-bac9-4d93-942d-71fd89f57c3d" providerId="ADAL" clId="{25732257-55CA-47BD-9469-22075DC7ED1A}" dt="2021-08-10T17:13:14.361" v="889" actId="21"/>
          <ac:picMkLst>
            <pc:docMk/>
            <pc:sldMk cId="194649297" sldId="277"/>
            <ac:picMk id="14" creationId="{4BBBB7BE-A1AB-4887-8EF4-20EF24B4AA6C}"/>
          </ac:picMkLst>
        </pc:picChg>
        <pc:cxnChg chg="mod">
          <ac:chgData name="Vikas Joshi" userId="652013cf-bac9-4d93-942d-71fd89f57c3d" providerId="ADAL" clId="{25732257-55CA-47BD-9469-22075DC7ED1A}" dt="2021-08-10T17:11:34.770" v="847" actId="1076"/>
          <ac:cxnSpMkLst>
            <pc:docMk/>
            <pc:sldMk cId="194649297" sldId="277"/>
            <ac:cxnSpMk id="13" creationId="{98B2DF86-D798-40CC-98F6-7FB0E08725E1}"/>
          </ac:cxnSpMkLst>
        </pc:cxnChg>
        <pc:cxnChg chg="mod">
          <ac:chgData name="Vikas Joshi" userId="652013cf-bac9-4d93-942d-71fd89f57c3d" providerId="ADAL" clId="{25732257-55CA-47BD-9469-22075DC7ED1A}" dt="2021-08-10T17:11:34.770" v="847" actId="1076"/>
          <ac:cxnSpMkLst>
            <pc:docMk/>
            <pc:sldMk cId="194649297" sldId="277"/>
            <ac:cxnSpMk id="15" creationId="{ABD2120B-8B1F-4560-9B36-D59D3E3B8628}"/>
          </ac:cxnSpMkLst>
        </pc:cxnChg>
        <pc:cxnChg chg="mod">
          <ac:chgData name="Vikas Joshi" userId="652013cf-bac9-4d93-942d-71fd89f57c3d" providerId="ADAL" clId="{25732257-55CA-47BD-9469-22075DC7ED1A}" dt="2021-08-10T17:11:34.770" v="847" actId="1076"/>
          <ac:cxnSpMkLst>
            <pc:docMk/>
            <pc:sldMk cId="194649297" sldId="277"/>
            <ac:cxnSpMk id="17" creationId="{9947F908-31BD-4371-BE70-39535E25BC62}"/>
          </ac:cxnSpMkLst>
        </pc:cxnChg>
        <pc:cxnChg chg="mod">
          <ac:chgData name="Vikas Joshi" userId="652013cf-bac9-4d93-942d-71fd89f57c3d" providerId="ADAL" clId="{25732257-55CA-47BD-9469-22075DC7ED1A}" dt="2021-08-10T17:11:34.770" v="847" actId="1076"/>
          <ac:cxnSpMkLst>
            <pc:docMk/>
            <pc:sldMk cId="194649297" sldId="277"/>
            <ac:cxnSpMk id="29" creationId="{0787A918-93DB-4294-8279-81FA5B6EE5E4}"/>
          </ac:cxnSpMkLst>
        </pc:cxnChg>
        <pc:cxnChg chg="mod">
          <ac:chgData name="Vikas Joshi" userId="652013cf-bac9-4d93-942d-71fd89f57c3d" providerId="ADAL" clId="{25732257-55CA-47BD-9469-22075DC7ED1A}" dt="2021-08-10T17:11:34.770" v="847" actId="1076"/>
          <ac:cxnSpMkLst>
            <pc:docMk/>
            <pc:sldMk cId="194649297" sldId="277"/>
            <ac:cxnSpMk id="37" creationId="{15D96160-4977-4351-8AA9-EC182DEFD65C}"/>
          </ac:cxnSpMkLst>
        </pc:cxnChg>
        <pc:cxnChg chg="add del mod">
          <ac:chgData name="Vikas Joshi" userId="652013cf-bac9-4d93-942d-71fd89f57c3d" providerId="ADAL" clId="{25732257-55CA-47BD-9469-22075DC7ED1A}" dt="2021-08-10T16:43:17.806" v="805"/>
          <ac:cxnSpMkLst>
            <pc:docMk/>
            <pc:sldMk cId="194649297" sldId="277"/>
            <ac:cxnSpMk id="40" creationId="{B4A2B4CA-AD9E-4574-B329-C31031D181F1}"/>
          </ac:cxnSpMkLst>
        </pc:cxnChg>
        <pc:cxnChg chg="mod">
          <ac:chgData name="Vikas Joshi" userId="652013cf-bac9-4d93-942d-71fd89f57c3d" providerId="ADAL" clId="{25732257-55CA-47BD-9469-22075DC7ED1A}" dt="2021-08-10T17:11:34.770" v="847" actId="1076"/>
          <ac:cxnSpMkLst>
            <pc:docMk/>
            <pc:sldMk cId="194649297" sldId="277"/>
            <ac:cxnSpMk id="41" creationId="{6A80BA5D-9D1E-480C-AE8C-2C6612DB0A13}"/>
          </ac:cxnSpMkLst>
        </pc:cxnChg>
        <pc:cxnChg chg="add del mod">
          <ac:chgData name="Vikas Joshi" userId="652013cf-bac9-4d93-942d-71fd89f57c3d" providerId="ADAL" clId="{25732257-55CA-47BD-9469-22075DC7ED1A}" dt="2021-08-10T16:43:17.806" v="805"/>
          <ac:cxnSpMkLst>
            <pc:docMk/>
            <pc:sldMk cId="194649297" sldId="277"/>
            <ac:cxnSpMk id="42" creationId="{351BA800-2CBF-4D81-BD93-687AD5A3D14A}"/>
          </ac:cxnSpMkLst>
        </pc:cxnChg>
        <pc:cxnChg chg="mod">
          <ac:chgData name="Vikas Joshi" userId="652013cf-bac9-4d93-942d-71fd89f57c3d" providerId="ADAL" clId="{25732257-55CA-47BD-9469-22075DC7ED1A}" dt="2021-08-10T17:11:34.770" v="847" actId="1076"/>
          <ac:cxnSpMkLst>
            <pc:docMk/>
            <pc:sldMk cId="194649297" sldId="277"/>
            <ac:cxnSpMk id="43" creationId="{AF1304C5-D6B1-4057-9484-9BD0ABB537EC}"/>
          </ac:cxnSpMkLst>
        </pc:cxnChg>
        <pc:cxnChg chg="add del mod">
          <ac:chgData name="Vikas Joshi" userId="652013cf-bac9-4d93-942d-71fd89f57c3d" providerId="ADAL" clId="{25732257-55CA-47BD-9469-22075DC7ED1A}" dt="2021-08-10T16:43:17.806" v="805"/>
          <ac:cxnSpMkLst>
            <pc:docMk/>
            <pc:sldMk cId="194649297" sldId="277"/>
            <ac:cxnSpMk id="44" creationId="{F4287929-B4D8-48B8-BED4-510D488E1DC4}"/>
          </ac:cxnSpMkLst>
        </pc:cxnChg>
        <pc:cxnChg chg="add del mod">
          <ac:chgData name="Vikas Joshi" userId="652013cf-bac9-4d93-942d-71fd89f57c3d" providerId="ADAL" clId="{25732257-55CA-47BD-9469-22075DC7ED1A}" dt="2021-08-10T16:43:17.806" v="805"/>
          <ac:cxnSpMkLst>
            <pc:docMk/>
            <pc:sldMk cId="194649297" sldId="277"/>
            <ac:cxnSpMk id="55" creationId="{5DC0D79E-843D-4AC7-9D32-D7A9279E08D4}"/>
          </ac:cxnSpMkLst>
        </pc:cxnChg>
        <pc:cxnChg chg="add del mod">
          <ac:chgData name="Vikas Joshi" userId="652013cf-bac9-4d93-942d-71fd89f57c3d" providerId="ADAL" clId="{25732257-55CA-47BD-9469-22075DC7ED1A}" dt="2021-08-10T16:43:17.806" v="805"/>
          <ac:cxnSpMkLst>
            <pc:docMk/>
            <pc:sldMk cId="194649297" sldId="277"/>
            <ac:cxnSpMk id="56" creationId="{7791E70E-CF3E-428D-83E8-2526C0407D3D}"/>
          </ac:cxnSpMkLst>
        </pc:cxnChg>
        <pc:cxnChg chg="add del mod">
          <ac:chgData name="Vikas Joshi" userId="652013cf-bac9-4d93-942d-71fd89f57c3d" providerId="ADAL" clId="{25732257-55CA-47BD-9469-22075DC7ED1A}" dt="2021-08-10T16:43:17.806" v="805"/>
          <ac:cxnSpMkLst>
            <pc:docMk/>
            <pc:sldMk cId="194649297" sldId="277"/>
            <ac:cxnSpMk id="57" creationId="{470A2EDE-D999-435A-B06D-5FFAB156AA61}"/>
          </ac:cxnSpMkLst>
        </pc:cxnChg>
        <pc:cxnChg chg="add del mod">
          <ac:chgData name="Vikas Joshi" userId="652013cf-bac9-4d93-942d-71fd89f57c3d" providerId="ADAL" clId="{25732257-55CA-47BD-9469-22075DC7ED1A}" dt="2021-08-10T16:43:17.806" v="805"/>
          <ac:cxnSpMkLst>
            <pc:docMk/>
            <pc:sldMk cId="194649297" sldId="277"/>
            <ac:cxnSpMk id="59" creationId="{199855FA-8854-4141-9222-750FC263BD66}"/>
          </ac:cxnSpMkLst>
        </pc:cxnChg>
        <pc:cxnChg chg="add mod">
          <ac:chgData name="Vikas Joshi" userId="652013cf-bac9-4d93-942d-71fd89f57c3d" providerId="ADAL" clId="{25732257-55CA-47BD-9469-22075DC7ED1A}" dt="2021-08-10T17:11:34.770" v="847" actId="1076"/>
          <ac:cxnSpMkLst>
            <pc:docMk/>
            <pc:sldMk cId="194649297" sldId="277"/>
            <ac:cxnSpMk id="64" creationId="{0523ABF1-7DC3-4A1C-AB1D-AF18CE921825}"/>
          </ac:cxnSpMkLst>
        </pc:cxnChg>
        <pc:cxnChg chg="add mod">
          <ac:chgData name="Vikas Joshi" userId="652013cf-bac9-4d93-942d-71fd89f57c3d" providerId="ADAL" clId="{25732257-55CA-47BD-9469-22075DC7ED1A}" dt="2021-08-10T17:11:34.770" v="847" actId="1076"/>
          <ac:cxnSpMkLst>
            <pc:docMk/>
            <pc:sldMk cId="194649297" sldId="277"/>
            <ac:cxnSpMk id="65" creationId="{307872DD-9A93-41BE-81F2-66569E356D9D}"/>
          </ac:cxnSpMkLst>
        </pc:cxnChg>
        <pc:cxnChg chg="add mod">
          <ac:chgData name="Vikas Joshi" userId="652013cf-bac9-4d93-942d-71fd89f57c3d" providerId="ADAL" clId="{25732257-55CA-47BD-9469-22075DC7ED1A}" dt="2021-08-10T17:11:34.770" v="847" actId="1076"/>
          <ac:cxnSpMkLst>
            <pc:docMk/>
            <pc:sldMk cId="194649297" sldId="277"/>
            <ac:cxnSpMk id="66" creationId="{FD439EDE-8D0D-4FB1-84AA-72B1F22C7BF3}"/>
          </ac:cxnSpMkLst>
        </pc:cxnChg>
        <pc:cxnChg chg="add mod">
          <ac:chgData name="Vikas Joshi" userId="652013cf-bac9-4d93-942d-71fd89f57c3d" providerId="ADAL" clId="{25732257-55CA-47BD-9469-22075DC7ED1A}" dt="2021-08-10T17:11:34.770" v="847" actId="1076"/>
          <ac:cxnSpMkLst>
            <pc:docMk/>
            <pc:sldMk cId="194649297" sldId="277"/>
            <ac:cxnSpMk id="77" creationId="{A7AAA42A-05BD-40A0-A579-DF849BED8DCE}"/>
          </ac:cxnSpMkLst>
        </pc:cxnChg>
        <pc:cxnChg chg="add mod">
          <ac:chgData name="Vikas Joshi" userId="652013cf-bac9-4d93-942d-71fd89f57c3d" providerId="ADAL" clId="{25732257-55CA-47BD-9469-22075DC7ED1A}" dt="2021-08-10T17:11:34.770" v="847" actId="1076"/>
          <ac:cxnSpMkLst>
            <pc:docMk/>
            <pc:sldMk cId="194649297" sldId="277"/>
            <ac:cxnSpMk id="78" creationId="{C4B6D946-CA82-4A44-B9A8-B8B5C17F0AE6}"/>
          </ac:cxnSpMkLst>
        </pc:cxnChg>
        <pc:cxnChg chg="add mod">
          <ac:chgData name="Vikas Joshi" userId="652013cf-bac9-4d93-942d-71fd89f57c3d" providerId="ADAL" clId="{25732257-55CA-47BD-9469-22075DC7ED1A}" dt="2021-08-10T17:11:34.770" v="847" actId="1076"/>
          <ac:cxnSpMkLst>
            <pc:docMk/>
            <pc:sldMk cId="194649297" sldId="277"/>
            <ac:cxnSpMk id="79" creationId="{6CB7E942-C539-4E32-834B-95745B489694}"/>
          </ac:cxnSpMkLst>
        </pc:cxnChg>
        <pc:cxnChg chg="add mod">
          <ac:chgData name="Vikas Joshi" userId="652013cf-bac9-4d93-942d-71fd89f57c3d" providerId="ADAL" clId="{25732257-55CA-47BD-9469-22075DC7ED1A}" dt="2021-08-10T17:11:34.770" v="847" actId="1076"/>
          <ac:cxnSpMkLst>
            <pc:docMk/>
            <pc:sldMk cId="194649297" sldId="277"/>
            <ac:cxnSpMk id="81" creationId="{17A30862-665F-4EEB-B5EF-91F142F214A8}"/>
          </ac:cxnSpMkLst>
        </pc:cxnChg>
      </pc:sldChg>
      <pc:sldChg chg="delSp del mod">
        <pc:chgData name="Vikas Joshi" userId="652013cf-bac9-4d93-942d-71fd89f57c3d" providerId="ADAL" clId="{25732257-55CA-47BD-9469-22075DC7ED1A}" dt="2021-08-10T17:12:53.079" v="886" actId="47"/>
        <pc:sldMkLst>
          <pc:docMk/>
          <pc:sldMk cId="2953459536" sldId="278"/>
        </pc:sldMkLst>
        <pc:spChg chg="del">
          <ac:chgData name="Vikas Joshi" userId="652013cf-bac9-4d93-942d-71fd89f57c3d" providerId="ADAL" clId="{25732257-55CA-47BD-9469-22075DC7ED1A}" dt="2021-08-10T16:43:08.339" v="801" actId="478"/>
          <ac:spMkLst>
            <pc:docMk/>
            <pc:sldMk cId="2953459536" sldId="278"/>
            <ac:spMk id="3" creationId="{62C4E31D-015C-4740-999C-995D6E5C4FD3}"/>
          </ac:spMkLst>
        </pc:spChg>
        <pc:graphicFrameChg chg="del">
          <ac:chgData name="Vikas Joshi" userId="652013cf-bac9-4d93-942d-71fd89f57c3d" providerId="ADAL" clId="{25732257-55CA-47BD-9469-22075DC7ED1A}" dt="2021-08-10T16:43:05.714" v="800" actId="478"/>
          <ac:graphicFrameMkLst>
            <pc:docMk/>
            <pc:sldMk cId="2953459536" sldId="278"/>
            <ac:graphicFrameMk id="6" creationId="{5579EBF5-80ED-4B1B-8ACE-726B831900D1}"/>
          </ac:graphicFrameMkLst>
        </pc:graphicFrameChg>
        <pc:graphicFrameChg chg="del">
          <ac:chgData name="Vikas Joshi" userId="652013cf-bac9-4d93-942d-71fd89f57c3d" providerId="ADAL" clId="{25732257-55CA-47BD-9469-22075DC7ED1A}" dt="2021-08-10T16:43:05.714" v="800" actId="478"/>
          <ac:graphicFrameMkLst>
            <pc:docMk/>
            <pc:sldMk cId="2953459536" sldId="278"/>
            <ac:graphicFrameMk id="8" creationId="{69952906-BC93-4D08-964C-5E751DF62A07}"/>
          </ac:graphicFrameMkLst>
        </pc:graphicFrameChg>
      </pc:sldChg>
      <pc:sldChg chg="addSp delSp modSp mod modNotesTx">
        <pc:chgData name="Vikas Joshi" userId="652013cf-bac9-4d93-942d-71fd89f57c3d" providerId="ADAL" clId="{25732257-55CA-47BD-9469-22075DC7ED1A}" dt="2021-08-13T07:56:08.787" v="10839" actId="1076"/>
        <pc:sldMkLst>
          <pc:docMk/>
          <pc:sldMk cId="578116472" sldId="280"/>
        </pc:sldMkLst>
        <pc:spChg chg="del mod">
          <ac:chgData name="Vikas Joshi" userId="652013cf-bac9-4d93-942d-71fd89f57c3d" providerId="ADAL" clId="{25732257-55CA-47BD-9469-22075DC7ED1A}" dt="2021-08-10T17:24:11.098" v="1096" actId="478"/>
          <ac:spMkLst>
            <pc:docMk/>
            <pc:sldMk cId="578116472" sldId="280"/>
            <ac:spMk id="4" creationId="{08B4DA87-F6EA-4596-A506-3245B14756BD}"/>
          </ac:spMkLst>
        </pc:spChg>
        <pc:spChg chg="mod">
          <ac:chgData name="Vikas Joshi" userId="652013cf-bac9-4d93-942d-71fd89f57c3d" providerId="ADAL" clId="{25732257-55CA-47BD-9469-22075DC7ED1A}" dt="2021-08-13T07:56:08.787" v="10839" actId="1076"/>
          <ac:spMkLst>
            <pc:docMk/>
            <pc:sldMk cId="578116472" sldId="280"/>
            <ac:spMk id="12" creationId="{AAD710BC-19B3-439C-BB98-4ECD0AC0A9A6}"/>
          </ac:spMkLst>
        </pc:spChg>
        <pc:spChg chg="del">
          <ac:chgData name="Vikas Joshi" userId="652013cf-bac9-4d93-942d-71fd89f57c3d" providerId="ADAL" clId="{25732257-55CA-47BD-9469-22075DC7ED1A}" dt="2021-08-13T07:55:52.123" v="10832" actId="478"/>
          <ac:spMkLst>
            <pc:docMk/>
            <pc:sldMk cId="578116472" sldId="280"/>
            <ac:spMk id="47" creationId="{113CA996-A3C8-4AA0-8C21-D212434E4229}"/>
          </ac:spMkLst>
        </pc:spChg>
        <pc:spChg chg="mod">
          <ac:chgData name="Vikas Joshi" userId="652013cf-bac9-4d93-942d-71fd89f57c3d" providerId="ADAL" clId="{25732257-55CA-47BD-9469-22075DC7ED1A}" dt="2021-08-13T07:55:56.848" v="10836" actId="1076"/>
          <ac:spMkLst>
            <pc:docMk/>
            <pc:sldMk cId="578116472" sldId="280"/>
            <ac:spMk id="49" creationId="{889BEA0B-DD36-4E00-BE79-FD235339AE48}"/>
          </ac:spMkLst>
        </pc:spChg>
        <pc:spChg chg="del">
          <ac:chgData name="Vikas Joshi" userId="652013cf-bac9-4d93-942d-71fd89f57c3d" providerId="ADAL" clId="{25732257-55CA-47BD-9469-22075DC7ED1A}" dt="2021-08-13T07:55:53.149" v="10833" actId="478"/>
          <ac:spMkLst>
            <pc:docMk/>
            <pc:sldMk cId="578116472" sldId="280"/>
            <ac:spMk id="71" creationId="{8A788A9E-C916-4383-B6D3-41E426BE8F86}"/>
          </ac:spMkLst>
        </pc:spChg>
        <pc:spChg chg="mod">
          <ac:chgData name="Vikas Joshi" userId="652013cf-bac9-4d93-942d-71fd89f57c3d" providerId="ADAL" clId="{25732257-55CA-47BD-9469-22075DC7ED1A}" dt="2021-08-13T07:56:05.453" v="10838" actId="1076"/>
          <ac:spMkLst>
            <pc:docMk/>
            <pc:sldMk cId="578116472" sldId="280"/>
            <ac:spMk id="73" creationId="{5F96FC3C-CC91-455B-A005-383B026D0389}"/>
          </ac:spMkLst>
        </pc:spChg>
        <pc:graphicFrameChg chg="del">
          <ac:chgData name="Vikas Joshi" userId="652013cf-bac9-4d93-942d-71fd89f57c3d" providerId="ADAL" clId="{25732257-55CA-47BD-9469-22075DC7ED1A}" dt="2021-08-10T17:24:08.172" v="1093" actId="478"/>
          <ac:graphicFrameMkLst>
            <pc:docMk/>
            <pc:sldMk cId="578116472" sldId="280"/>
            <ac:graphicFrameMk id="5" creationId="{1D647349-8935-414A-8245-2FCF1ABD647F}"/>
          </ac:graphicFrameMkLst>
        </pc:graphicFrameChg>
        <pc:picChg chg="add mod">
          <ac:chgData name="Vikas Joshi" userId="652013cf-bac9-4d93-942d-71fd89f57c3d" providerId="ADAL" clId="{25732257-55CA-47BD-9469-22075DC7ED1A}" dt="2021-08-10T17:24:25.790" v="1100" actId="1076"/>
          <ac:picMkLst>
            <pc:docMk/>
            <pc:sldMk cId="578116472" sldId="280"/>
            <ac:picMk id="6" creationId="{AA674DC4-ABD4-431C-9D74-276026BCBC68}"/>
          </ac:picMkLst>
        </pc:picChg>
        <pc:cxnChg chg="del mod">
          <ac:chgData name="Vikas Joshi" userId="652013cf-bac9-4d93-942d-71fd89f57c3d" providerId="ADAL" clId="{25732257-55CA-47BD-9469-22075DC7ED1A}" dt="2021-08-13T07:55:54.954" v="10835" actId="478"/>
          <ac:cxnSpMkLst>
            <pc:docMk/>
            <pc:sldMk cId="578116472" sldId="280"/>
            <ac:cxnSpMk id="59" creationId="{04CFFDCF-A6ED-42BB-AD57-CF83E1BDD8E4}"/>
          </ac:cxnSpMkLst>
        </pc:cxnChg>
        <pc:cxnChg chg="mod">
          <ac:chgData name="Vikas Joshi" userId="652013cf-bac9-4d93-942d-71fd89f57c3d" providerId="ADAL" clId="{25732257-55CA-47BD-9469-22075DC7ED1A}" dt="2021-08-13T07:55:56.848" v="10836" actId="1076"/>
          <ac:cxnSpMkLst>
            <pc:docMk/>
            <pc:sldMk cId="578116472" sldId="280"/>
            <ac:cxnSpMk id="61" creationId="{65BF51CE-7D58-42D4-B8FE-5C734CC8FCD9}"/>
          </ac:cxnSpMkLst>
        </pc:cxnChg>
        <pc:cxnChg chg="del mod">
          <ac:chgData name="Vikas Joshi" userId="652013cf-bac9-4d93-942d-71fd89f57c3d" providerId="ADAL" clId="{25732257-55CA-47BD-9469-22075DC7ED1A}" dt="2021-08-13T07:55:53.900" v="10834" actId="478"/>
          <ac:cxnSpMkLst>
            <pc:docMk/>
            <pc:sldMk cId="578116472" sldId="280"/>
            <ac:cxnSpMk id="83" creationId="{D3B7D0CB-4428-4864-ADC2-68DB08724498}"/>
          </ac:cxnSpMkLst>
        </pc:cxnChg>
        <pc:cxnChg chg="mod">
          <ac:chgData name="Vikas Joshi" userId="652013cf-bac9-4d93-942d-71fd89f57c3d" providerId="ADAL" clId="{25732257-55CA-47BD-9469-22075DC7ED1A}" dt="2021-08-13T07:56:05.453" v="10838" actId="1076"/>
          <ac:cxnSpMkLst>
            <pc:docMk/>
            <pc:sldMk cId="578116472" sldId="280"/>
            <ac:cxnSpMk id="85" creationId="{121E1BDD-34D4-4BA3-9168-96D839241AB9}"/>
          </ac:cxnSpMkLst>
        </pc:cxnChg>
      </pc:sldChg>
      <pc:sldChg chg="addSp delSp modSp mod modNotesTx">
        <pc:chgData name="Vikas Joshi" userId="652013cf-bac9-4d93-942d-71fd89f57c3d" providerId="ADAL" clId="{25732257-55CA-47BD-9469-22075DC7ED1A}" dt="2021-08-13T08:01:42.068" v="11470" actId="20577"/>
        <pc:sldMkLst>
          <pc:docMk/>
          <pc:sldMk cId="2018301000" sldId="281"/>
        </pc:sldMkLst>
        <pc:spChg chg="mod">
          <ac:chgData name="Vikas Joshi" userId="652013cf-bac9-4d93-942d-71fd89f57c3d" providerId="ADAL" clId="{25732257-55CA-47BD-9469-22075DC7ED1A}" dt="2021-08-13T08:00:32.866" v="11153" actId="20577"/>
          <ac:spMkLst>
            <pc:docMk/>
            <pc:sldMk cId="2018301000" sldId="281"/>
            <ac:spMk id="11" creationId="{29103D62-A897-4364-B784-5C765ED77C4D}"/>
          </ac:spMkLst>
        </pc:spChg>
        <pc:spChg chg="del">
          <ac:chgData name="Vikas Joshi" userId="652013cf-bac9-4d93-942d-71fd89f57c3d" providerId="ADAL" clId="{25732257-55CA-47BD-9469-22075DC7ED1A}" dt="2021-08-13T07:56:22.496" v="10840" actId="478"/>
          <ac:spMkLst>
            <pc:docMk/>
            <pc:sldMk cId="2018301000" sldId="281"/>
            <ac:spMk id="74" creationId="{0B7A37D6-5647-4560-AA27-E3DC625723D3}"/>
          </ac:spMkLst>
        </pc:spChg>
        <pc:spChg chg="mod">
          <ac:chgData name="Vikas Joshi" userId="652013cf-bac9-4d93-942d-71fd89f57c3d" providerId="ADAL" clId="{25732257-55CA-47BD-9469-22075DC7ED1A}" dt="2021-08-13T07:56:34.036" v="10846" actId="1076"/>
          <ac:spMkLst>
            <pc:docMk/>
            <pc:sldMk cId="2018301000" sldId="281"/>
            <ac:spMk id="75" creationId="{EC186F41-8C35-49A7-8DFF-F4B015DAD04E}"/>
          </ac:spMkLst>
        </pc:spChg>
        <pc:spChg chg="del">
          <ac:chgData name="Vikas Joshi" userId="652013cf-bac9-4d93-942d-71fd89f57c3d" providerId="ADAL" clId="{25732257-55CA-47BD-9469-22075DC7ED1A}" dt="2021-08-13T07:56:23.878" v="10841" actId="478"/>
          <ac:spMkLst>
            <pc:docMk/>
            <pc:sldMk cId="2018301000" sldId="281"/>
            <ac:spMk id="84" creationId="{77B00335-B611-44C3-99DD-2150F0B45597}"/>
          </ac:spMkLst>
        </pc:spChg>
        <pc:spChg chg="mod">
          <ac:chgData name="Vikas Joshi" userId="652013cf-bac9-4d93-942d-71fd89f57c3d" providerId="ADAL" clId="{25732257-55CA-47BD-9469-22075DC7ED1A}" dt="2021-08-13T07:56:41.169" v="10848" actId="1076"/>
          <ac:spMkLst>
            <pc:docMk/>
            <pc:sldMk cId="2018301000" sldId="281"/>
            <ac:spMk id="85" creationId="{B69FD4B5-9071-48B4-AC1B-41A070812C72}"/>
          </ac:spMkLst>
        </pc:spChg>
        <pc:grpChg chg="add del">
          <ac:chgData name="Vikas Joshi" userId="652013cf-bac9-4d93-942d-71fd89f57c3d" providerId="ADAL" clId="{25732257-55CA-47BD-9469-22075DC7ED1A}" dt="2021-08-13T07:56:25.608" v="10843" actId="478"/>
          <ac:grpSpMkLst>
            <pc:docMk/>
            <pc:sldMk cId="2018301000" sldId="281"/>
            <ac:grpSpMk id="70" creationId="{A51EB779-97E5-47E3-966C-7F1973F5106D}"/>
          </ac:grpSpMkLst>
        </pc:grpChg>
        <pc:cxnChg chg="mod">
          <ac:chgData name="Vikas Joshi" userId="652013cf-bac9-4d93-942d-71fd89f57c3d" providerId="ADAL" clId="{25732257-55CA-47BD-9469-22075DC7ED1A}" dt="2021-08-13T07:56:25.608" v="10843" actId="478"/>
          <ac:cxnSpMkLst>
            <pc:docMk/>
            <pc:sldMk cId="2018301000" sldId="281"/>
            <ac:cxnSpMk id="76" creationId="{BD2B7D0D-0845-4694-83D8-565233737054}"/>
          </ac:cxnSpMkLst>
        </pc:cxnChg>
        <pc:cxnChg chg="mod">
          <ac:chgData name="Vikas Joshi" userId="652013cf-bac9-4d93-942d-71fd89f57c3d" providerId="ADAL" clId="{25732257-55CA-47BD-9469-22075DC7ED1A}" dt="2021-08-13T07:56:25.608" v="10843" actId="478"/>
          <ac:cxnSpMkLst>
            <pc:docMk/>
            <pc:sldMk cId="2018301000" sldId="281"/>
            <ac:cxnSpMk id="77" creationId="{9B577B67-C594-4D3E-829B-5FAD42344F85}"/>
          </ac:cxnSpMkLst>
        </pc:cxnChg>
        <pc:cxnChg chg="mod">
          <ac:chgData name="Vikas Joshi" userId="652013cf-bac9-4d93-942d-71fd89f57c3d" providerId="ADAL" clId="{25732257-55CA-47BD-9469-22075DC7ED1A}" dt="2021-08-13T07:56:25.608" v="10843" actId="478"/>
          <ac:cxnSpMkLst>
            <pc:docMk/>
            <pc:sldMk cId="2018301000" sldId="281"/>
            <ac:cxnSpMk id="78" creationId="{F526F407-D854-4539-96A0-B83779818EE7}"/>
          </ac:cxnSpMkLst>
        </pc:cxnChg>
        <pc:cxnChg chg="del mod">
          <ac:chgData name="Vikas Joshi" userId="652013cf-bac9-4d93-942d-71fd89f57c3d" providerId="ADAL" clId="{25732257-55CA-47BD-9469-22075DC7ED1A}" dt="2021-08-13T07:56:28.582" v="10845" actId="478"/>
          <ac:cxnSpMkLst>
            <pc:docMk/>
            <pc:sldMk cId="2018301000" sldId="281"/>
            <ac:cxnSpMk id="79" creationId="{A434EC6E-0CC3-4D39-841C-C6ACCD292417}"/>
          </ac:cxnSpMkLst>
        </pc:cxnChg>
        <pc:cxnChg chg="mod">
          <ac:chgData name="Vikas Joshi" userId="652013cf-bac9-4d93-942d-71fd89f57c3d" providerId="ADAL" clId="{25732257-55CA-47BD-9469-22075DC7ED1A}" dt="2021-08-13T07:56:37.269" v="10847" actId="14100"/>
          <ac:cxnSpMkLst>
            <pc:docMk/>
            <pc:sldMk cId="2018301000" sldId="281"/>
            <ac:cxnSpMk id="80" creationId="{9F2D6D64-3E8A-42EE-8291-87174FE3A4F1}"/>
          </ac:cxnSpMkLst>
        </pc:cxnChg>
        <pc:cxnChg chg="mod">
          <ac:chgData name="Vikas Joshi" userId="652013cf-bac9-4d93-942d-71fd89f57c3d" providerId="ADAL" clId="{25732257-55CA-47BD-9469-22075DC7ED1A}" dt="2021-08-13T07:56:25.608" v="10843" actId="478"/>
          <ac:cxnSpMkLst>
            <pc:docMk/>
            <pc:sldMk cId="2018301000" sldId="281"/>
            <ac:cxnSpMk id="86" creationId="{1D8A6F6D-710E-423B-B56C-CAF79F72B2B2}"/>
          </ac:cxnSpMkLst>
        </pc:cxnChg>
        <pc:cxnChg chg="mod">
          <ac:chgData name="Vikas Joshi" userId="652013cf-bac9-4d93-942d-71fd89f57c3d" providerId="ADAL" clId="{25732257-55CA-47BD-9469-22075DC7ED1A}" dt="2021-08-13T07:56:25.608" v="10843" actId="478"/>
          <ac:cxnSpMkLst>
            <pc:docMk/>
            <pc:sldMk cId="2018301000" sldId="281"/>
            <ac:cxnSpMk id="87" creationId="{FA10CB84-2EBD-45D1-A86D-C2724B3D48B1}"/>
          </ac:cxnSpMkLst>
        </pc:cxnChg>
        <pc:cxnChg chg="mod">
          <ac:chgData name="Vikas Joshi" userId="652013cf-bac9-4d93-942d-71fd89f57c3d" providerId="ADAL" clId="{25732257-55CA-47BD-9469-22075DC7ED1A}" dt="2021-08-13T07:56:25.608" v="10843" actId="478"/>
          <ac:cxnSpMkLst>
            <pc:docMk/>
            <pc:sldMk cId="2018301000" sldId="281"/>
            <ac:cxnSpMk id="88" creationId="{6081E9B5-00D1-44B0-8DB7-4AAC4FA8F849}"/>
          </ac:cxnSpMkLst>
        </pc:cxnChg>
        <pc:cxnChg chg="del mod">
          <ac:chgData name="Vikas Joshi" userId="652013cf-bac9-4d93-942d-71fd89f57c3d" providerId="ADAL" clId="{25732257-55CA-47BD-9469-22075DC7ED1A}" dt="2021-08-13T07:56:27.042" v="10844" actId="478"/>
          <ac:cxnSpMkLst>
            <pc:docMk/>
            <pc:sldMk cId="2018301000" sldId="281"/>
            <ac:cxnSpMk id="89" creationId="{8C66BBA1-9FBF-49DB-B7FA-5F31B0C0DA93}"/>
          </ac:cxnSpMkLst>
        </pc:cxnChg>
        <pc:cxnChg chg="mod">
          <ac:chgData name="Vikas Joshi" userId="652013cf-bac9-4d93-942d-71fd89f57c3d" providerId="ADAL" clId="{25732257-55CA-47BD-9469-22075DC7ED1A}" dt="2021-08-13T07:56:41.169" v="10848" actId="1076"/>
          <ac:cxnSpMkLst>
            <pc:docMk/>
            <pc:sldMk cId="2018301000" sldId="281"/>
            <ac:cxnSpMk id="90" creationId="{CFC73DCC-5C9E-4D13-8C64-A29DE587C16F}"/>
          </ac:cxnSpMkLst>
        </pc:cxnChg>
      </pc:sldChg>
      <pc:sldChg chg="del">
        <pc:chgData name="Vikas Joshi" userId="652013cf-bac9-4d93-942d-71fd89f57c3d" providerId="ADAL" clId="{25732257-55CA-47BD-9469-22075DC7ED1A}" dt="2021-08-10T17:24:30.836" v="1101" actId="47"/>
        <pc:sldMkLst>
          <pc:docMk/>
          <pc:sldMk cId="3961881064" sldId="282"/>
        </pc:sldMkLst>
      </pc:sldChg>
      <pc:sldChg chg="mod ord modShow">
        <pc:chgData name="Vikas Joshi" userId="652013cf-bac9-4d93-942d-71fd89f57c3d" providerId="ADAL" clId="{25732257-55CA-47BD-9469-22075DC7ED1A}" dt="2021-08-13T07:37:46.060" v="8532"/>
        <pc:sldMkLst>
          <pc:docMk/>
          <pc:sldMk cId="2422542769" sldId="286"/>
        </pc:sldMkLst>
      </pc:sldChg>
      <pc:sldChg chg="del">
        <pc:chgData name="Vikas Joshi" userId="652013cf-bac9-4d93-942d-71fd89f57c3d" providerId="ADAL" clId="{25732257-55CA-47BD-9469-22075DC7ED1A}" dt="2021-08-10T18:02:10.528" v="1262" actId="47"/>
        <pc:sldMkLst>
          <pc:docMk/>
          <pc:sldMk cId="2277290798" sldId="287"/>
        </pc:sldMkLst>
      </pc:sldChg>
      <pc:sldChg chg="addSp delSp modSp mod modNotesTx">
        <pc:chgData name="Vikas Joshi" userId="652013cf-bac9-4d93-942d-71fd89f57c3d" providerId="ADAL" clId="{25732257-55CA-47BD-9469-22075DC7ED1A}" dt="2021-08-13T08:05:43.792" v="11893" actId="20577"/>
        <pc:sldMkLst>
          <pc:docMk/>
          <pc:sldMk cId="2201375424" sldId="288"/>
        </pc:sldMkLst>
        <pc:spChg chg="del">
          <ac:chgData name="Vikas Joshi" userId="652013cf-bac9-4d93-942d-71fd89f57c3d" providerId="ADAL" clId="{25732257-55CA-47BD-9469-22075DC7ED1A}" dt="2021-08-10T17:24:49.805" v="1104" actId="478"/>
          <ac:spMkLst>
            <pc:docMk/>
            <pc:sldMk cId="2201375424" sldId="288"/>
            <ac:spMk id="3" creationId="{A6BC856F-F8D2-440B-BD2E-93F17282AAC6}"/>
          </ac:spMkLst>
        </pc:spChg>
        <pc:spChg chg="del">
          <ac:chgData name="Vikas Joshi" userId="652013cf-bac9-4d93-942d-71fd89f57c3d" providerId="ADAL" clId="{25732257-55CA-47BD-9469-22075DC7ED1A}" dt="2021-08-10T17:24:51.806" v="1105" actId="478"/>
          <ac:spMkLst>
            <pc:docMk/>
            <pc:sldMk cId="2201375424" sldId="288"/>
            <ac:spMk id="7" creationId="{C0396A6B-2C23-4F18-9656-F9C7B646D2C1}"/>
          </ac:spMkLst>
        </pc:spChg>
        <pc:spChg chg="del mod">
          <ac:chgData name="Vikas Joshi" userId="652013cf-bac9-4d93-942d-71fd89f57c3d" providerId="ADAL" clId="{25732257-55CA-47BD-9469-22075DC7ED1A}" dt="2021-08-10T17:38:48.309" v="1115" actId="478"/>
          <ac:spMkLst>
            <pc:docMk/>
            <pc:sldMk cId="2201375424" sldId="288"/>
            <ac:spMk id="15" creationId="{BB35824D-3ECE-4625-A10E-4867A2CBBA77}"/>
          </ac:spMkLst>
        </pc:spChg>
        <pc:graphicFrameChg chg="del">
          <ac:chgData name="Vikas Joshi" userId="652013cf-bac9-4d93-942d-71fd89f57c3d" providerId="ADAL" clId="{25732257-55CA-47BD-9469-22075DC7ED1A}" dt="2021-08-10T17:24:51.806" v="1105" actId="478"/>
          <ac:graphicFrameMkLst>
            <pc:docMk/>
            <pc:sldMk cId="2201375424" sldId="288"/>
            <ac:graphicFrameMk id="4" creationId="{766F5953-16AB-4692-9078-606E5901188E}"/>
          </ac:graphicFrameMkLst>
        </pc:graphicFrameChg>
        <pc:graphicFrameChg chg="del">
          <ac:chgData name="Vikas Joshi" userId="652013cf-bac9-4d93-942d-71fd89f57c3d" providerId="ADAL" clId="{25732257-55CA-47BD-9469-22075DC7ED1A}" dt="2021-08-10T17:24:42.923" v="1103" actId="478"/>
          <ac:graphicFrameMkLst>
            <pc:docMk/>
            <pc:sldMk cId="2201375424" sldId="288"/>
            <ac:graphicFrameMk id="5" creationId="{ED682B29-8B4A-4BD4-8475-E991A7FB3A20}"/>
          </ac:graphicFrameMkLst>
        </pc:graphicFrameChg>
        <pc:graphicFrameChg chg="del mod">
          <ac:chgData name="Vikas Joshi" userId="652013cf-bac9-4d93-942d-71fd89f57c3d" providerId="ADAL" clId="{25732257-55CA-47BD-9469-22075DC7ED1A}" dt="2021-08-10T17:38:48.309" v="1115" actId="478"/>
          <ac:graphicFrameMkLst>
            <pc:docMk/>
            <pc:sldMk cId="2201375424" sldId="288"/>
            <ac:graphicFrameMk id="13" creationId="{FC6F321A-15D2-4E4E-AD60-AA17E2BE758E}"/>
          </ac:graphicFrameMkLst>
        </pc:graphicFrameChg>
        <pc:picChg chg="add del mod">
          <ac:chgData name="Vikas Joshi" userId="652013cf-bac9-4d93-942d-71fd89f57c3d" providerId="ADAL" clId="{25732257-55CA-47BD-9469-22075DC7ED1A}" dt="2021-08-10T17:38:25.917" v="1109" actId="478"/>
          <ac:picMkLst>
            <pc:docMk/>
            <pc:sldMk cId="2201375424" sldId="288"/>
            <ac:picMk id="8" creationId="{751C752A-2203-4CDB-A258-8F0BBBF354A2}"/>
          </ac:picMkLst>
        </pc:picChg>
        <pc:picChg chg="add mod">
          <ac:chgData name="Vikas Joshi" userId="652013cf-bac9-4d93-942d-71fd89f57c3d" providerId="ADAL" clId="{25732257-55CA-47BD-9469-22075DC7ED1A}" dt="2021-08-10T17:38:52.045" v="1116" actId="1076"/>
          <ac:picMkLst>
            <pc:docMk/>
            <pc:sldMk cId="2201375424" sldId="288"/>
            <ac:picMk id="10" creationId="{909AEA63-EEF4-4D3B-920F-F5F1B9AE909C}"/>
          </ac:picMkLst>
        </pc:picChg>
        <pc:picChg chg="add mod">
          <ac:chgData name="Vikas Joshi" userId="652013cf-bac9-4d93-942d-71fd89f57c3d" providerId="ADAL" clId="{25732257-55CA-47BD-9469-22075DC7ED1A}" dt="2021-08-10T17:39:26.256" v="1120" actId="1076"/>
          <ac:picMkLst>
            <pc:docMk/>
            <pc:sldMk cId="2201375424" sldId="288"/>
            <ac:picMk id="12" creationId="{E6795E1B-F2C7-4945-A09F-8D63DE0E1D0D}"/>
          </ac:picMkLst>
        </pc:picChg>
      </pc:sldChg>
      <pc:sldChg chg="del">
        <pc:chgData name="Vikas Joshi" userId="652013cf-bac9-4d93-942d-71fd89f57c3d" providerId="ADAL" clId="{25732257-55CA-47BD-9469-22075DC7ED1A}" dt="2021-08-10T18:01:58.631" v="1250" actId="47"/>
        <pc:sldMkLst>
          <pc:docMk/>
          <pc:sldMk cId="2376195722" sldId="290"/>
        </pc:sldMkLst>
      </pc:sldChg>
      <pc:sldChg chg="del">
        <pc:chgData name="Vikas Joshi" userId="652013cf-bac9-4d93-942d-71fd89f57c3d" providerId="ADAL" clId="{25732257-55CA-47BD-9469-22075DC7ED1A}" dt="2021-08-10T18:02:04.076" v="1254" actId="47"/>
        <pc:sldMkLst>
          <pc:docMk/>
          <pc:sldMk cId="2343554125" sldId="292"/>
        </pc:sldMkLst>
      </pc:sldChg>
      <pc:sldChg chg="del">
        <pc:chgData name="Vikas Joshi" userId="652013cf-bac9-4d93-942d-71fd89f57c3d" providerId="ADAL" clId="{25732257-55CA-47BD-9469-22075DC7ED1A}" dt="2021-08-10T18:02:05.364" v="1255" actId="47"/>
        <pc:sldMkLst>
          <pc:docMk/>
          <pc:sldMk cId="1903083020" sldId="293"/>
        </pc:sldMkLst>
      </pc:sldChg>
      <pc:sldChg chg="modSp mod modNotesTx">
        <pc:chgData name="Vikas Joshi" userId="652013cf-bac9-4d93-942d-71fd89f57c3d" providerId="ADAL" clId="{25732257-55CA-47BD-9469-22075DC7ED1A}" dt="2021-08-13T06:01:00.327" v="2920" actId="313"/>
        <pc:sldMkLst>
          <pc:docMk/>
          <pc:sldMk cId="1638820671" sldId="296"/>
        </pc:sldMkLst>
        <pc:graphicFrameChg chg="mod modGraphic">
          <ac:chgData name="Vikas Joshi" userId="652013cf-bac9-4d93-942d-71fd89f57c3d" providerId="ADAL" clId="{25732257-55CA-47BD-9469-22075DC7ED1A}" dt="2021-08-13T05:42:27.485" v="2241" actId="20577"/>
          <ac:graphicFrameMkLst>
            <pc:docMk/>
            <pc:sldMk cId="1638820671" sldId="296"/>
            <ac:graphicFrameMk id="5" creationId="{B4EDEE59-177D-4A22-A5A9-FDF9FEF553EC}"/>
          </ac:graphicFrameMkLst>
        </pc:graphicFrameChg>
      </pc:sldChg>
      <pc:sldChg chg="addSp delSp modSp mod addAnim delAnim modAnim">
        <pc:chgData name="Vikas Joshi" userId="652013cf-bac9-4d93-942d-71fd89f57c3d" providerId="ADAL" clId="{25732257-55CA-47BD-9469-22075DC7ED1A}" dt="2021-08-13T09:00:04.015" v="15500"/>
        <pc:sldMkLst>
          <pc:docMk/>
          <pc:sldMk cId="2105275810" sldId="297"/>
        </pc:sldMkLst>
        <pc:spChg chg="add mod">
          <ac:chgData name="Vikas Joshi" userId="652013cf-bac9-4d93-942d-71fd89f57c3d" providerId="ADAL" clId="{25732257-55CA-47BD-9469-22075DC7ED1A}" dt="2021-08-13T08:55:51.841" v="15399" actId="1076"/>
          <ac:spMkLst>
            <pc:docMk/>
            <pc:sldMk cId="2105275810" sldId="297"/>
            <ac:spMk id="3" creationId="{52BCD39B-445B-4FD1-8FB2-7D6B84D17BC6}"/>
          </ac:spMkLst>
        </pc:spChg>
        <pc:spChg chg="add del">
          <ac:chgData name="Vikas Joshi" userId="652013cf-bac9-4d93-942d-71fd89f57c3d" providerId="ADAL" clId="{25732257-55CA-47BD-9469-22075DC7ED1A}" dt="2021-08-13T08:55:00.513" v="15384" actId="22"/>
          <ac:spMkLst>
            <pc:docMk/>
            <pc:sldMk cId="2105275810" sldId="297"/>
            <ac:spMk id="4" creationId="{15CF5E56-0235-4E89-996D-3D61ECEB7B0A}"/>
          </ac:spMkLst>
        </pc:spChg>
        <pc:spChg chg="add del">
          <ac:chgData name="Vikas Joshi" userId="652013cf-bac9-4d93-942d-71fd89f57c3d" providerId="ADAL" clId="{25732257-55CA-47BD-9469-22075DC7ED1A}" dt="2021-08-13T08:55:04.494" v="15386" actId="22"/>
          <ac:spMkLst>
            <pc:docMk/>
            <pc:sldMk cId="2105275810" sldId="297"/>
            <ac:spMk id="6" creationId="{A7A4538D-B749-4BB3-A622-5974CCD649DC}"/>
          </ac:spMkLst>
        </pc:spChg>
        <pc:spChg chg="add del mod">
          <ac:chgData name="Vikas Joshi" userId="652013cf-bac9-4d93-942d-71fd89f57c3d" providerId="ADAL" clId="{25732257-55CA-47BD-9469-22075DC7ED1A}" dt="2021-08-13T08:55:35.178" v="15397" actId="478"/>
          <ac:spMkLst>
            <pc:docMk/>
            <pc:sldMk cId="2105275810" sldId="297"/>
            <ac:spMk id="10" creationId="{5D5765C9-3193-4B41-BBF7-D6402A0AB9D2}"/>
          </ac:spMkLst>
        </pc:spChg>
        <pc:spChg chg="del">
          <ac:chgData name="Vikas Joshi" userId="652013cf-bac9-4d93-942d-71fd89f57c3d" providerId="ADAL" clId="{25732257-55CA-47BD-9469-22075DC7ED1A}" dt="2021-08-10T13:57:31.101" v="64" actId="478"/>
          <ac:spMkLst>
            <pc:docMk/>
            <pc:sldMk cId="2105275810" sldId="297"/>
            <ac:spMk id="12" creationId="{41D57F11-D92B-4C77-8149-8890D966FE97}"/>
          </ac:spMkLst>
        </pc:spChg>
        <pc:spChg chg="mod">
          <ac:chgData name="Vikas Joshi" userId="652013cf-bac9-4d93-942d-71fd89f57c3d" providerId="ADAL" clId="{25732257-55CA-47BD-9469-22075DC7ED1A}" dt="2021-08-13T08:55:13.075" v="15389"/>
          <ac:spMkLst>
            <pc:docMk/>
            <pc:sldMk cId="2105275810" sldId="297"/>
            <ac:spMk id="12" creationId="{70F5576C-2740-4822-971B-FF4B64CBEFE9}"/>
          </ac:spMkLst>
        </pc:spChg>
        <pc:spChg chg="mod">
          <ac:chgData name="Vikas Joshi" userId="652013cf-bac9-4d93-942d-71fd89f57c3d" providerId="ADAL" clId="{25732257-55CA-47BD-9469-22075DC7ED1A}" dt="2021-08-13T08:55:13.075" v="15389"/>
          <ac:spMkLst>
            <pc:docMk/>
            <pc:sldMk cId="2105275810" sldId="297"/>
            <ac:spMk id="13" creationId="{849DE6A4-2761-465E-8D03-536BF5DB3EBC}"/>
          </ac:spMkLst>
        </pc:spChg>
        <pc:grpChg chg="add del mod">
          <ac:chgData name="Vikas Joshi" userId="652013cf-bac9-4d93-942d-71fd89f57c3d" providerId="ADAL" clId="{25732257-55CA-47BD-9469-22075DC7ED1A}" dt="2021-08-13T08:55:34.471" v="15396"/>
          <ac:grpSpMkLst>
            <pc:docMk/>
            <pc:sldMk cId="2105275810" sldId="297"/>
            <ac:grpSpMk id="11" creationId="{F524CE6C-B3C7-4C77-B90B-AC7313687A78}"/>
          </ac:grpSpMkLst>
        </pc:grpChg>
        <pc:graphicFrameChg chg="del">
          <ac:chgData name="Vikas Joshi" userId="652013cf-bac9-4d93-942d-71fd89f57c3d" providerId="ADAL" clId="{25732257-55CA-47BD-9469-22075DC7ED1A}" dt="2021-08-10T13:57:24.621" v="62" actId="478"/>
          <ac:graphicFrameMkLst>
            <pc:docMk/>
            <pc:sldMk cId="2105275810" sldId="297"/>
            <ac:graphicFrameMk id="7" creationId="{527BB024-7FCA-4299-BADB-BB0B937CBDE4}"/>
          </ac:graphicFrameMkLst>
        </pc:graphicFrameChg>
        <pc:graphicFrameChg chg="add del mod modGraphic">
          <ac:chgData name="Vikas Joshi" userId="652013cf-bac9-4d93-942d-71fd89f57c3d" providerId="ADAL" clId="{25732257-55CA-47BD-9469-22075DC7ED1A}" dt="2021-08-13T08:55:47.061" v="15398" actId="207"/>
          <ac:graphicFrameMkLst>
            <pc:docMk/>
            <pc:sldMk cId="2105275810" sldId="297"/>
            <ac:graphicFrameMk id="9" creationId="{756058F6-5751-453C-A9CE-313FCC74AFF3}"/>
          </ac:graphicFrameMkLst>
        </pc:graphicFrameChg>
        <pc:graphicFrameChg chg="del">
          <ac:chgData name="Vikas Joshi" userId="652013cf-bac9-4d93-942d-71fd89f57c3d" providerId="ADAL" clId="{25732257-55CA-47BD-9469-22075DC7ED1A}" dt="2021-08-10T13:57:22.125" v="61" actId="478"/>
          <ac:graphicFrameMkLst>
            <pc:docMk/>
            <pc:sldMk cId="2105275810" sldId="297"/>
            <ac:graphicFrameMk id="10" creationId="{5FAC7C39-705C-4120-8882-F5FB5CDD7C7D}"/>
          </ac:graphicFrameMkLst>
        </pc:graphicFrameChg>
      </pc:sldChg>
      <pc:sldChg chg="del">
        <pc:chgData name="Vikas Joshi" userId="652013cf-bac9-4d93-942d-71fd89f57c3d" providerId="ADAL" clId="{25732257-55CA-47BD-9469-22075DC7ED1A}" dt="2021-08-10T18:02:07.641" v="1258" actId="47"/>
        <pc:sldMkLst>
          <pc:docMk/>
          <pc:sldMk cId="2987413372" sldId="298"/>
        </pc:sldMkLst>
      </pc:sldChg>
      <pc:sldChg chg="del">
        <pc:chgData name="Vikas Joshi" userId="652013cf-bac9-4d93-942d-71fd89f57c3d" providerId="ADAL" clId="{25732257-55CA-47BD-9469-22075DC7ED1A}" dt="2021-08-10T18:02:08.943" v="1260" actId="47"/>
        <pc:sldMkLst>
          <pc:docMk/>
          <pc:sldMk cId="2884418628" sldId="299"/>
        </pc:sldMkLst>
      </pc:sldChg>
      <pc:sldChg chg="modSp add mod modNotesTx">
        <pc:chgData name="Vikas Joshi" userId="652013cf-bac9-4d93-942d-71fd89f57c3d" providerId="ADAL" clId="{25732257-55CA-47BD-9469-22075DC7ED1A}" dt="2021-08-13T08:34:53.456" v="13937" actId="20577"/>
        <pc:sldMkLst>
          <pc:docMk/>
          <pc:sldMk cId="3309261174" sldId="299"/>
        </pc:sldMkLst>
        <pc:spChg chg="mod">
          <ac:chgData name="Vikas Joshi" userId="652013cf-bac9-4d93-942d-71fd89f57c3d" providerId="ADAL" clId="{25732257-55CA-47BD-9469-22075DC7ED1A}" dt="2021-08-10T18:19:22.562" v="1718" actId="20577"/>
          <ac:spMkLst>
            <pc:docMk/>
            <pc:sldMk cId="3309261174" sldId="299"/>
            <ac:spMk id="2" creationId="{780F2871-2BE5-411D-B8BF-6E8505D11BBA}"/>
          </ac:spMkLst>
        </pc:spChg>
      </pc:sldChg>
      <pc:sldChg chg="del">
        <pc:chgData name="Vikas Joshi" userId="652013cf-bac9-4d93-942d-71fd89f57c3d" providerId="ADAL" clId="{25732257-55CA-47BD-9469-22075DC7ED1A}" dt="2021-08-10T18:02:08.268" v="1259" actId="47"/>
        <pc:sldMkLst>
          <pc:docMk/>
          <pc:sldMk cId="1979950239" sldId="300"/>
        </pc:sldMkLst>
      </pc:sldChg>
      <pc:sldChg chg="del">
        <pc:chgData name="Vikas Joshi" userId="652013cf-bac9-4d93-942d-71fd89f57c3d" providerId="ADAL" clId="{25732257-55CA-47BD-9469-22075DC7ED1A}" dt="2021-08-10T18:02:09.514" v="1261" actId="47"/>
        <pc:sldMkLst>
          <pc:docMk/>
          <pc:sldMk cId="754343128" sldId="301"/>
        </pc:sldMkLst>
      </pc:sldChg>
      <pc:sldChg chg="add">
        <pc:chgData name="Vikas Joshi" userId="652013cf-bac9-4d93-942d-71fd89f57c3d" providerId="ADAL" clId="{25732257-55CA-47BD-9469-22075DC7ED1A}" dt="2021-08-10T18:18:11.578" v="1692" actId="22"/>
        <pc:sldMkLst>
          <pc:docMk/>
          <pc:sldMk cId="2446207471" sldId="301"/>
        </pc:sldMkLst>
      </pc:sldChg>
      <pc:sldChg chg="add">
        <pc:chgData name="Vikas Joshi" userId="652013cf-bac9-4d93-942d-71fd89f57c3d" providerId="ADAL" clId="{25732257-55CA-47BD-9469-22075DC7ED1A}" dt="2021-08-10T18:18:11.578" v="1692" actId="22"/>
        <pc:sldMkLst>
          <pc:docMk/>
          <pc:sldMk cId="897340241" sldId="302"/>
        </pc:sldMkLst>
      </pc:sldChg>
      <pc:sldChg chg="del">
        <pc:chgData name="Vikas Joshi" userId="652013cf-bac9-4d93-942d-71fd89f57c3d" providerId="ADAL" clId="{25732257-55CA-47BD-9469-22075DC7ED1A}" dt="2021-08-10T14:07:19.935" v="206" actId="47"/>
        <pc:sldMkLst>
          <pc:docMk/>
          <pc:sldMk cId="2817834717" sldId="302"/>
        </pc:sldMkLst>
      </pc:sldChg>
      <pc:sldChg chg="add del mod modShow">
        <pc:chgData name="Vikas Joshi" userId="652013cf-bac9-4d93-942d-71fd89f57c3d" providerId="ADAL" clId="{25732257-55CA-47BD-9469-22075DC7ED1A}" dt="2021-08-10T18:39:56.109" v="1771" actId="22"/>
        <pc:sldMkLst>
          <pc:docMk/>
          <pc:sldMk cId="2495448115" sldId="303"/>
        </pc:sldMkLst>
      </pc:sldChg>
      <pc:sldChg chg="add del mod modShow">
        <pc:chgData name="Vikas Joshi" userId="652013cf-bac9-4d93-942d-71fd89f57c3d" providerId="ADAL" clId="{25732257-55CA-47BD-9469-22075DC7ED1A}" dt="2021-08-10T18:40:20.571" v="1773" actId="22"/>
        <pc:sldMkLst>
          <pc:docMk/>
          <pc:sldMk cId="3468661124" sldId="304"/>
        </pc:sldMkLst>
      </pc:sldChg>
      <pc:sldChg chg="addSp delSp modSp mod modNotesTx">
        <pc:chgData name="Vikas Joshi" userId="652013cf-bac9-4d93-942d-71fd89f57c3d" providerId="ADAL" clId="{25732257-55CA-47BD-9469-22075DC7ED1A}" dt="2021-08-13T07:18:44.151" v="7716" actId="20577"/>
        <pc:sldMkLst>
          <pc:docMk/>
          <pc:sldMk cId="1340713206" sldId="305"/>
        </pc:sldMkLst>
        <pc:spChg chg="mod">
          <ac:chgData name="Vikas Joshi" userId="652013cf-bac9-4d93-942d-71fd89f57c3d" providerId="ADAL" clId="{25732257-55CA-47BD-9469-22075DC7ED1A}" dt="2021-08-10T14:24:02.350" v="328" actId="20577"/>
          <ac:spMkLst>
            <pc:docMk/>
            <pc:sldMk cId="1340713206" sldId="305"/>
            <ac:spMk id="2" creationId="{268745D5-5CB8-4B43-8846-5E35C030B02B}"/>
          </ac:spMkLst>
        </pc:spChg>
        <pc:spChg chg="del mod">
          <ac:chgData name="Vikas Joshi" userId="652013cf-bac9-4d93-942d-71fd89f57c3d" providerId="ADAL" clId="{25732257-55CA-47BD-9469-22075DC7ED1A}" dt="2021-08-10T14:24:04.094" v="330"/>
          <ac:spMkLst>
            <pc:docMk/>
            <pc:sldMk cId="1340713206" sldId="305"/>
            <ac:spMk id="3" creationId="{30DC8E8E-D06F-4170-A6F8-1BD8F8888BA4}"/>
          </ac:spMkLst>
        </pc:spChg>
        <pc:spChg chg="add">
          <ac:chgData name="Vikas Joshi" userId="652013cf-bac9-4d93-942d-71fd89f57c3d" providerId="ADAL" clId="{25732257-55CA-47BD-9469-22075DC7ED1A}" dt="2021-08-10T14:24:09.339" v="332" actId="22"/>
          <ac:spMkLst>
            <pc:docMk/>
            <pc:sldMk cId="1340713206" sldId="305"/>
            <ac:spMk id="13" creationId="{B459D34E-8B6A-4882-B1CE-52C1E15CA3AF}"/>
          </ac:spMkLst>
        </pc:spChg>
      </pc:sldChg>
      <pc:sldChg chg="add del mod modShow">
        <pc:chgData name="Vikas Joshi" userId="652013cf-bac9-4d93-942d-71fd89f57c3d" providerId="ADAL" clId="{25732257-55CA-47BD-9469-22075DC7ED1A}" dt="2021-08-10T18:40:20.571" v="1773" actId="22"/>
        <pc:sldMkLst>
          <pc:docMk/>
          <pc:sldMk cId="259812848" sldId="306"/>
        </pc:sldMkLst>
      </pc:sldChg>
      <pc:sldChg chg="add del mod modShow">
        <pc:chgData name="Vikas Joshi" userId="652013cf-bac9-4d93-942d-71fd89f57c3d" providerId="ADAL" clId="{25732257-55CA-47BD-9469-22075DC7ED1A}" dt="2021-08-10T18:40:20.571" v="1773" actId="22"/>
        <pc:sldMkLst>
          <pc:docMk/>
          <pc:sldMk cId="408830864" sldId="307"/>
        </pc:sldMkLst>
      </pc:sldChg>
      <pc:sldChg chg="delSp add del mod modShow">
        <pc:chgData name="Vikas Joshi" userId="652013cf-bac9-4d93-942d-71fd89f57c3d" providerId="ADAL" clId="{25732257-55CA-47BD-9469-22075DC7ED1A}" dt="2021-08-10T18:39:56.109" v="1771" actId="22"/>
        <pc:sldMkLst>
          <pc:docMk/>
          <pc:sldMk cId="766579207" sldId="308"/>
        </pc:sldMkLst>
        <pc:spChg chg="del">
          <ac:chgData name="Vikas Joshi" userId="652013cf-bac9-4d93-942d-71fd89f57c3d" providerId="ADAL" clId="{25732257-55CA-47BD-9469-22075DC7ED1A}" dt="2021-08-10T14:24:06.199" v="331" actId="21"/>
          <ac:spMkLst>
            <pc:docMk/>
            <pc:sldMk cId="766579207" sldId="308"/>
            <ac:spMk id="5" creationId="{6A489DE3-1919-4B21-9EDC-774B15634889}"/>
          </ac:spMkLst>
        </pc:spChg>
      </pc:sldChg>
      <pc:sldChg chg="del">
        <pc:chgData name="Vikas Joshi" userId="652013cf-bac9-4d93-942d-71fd89f57c3d" providerId="ADAL" clId="{25732257-55CA-47BD-9469-22075DC7ED1A}" dt="2021-08-10T18:02:11.376" v="1263" actId="47"/>
        <pc:sldMkLst>
          <pc:docMk/>
          <pc:sldMk cId="2443774195" sldId="309"/>
        </pc:sldMkLst>
      </pc:sldChg>
      <pc:sldChg chg="modNotesTx">
        <pc:chgData name="Vikas Joshi" userId="652013cf-bac9-4d93-942d-71fd89f57c3d" providerId="ADAL" clId="{25732257-55CA-47BD-9469-22075DC7ED1A}" dt="2021-08-13T07:21:36.259" v="7907" actId="20577"/>
        <pc:sldMkLst>
          <pc:docMk/>
          <pc:sldMk cId="2211054744" sldId="311"/>
        </pc:sldMkLst>
      </pc:sldChg>
      <pc:sldChg chg="modSp mod modShow">
        <pc:chgData name="Vikas Joshi" userId="652013cf-bac9-4d93-942d-71fd89f57c3d" providerId="ADAL" clId="{25732257-55CA-47BD-9469-22075DC7ED1A}" dt="2021-08-13T08:32:30.958" v="13828" actId="478"/>
        <pc:sldMkLst>
          <pc:docMk/>
          <pc:sldMk cId="699256492" sldId="312"/>
        </pc:sldMkLst>
        <pc:graphicFrameChg chg="mod modGraphic">
          <ac:chgData name="Vikas Joshi" userId="652013cf-bac9-4d93-942d-71fd89f57c3d" providerId="ADAL" clId="{25732257-55CA-47BD-9469-22075DC7ED1A}" dt="2021-08-13T08:32:30.958" v="13828" actId="478"/>
          <ac:graphicFrameMkLst>
            <pc:docMk/>
            <pc:sldMk cId="699256492" sldId="312"/>
            <ac:graphicFrameMk id="4" creationId="{E942B589-F876-432B-9DAB-E14488A47E7E}"/>
          </ac:graphicFrameMkLst>
        </pc:graphicFrameChg>
      </pc:sldChg>
      <pc:sldChg chg="addSp delSp modSp add del mod modShow modNotesTx">
        <pc:chgData name="Vikas Joshi" userId="652013cf-bac9-4d93-942d-71fd89f57c3d" providerId="ADAL" clId="{25732257-55CA-47BD-9469-22075DC7ED1A}" dt="2021-08-13T07:34:40.705" v="8332" actId="20577"/>
        <pc:sldMkLst>
          <pc:docMk/>
          <pc:sldMk cId="2850387905" sldId="313"/>
        </pc:sldMkLst>
        <pc:spChg chg="add mod">
          <ac:chgData name="Vikas Joshi" userId="652013cf-bac9-4d93-942d-71fd89f57c3d" providerId="ADAL" clId="{25732257-55CA-47BD-9469-22075DC7ED1A}" dt="2021-08-13T07:23:31.329" v="7977" actId="20577"/>
          <ac:spMkLst>
            <pc:docMk/>
            <pc:sldMk cId="2850387905" sldId="313"/>
            <ac:spMk id="2" creationId="{A5A996B7-2EB0-4E75-81AA-08E53750563B}"/>
          </ac:spMkLst>
        </pc:spChg>
        <pc:spChg chg="add mod">
          <ac:chgData name="Vikas Joshi" userId="652013cf-bac9-4d93-942d-71fd89f57c3d" providerId="ADAL" clId="{25732257-55CA-47BD-9469-22075DC7ED1A}" dt="2021-08-10T14:52:10.010" v="757" actId="1076"/>
          <ac:spMkLst>
            <pc:docMk/>
            <pc:sldMk cId="2850387905" sldId="313"/>
            <ac:spMk id="4" creationId="{633BD2C8-A520-4131-8731-88ECA845DF80}"/>
          </ac:spMkLst>
        </pc:spChg>
        <pc:spChg chg="mod">
          <ac:chgData name="Vikas Joshi" userId="652013cf-bac9-4d93-942d-71fd89f57c3d" providerId="ADAL" clId="{25732257-55CA-47BD-9469-22075DC7ED1A}" dt="2021-08-10T14:49:34.430" v="694" actId="1076"/>
          <ac:spMkLst>
            <pc:docMk/>
            <pc:sldMk cId="2850387905" sldId="313"/>
            <ac:spMk id="64" creationId="{DEC82E87-89DC-42F6-B61E-E00F21FD4E43}"/>
          </ac:spMkLst>
        </pc:spChg>
        <pc:spChg chg="mod">
          <ac:chgData name="Vikas Joshi" userId="652013cf-bac9-4d93-942d-71fd89f57c3d" providerId="ADAL" clId="{25732257-55CA-47BD-9469-22075DC7ED1A}" dt="2021-08-10T16:09:20.218" v="784" actId="20577"/>
          <ac:spMkLst>
            <pc:docMk/>
            <pc:sldMk cId="2850387905" sldId="313"/>
            <ac:spMk id="92" creationId="{4D93451D-9B8F-414F-8006-EA72119D04BA}"/>
          </ac:spMkLst>
        </pc:spChg>
        <pc:spChg chg="mod">
          <ac:chgData name="Vikas Joshi" userId="652013cf-bac9-4d93-942d-71fd89f57c3d" providerId="ADAL" clId="{25732257-55CA-47BD-9469-22075DC7ED1A}" dt="2021-08-10T14:49:34.430" v="694" actId="1076"/>
          <ac:spMkLst>
            <pc:docMk/>
            <pc:sldMk cId="2850387905" sldId="313"/>
            <ac:spMk id="94" creationId="{139075C9-D813-40D9-A8BD-5E3802C4DACE}"/>
          </ac:spMkLst>
        </pc:spChg>
        <pc:grpChg chg="mod">
          <ac:chgData name="Vikas Joshi" userId="652013cf-bac9-4d93-942d-71fd89f57c3d" providerId="ADAL" clId="{25732257-55CA-47BD-9469-22075DC7ED1A}" dt="2021-08-10T16:09:03.193" v="769" actId="1076"/>
          <ac:grpSpMkLst>
            <pc:docMk/>
            <pc:sldMk cId="2850387905" sldId="313"/>
            <ac:grpSpMk id="65" creationId="{E596CE54-4D45-4A64-A771-BA1D5EC790C1}"/>
          </ac:grpSpMkLst>
        </pc:grpChg>
        <pc:graphicFrameChg chg="del mod modGraphic">
          <ac:chgData name="Vikas Joshi" userId="652013cf-bac9-4d93-942d-71fd89f57c3d" providerId="ADAL" clId="{25732257-55CA-47BD-9469-22075DC7ED1A}" dt="2021-08-10T14:49:25.712" v="691" actId="478"/>
          <ac:graphicFrameMkLst>
            <pc:docMk/>
            <pc:sldMk cId="2850387905" sldId="313"/>
            <ac:graphicFrameMk id="3" creationId="{D2020256-91E5-469D-A4EA-5BA45CD3DEB6}"/>
          </ac:graphicFrameMkLst>
        </pc:graphicFrameChg>
        <pc:picChg chg="add mod">
          <ac:chgData name="Vikas Joshi" userId="652013cf-bac9-4d93-942d-71fd89f57c3d" providerId="ADAL" clId="{25732257-55CA-47BD-9469-22075DC7ED1A}" dt="2021-08-10T16:09:26.672" v="785" actId="1076"/>
          <ac:picMkLst>
            <pc:docMk/>
            <pc:sldMk cId="2850387905" sldId="313"/>
            <ac:picMk id="6" creationId="{11975DBC-9315-47B5-8E48-A4E6F0469DB7}"/>
          </ac:picMkLst>
        </pc:picChg>
        <pc:picChg chg="del mod">
          <ac:chgData name="Vikas Joshi" userId="652013cf-bac9-4d93-942d-71fd89f57c3d" providerId="ADAL" clId="{25732257-55CA-47BD-9469-22075DC7ED1A}" dt="2021-08-10T14:49:30.010" v="693" actId="478"/>
          <ac:picMkLst>
            <pc:docMk/>
            <pc:sldMk cId="2850387905" sldId="313"/>
            <ac:picMk id="98" creationId="{77ABBE5B-7577-4100-A460-72AAB0498D11}"/>
          </ac:picMkLst>
        </pc:picChg>
        <pc:cxnChg chg="add">
          <ac:chgData name="Vikas Joshi" userId="652013cf-bac9-4d93-942d-71fd89f57c3d" providerId="ADAL" clId="{25732257-55CA-47BD-9469-22075DC7ED1A}" dt="2021-08-10T16:09:14.735" v="771" actId="11529"/>
          <ac:cxnSpMkLst>
            <pc:docMk/>
            <pc:sldMk cId="2850387905" sldId="313"/>
            <ac:cxnSpMk id="9" creationId="{719D0ADD-DCC3-4633-B46E-2BD9BBE1415B}"/>
          </ac:cxnSpMkLst>
        </pc:cxnChg>
        <pc:cxnChg chg="del mod">
          <ac:chgData name="Vikas Joshi" userId="652013cf-bac9-4d93-942d-71fd89f57c3d" providerId="ADAL" clId="{25732257-55CA-47BD-9469-22075DC7ED1A}" dt="2021-08-10T16:09:01.623" v="768" actId="478"/>
          <ac:cxnSpMkLst>
            <pc:docMk/>
            <pc:sldMk cId="2850387905" sldId="313"/>
            <ac:cxnSpMk id="93" creationId="{2D7B610D-C702-4335-9B3C-95E911BB1A70}"/>
          </ac:cxnSpMkLst>
        </pc:cxnChg>
      </pc:sldChg>
      <pc:sldChg chg="del">
        <pc:chgData name="Vikas Joshi" userId="652013cf-bac9-4d93-942d-71fd89f57c3d" providerId="ADAL" clId="{25732257-55CA-47BD-9469-22075DC7ED1A}" dt="2021-08-10T18:02:06.997" v="1257" actId="47"/>
        <pc:sldMkLst>
          <pc:docMk/>
          <pc:sldMk cId="2040006457" sldId="314"/>
        </pc:sldMkLst>
      </pc:sldChg>
      <pc:sldChg chg="addSp delSp modSp mod modAnim modNotesTx">
        <pc:chgData name="Vikas Joshi" userId="652013cf-bac9-4d93-942d-71fd89f57c3d" providerId="ADAL" clId="{25732257-55CA-47BD-9469-22075DC7ED1A}" dt="2021-08-13T09:00:07.007" v="15501"/>
        <pc:sldMkLst>
          <pc:docMk/>
          <pc:sldMk cId="2481979011" sldId="315"/>
        </pc:sldMkLst>
        <pc:spChg chg="mod">
          <ac:chgData name="Vikas Joshi" userId="652013cf-bac9-4d93-942d-71fd89f57c3d" providerId="ADAL" clId="{25732257-55CA-47BD-9469-22075DC7ED1A}" dt="2021-08-13T08:58:02.598" v="15446" actId="1076"/>
          <ac:spMkLst>
            <pc:docMk/>
            <pc:sldMk cId="2481979011" sldId="315"/>
            <ac:spMk id="2" creationId="{5D6B6F21-A633-4316-9CF0-59B92729DA3D}"/>
          </ac:spMkLst>
        </pc:spChg>
        <pc:spChg chg="add del mod">
          <ac:chgData name="Vikas Joshi" userId="652013cf-bac9-4d93-942d-71fd89f57c3d" providerId="ADAL" clId="{25732257-55CA-47BD-9469-22075DC7ED1A}" dt="2021-08-13T08:54:41.668" v="15376" actId="478"/>
          <ac:spMkLst>
            <pc:docMk/>
            <pc:sldMk cId="2481979011" sldId="315"/>
            <ac:spMk id="4" creationId="{55EBB7B8-C13D-46FE-9582-95F0448C64C1}"/>
          </ac:spMkLst>
        </pc:spChg>
        <pc:spChg chg="add mod">
          <ac:chgData name="Vikas Joshi" userId="652013cf-bac9-4d93-942d-71fd89f57c3d" providerId="ADAL" clId="{25732257-55CA-47BD-9469-22075DC7ED1A}" dt="2021-08-13T08:54:42.874" v="15377"/>
          <ac:spMkLst>
            <pc:docMk/>
            <pc:sldMk cId="2481979011" sldId="315"/>
            <ac:spMk id="12" creationId="{E856486D-0806-4D8C-9D67-886662FD5BFD}"/>
          </ac:spMkLst>
        </pc:spChg>
        <pc:spChg chg="mod">
          <ac:chgData name="Vikas Joshi" userId="652013cf-bac9-4d93-942d-71fd89f57c3d" providerId="ADAL" clId="{25732257-55CA-47BD-9469-22075DC7ED1A}" dt="2021-08-13T08:56:14.830" v="15422" actId="1076"/>
          <ac:spMkLst>
            <pc:docMk/>
            <pc:sldMk cId="2481979011" sldId="315"/>
            <ac:spMk id="13" creationId="{99499716-5639-466F-A748-6A986927C5F0}"/>
          </ac:spMkLst>
        </pc:spChg>
        <pc:spChg chg="add mod">
          <ac:chgData name="Vikas Joshi" userId="652013cf-bac9-4d93-942d-71fd89f57c3d" providerId="ADAL" clId="{25732257-55CA-47BD-9469-22075DC7ED1A}" dt="2021-08-13T08:55:30.954" v="15393" actId="1076"/>
          <ac:spMkLst>
            <pc:docMk/>
            <pc:sldMk cId="2481979011" sldId="315"/>
            <ac:spMk id="14" creationId="{A5BF9113-571C-48C5-AA3A-CD19B1513C1E}"/>
          </ac:spMkLst>
        </pc:spChg>
        <pc:grpChg chg="add del mod">
          <ac:chgData name="Vikas Joshi" userId="652013cf-bac9-4d93-942d-71fd89f57c3d" providerId="ADAL" clId="{25732257-55CA-47BD-9469-22075DC7ED1A}" dt="2021-08-13T08:55:58.582" v="15400" actId="478"/>
          <ac:grpSpMkLst>
            <pc:docMk/>
            <pc:sldMk cId="2481979011" sldId="315"/>
            <ac:grpSpMk id="10" creationId="{6F7F381B-AFDC-473D-8F6C-C99C5BE9539A}"/>
          </ac:grpSpMkLst>
        </pc:grpChg>
        <pc:graphicFrameChg chg="del">
          <ac:chgData name="Vikas Joshi" userId="652013cf-bac9-4d93-942d-71fd89f57c3d" providerId="ADAL" clId="{25732257-55CA-47BD-9469-22075DC7ED1A}" dt="2021-08-13T08:54:38.972" v="15375" actId="478"/>
          <ac:graphicFrameMkLst>
            <pc:docMk/>
            <pc:sldMk cId="2481979011" sldId="315"/>
            <ac:graphicFrameMk id="9" creationId="{756058F6-5751-453C-A9CE-313FCC74AFF3}"/>
          </ac:graphicFrameMkLst>
        </pc:graphicFrameChg>
        <pc:graphicFrameChg chg="add mod modGraphic">
          <ac:chgData name="Vikas Joshi" userId="652013cf-bac9-4d93-942d-71fd89f57c3d" providerId="ADAL" clId="{25732257-55CA-47BD-9469-22075DC7ED1A}" dt="2021-08-13T08:56:46.183" v="15429" actId="1076"/>
          <ac:graphicFrameMkLst>
            <pc:docMk/>
            <pc:sldMk cId="2481979011" sldId="315"/>
            <ac:graphicFrameMk id="15" creationId="{6473823A-11A7-4D5E-B6EE-7F519CA276C2}"/>
          </ac:graphicFrameMkLst>
        </pc:graphicFrameChg>
      </pc:sldChg>
      <pc:sldChg chg="addSp delSp modSp mod addAnim delAnim modAnim modNotesTx">
        <pc:chgData name="Vikas Joshi" userId="652013cf-bac9-4d93-942d-71fd89f57c3d" providerId="ADAL" clId="{25732257-55CA-47BD-9469-22075DC7ED1A}" dt="2021-08-13T09:00:09.766" v="15502"/>
        <pc:sldMkLst>
          <pc:docMk/>
          <pc:sldMk cId="631723665" sldId="316"/>
        </pc:sldMkLst>
        <pc:spChg chg="add del mod">
          <ac:chgData name="Vikas Joshi" userId="652013cf-bac9-4d93-942d-71fd89f57c3d" providerId="ADAL" clId="{25732257-55CA-47BD-9469-22075DC7ED1A}" dt="2021-08-13T08:57:14.616" v="15431" actId="478"/>
          <ac:spMkLst>
            <pc:docMk/>
            <pc:sldMk cId="631723665" sldId="316"/>
            <ac:spMk id="4" creationId="{8AF3B89C-1290-4E38-AADD-1E4187E0FD39}"/>
          </ac:spMkLst>
        </pc:spChg>
        <pc:spChg chg="add mod">
          <ac:chgData name="Vikas Joshi" userId="652013cf-bac9-4d93-942d-71fd89f57c3d" providerId="ADAL" clId="{25732257-55CA-47BD-9469-22075DC7ED1A}" dt="2021-08-13T08:57:17.074" v="15433"/>
          <ac:spMkLst>
            <pc:docMk/>
            <pc:sldMk cId="631723665" sldId="316"/>
            <ac:spMk id="10" creationId="{BD02CC65-A4A8-41D6-8188-0C98AB2C90E1}"/>
          </ac:spMkLst>
        </pc:spChg>
        <pc:spChg chg="add mod">
          <ac:chgData name="Vikas Joshi" userId="652013cf-bac9-4d93-942d-71fd89f57c3d" providerId="ADAL" clId="{25732257-55CA-47BD-9469-22075DC7ED1A}" dt="2021-08-13T08:57:17.074" v="15433"/>
          <ac:spMkLst>
            <pc:docMk/>
            <pc:sldMk cId="631723665" sldId="316"/>
            <ac:spMk id="11" creationId="{2F41C11F-84F9-4769-BB24-68752FF77B9A}"/>
          </ac:spMkLst>
        </pc:spChg>
        <pc:spChg chg="add mod">
          <ac:chgData name="Vikas Joshi" userId="652013cf-bac9-4d93-942d-71fd89f57c3d" providerId="ADAL" clId="{25732257-55CA-47BD-9469-22075DC7ED1A}" dt="2021-08-13T08:57:39.015" v="15440"/>
          <ac:spMkLst>
            <pc:docMk/>
            <pc:sldMk cId="631723665" sldId="316"/>
            <ac:spMk id="13" creationId="{A8F9AD56-A871-41FC-A79D-B807E2B01F49}"/>
          </ac:spMkLst>
        </pc:spChg>
        <pc:spChg chg="add mod">
          <ac:chgData name="Vikas Joshi" userId="652013cf-bac9-4d93-942d-71fd89f57c3d" providerId="ADAL" clId="{25732257-55CA-47BD-9469-22075DC7ED1A}" dt="2021-08-13T08:57:39.015" v="15440"/>
          <ac:spMkLst>
            <pc:docMk/>
            <pc:sldMk cId="631723665" sldId="316"/>
            <ac:spMk id="14" creationId="{CA730828-2ED2-4527-B30C-08EFD244DAFB}"/>
          </ac:spMkLst>
        </pc:spChg>
        <pc:spChg chg="add mod">
          <ac:chgData name="Vikas Joshi" userId="652013cf-bac9-4d93-942d-71fd89f57c3d" providerId="ADAL" clId="{25732257-55CA-47BD-9469-22075DC7ED1A}" dt="2021-08-13T08:57:47.096" v="15442"/>
          <ac:spMkLst>
            <pc:docMk/>
            <pc:sldMk cId="631723665" sldId="316"/>
            <ac:spMk id="16" creationId="{B98D3E42-558F-4AB0-A2AE-E5B3E9417540}"/>
          </ac:spMkLst>
        </pc:spChg>
        <pc:spChg chg="add mod">
          <ac:chgData name="Vikas Joshi" userId="652013cf-bac9-4d93-942d-71fd89f57c3d" providerId="ADAL" clId="{25732257-55CA-47BD-9469-22075DC7ED1A}" dt="2021-08-13T08:57:47.096" v="15442"/>
          <ac:spMkLst>
            <pc:docMk/>
            <pc:sldMk cId="631723665" sldId="316"/>
            <ac:spMk id="17" creationId="{99D5BC86-73F4-45FF-A159-A957EFED3DA2}"/>
          </ac:spMkLst>
        </pc:spChg>
        <pc:spChg chg="add mod">
          <ac:chgData name="Vikas Joshi" userId="652013cf-bac9-4d93-942d-71fd89f57c3d" providerId="ADAL" clId="{25732257-55CA-47BD-9469-22075DC7ED1A}" dt="2021-08-13T08:57:54.056" v="15444"/>
          <ac:spMkLst>
            <pc:docMk/>
            <pc:sldMk cId="631723665" sldId="316"/>
            <ac:spMk id="19" creationId="{851996D4-6A3B-4266-AE50-3C121FB22F2A}"/>
          </ac:spMkLst>
        </pc:spChg>
        <pc:spChg chg="add mod">
          <ac:chgData name="Vikas Joshi" userId="652013cf-bac9-4d93-942d-71fd89f57c3d" providerId="ADAL" clId="{25732257-55CA-47BD-9469-22075DC7ED1A}" dt="2021-08-13T08:57:54.056" v="15444"/>
          <ac:spMkLst>
            <pc:docMk/>
            <pc:sldMk cId="631723665" sldId="316"/>
            <ac:spMk id="20" creationId="{79B13666-350A-4996-8F33-4748D96B3C88}"/>
          </ac:spMkLst>
        </pc:spChg>
        <pc:grpChg chg="add mod">
          <ac:chgData name="Vikas Joshi" userId="652013cf-bac9-4d93-942d-71fd89f57c3d" providerId="ADAL" clId="{25732257-55CA-47BD-9469-22075DC7ED1A}" dt="2021-08-13T08:57:17.074" v="15433"/>
          <ac:grpSpMkLst>
            <pc:docMk/>
            <pc:sldMk cId="631723665" sldId="316"/>
            <ac:grpSpMk id="8" creationId="{3BA113B1-DCDA-42BD-AF24-0282D78DA796}"/>
          </ac:grpSpMkLst>
        </pc:grpChg>
        <pc:grpChg chg="add mod">
          <ac:chgData name="Vikas Joshi" userId="652013cf-bac9-4d93-942d-71fd89f57c3d" providerId="ADAL" clId="{25732257-55CA-47BD-9469-22075DC7ED1A}" dt="2021-08-13T08:57:39.015" v="15440"/>
          <ac:grpSpMkLst>
            <pc:docMk/>
            <pc:sldMk cId="631723665" sldId="316"/>
            <ac:grpSpMk id="12" creationId="{769719DD-A95C-4800-89B1-CE0091E0448C}"/>
          </ac:grpSpMkLst>
        </pc:grpChg>
        <pc:grpChg chg="add mod">
          <ac:chgData name="Vikas Joshi" userId="652013cf-bac9-4d93-942d-71fd89f57c3d" providerId="ADAL" clId="{25732257-55CA-47BD-9469-22075DC7ED1A}" dt="2021-08-13T08:57:47.096" v="15442"/>
          <ac:grpSpMkLst>
            <pc:docMk/>
            <pc:sldMk cId="631723665" sldId="316"/>
            <ac:grpSpMk id="15" creationId="{1E66B252-73E0-4DF2-99EA-212A53206010}"/>
          </ac:grpSpMkLst>
        </pc:grpChg>
        <pc:grpChg chg="add mod">
          <ac:chgData name="Vikas Joshi" userId="652013cf-bac9-4d93-942d-71fd89f57c3d" providerId="ADAL" clId="{25732257-55CA-47BD-9469-22075DC7ED1A}" dt="2021-08-13T08:57:54.056" v="15444"/>
          <ac:grpSpMkLst>
            <pc:docMk/>
            <pc:sldMk cId="631723665" sldId="316"/>
            <ac:grpSpMk id="18" creationId="{5D8BB73A-442B-4900-84BB-CC102329593C}"/>
          </ac:grpSpMkLst>
        </pc:grpChg>
        <pc:graphicFrameChg chg="add del mod modGraphic">
          <ac:chgData name="Vikas Joshi" userId="652013cf-bac9-4d93-942d-71fd89f57c3d" providerId="ADAL" clId="{25732257-55CA-47BD-9469-22075DC7ED1A}" dt="2021-08-13T08:58:33.127" v="15479" actId="1076"/>
          <ac:graphicFrameMkLst>
            <pc:docMk/>
            <pc:sldMk cId="631723665" sldId="316"/>
            <ac:graphicFrameMk id="7" creationId="{2EAC794F-4629-436E-807F-7DB66FC7D39F}"/>
          </ac:graphicFrameMkLst>
        </pc:graphicFrameChg>
        <pc:graphicFrameChg chg="del">
          <ac:chgData name="Vikas Joshi" userId="652013cf-bac9-4d93-942d-71fd89f57c3d" providerId="ADAL" clId="{25732257-55CA-47BD-9469-22075DC7ED1A}" dt="2021-08-13T08:57:12.908" v="15430" actId="478"/>
          <ac:graphicFrameMkLst>
            <pc:docMk/>
            <pc:sldMk cId="631723665" sldId="316"/>
            <ac:graphicFrameMk id="9" creationId="{756058F6-5751-453C-A9CE-313FCC74AFF3}"/>
          </ac:graphicFrameMkLst>
        </pc:graphicFrameChg>
        <pc:graphicFrameChg chg="add mod modGraphic">
          <ac:chgData name="Vikas Joshi" userId="652013cf-bac9-4d93-942d-71fd89f57c3d" providerId="ADAL" clId="{25732257-55CA-47BD-9469-22075DC7ED1A}" dt="2021-08-13T08:58:38.273" v="15480" actId="14100"/>
          <ac:graphicFrameMkLst>
            <pc:docMk/>
            <pc:sldMk cId="631723665" sldId="316"/>
            <ac:graphicFrameMk id="21" creationId="{0F2D4FC6-4C96-4C2F-8769-CDF57DBF80E4}"/>
          </ac:graphicFrameMkLst>
        </pc:graphicFrameChg>
      </pc:sldChg>
      <pc:sldChg chg="addSp delSp modSp mod delAnim modAnim">
        <pc:chgData name="Vikas Joshi" userId="652013cf-bac9-4d93-942d-71fd89f57c3d" providerId="ADAL" clId="{25732257-55CA-47BD-9469-22075DC7ED1A}" dt="2021-08-13T09:00:12.835" v="15503"/>
        <pc:sldMkLst>
          <pc:docMk/>
          <pc:sldMk cId="3009137327" sldId="317"/>
        </pc:sldMkLst>
        <pc:spChg chg="add del mod">
          <ac:chgData name="Vikas Joshi" userId="652013cf-bac9-4d93-942d-71fd89f57c3d" providerId="ADAL" clId="{25732257-55CA-47BD-9469-22075DC7ED1A}" dt="2021-08-13T08:58:58.383" v="15482" actId="478"/>
          <ac:spMkLst>
            <pc:docMk/>
            <pc:sldMk cId="3009137327" sldId="317"/>
            <ac:spMk id="4" creationId="{55285688-93D5-46C6-BF91-73C86020C6DA}"/>
          </ac:spMkLst>
        </pc:spChg>
        <pc:graphicFrameChg chg="del">
          <ac:chgData name="Vikas Joshi" userId="652013cf-bac9-4d93-942d-71fd89f57c3d" providerId="ADAL" clId="{25732257-55CA-47BD-9469-22075DC7ED1A}" dt="2021-08-13T06:08:03.009" v="3093" actId="478"/>
          <ac:graphicFrameMkLst>
            <pc:docMk/>
            <pc:sldMk cId="3009137327" sldId="317"/>
            <ac:graphicFrameMk id="6" creationId="{8801328C-F504-48FD-BFC4-8EC5E2A135BC}"/>
          </ac:graphicFrameMkLst>
        </pc:graphicFrameChg>
        <pc:graphicFrameChg chg="add mod modGraphic">
          <ac:chgData name="Vikas Joshi" userId="652013cf-bac9-4d93-942d-71fd89f57c3d" providerId="ADAL" clId="{25732257-55CA-47BD-9469-22075DC7ED1A}" dt="2021-08-13T08:59:12.961" v="15499" actId="14100"/>
          <ac:graphicFrameMkLst>
            <pc:docMk/>
            <pc:sldMk cId="3009137327" sldId="317"/>
            <ac:graphicFrameMk id="7" creationId="{4D8ECC1A-CF98-4156-963D-CC4463A84188}"/>
          </ac:graphicFrameMkLst>
        </pc:graphicFrameChg>
        <pc:graphicFrameChg chg="del">
          <ac:chgData name="Vikas Joshi" userId="652013cf-bac9-4d93-942d-71fd89f57c3d" providerId="ADAL" clId="{25732257-55CA-47BD-9469-22075DC7ED1A}" dt="2021-08-13T08:58:56.487" v="15481" actId="478"/>
          <ac:graphicFrameMkLst>
            <pc:docMk/>
            <pc:sldMk cId="3009137327" sldId="317"/>
            <ac:graphicFrameMk id="9" creationId="{756058F6-5751-453C-A9CE-313FCC74AFF3}"/>
          </ac:graphicFrameMkLst>
        </pc:graphicFrameChg>
      </pc:sldChg>
      <pc:sldChg chg="delSp modSp mod modNotesTx">
        <pc:chgData name="Vikas Joshi" userId="652013cf-bac9-4d93-942d-71fd89f57c3d" providerId="ADAL" clId="{25732257-55CA-47BD-9469-22075DC7ED1A}" dt="2021-08-13T06:27:00.696" v="4601" actId="33524"/>
        <pc:sldMkLst>
          <pc:docMk/>
          <pc:sldMk cId="4077034655" sldId="318"/>
        </pc:sldMkLst>
        <pc:spChg chg="mod">
          <ac:chgData name="Vikas Joshi" userId="652013cf-bac9-4d93-942d-71fd89f57c3d" providerId="ADAL" clId="{25732257-55CA-47BD-9469-22075DC7ED1A}" dt="2021-08-13T06:08:13.794" v="3095" actId="20577"/>
          <ac:spMkLst>
            <pc:docMk/>
            <pc:sldMk cId="4077034655" sldId="318"/>
            <ac:spMk id="2" creationId="{5D6B6F21-A633-4316-9CF0-59B92729DA3D}"/>
          </ac:spMkLst>
        </pc:spChg>
        <pc:graphicFrameChg chg="mod modGraphic">
          <ac:chgData name="Vikas Joshi" userId="652013cf-bac9-4d93-942d-71fd89f57c3d" providerId="ADAL" clId="{25732257-55CA-47BD-9469-22075DC7ED1A}" dt="2021-08-13T06:21:13.441" v="4033" actId="478"/>
          <ac:graphicFrameMkLst>
            <pc:docMk/>
            <pc:sldMk cId="4077034655" sldId="318"/>
            <ac:graphicFrameMk id="9" creationId="{756058F6-5751-453C-A9CE-313FCC74AFF3}"/>
          </ac:graphicFrameMkLst>
        </pc:graphicFrameChg>
        <pc:graphicFrameChg chg="del mod">
          <ac:chgData name="Vikas Joshi" userId="652013cf-bac9-4d93-942d-71fd89f57c3d" providerId="ADAL" clId="{25732257-55CA-47BD-9469-22075DC7ED1A}" dt="2021-08-10T14:30:48.105" v="337" actId="21"/>
          <ac:graphicFrameMkLst>
            <pc:docMk/>
            <pc:sldMk cId="4077034655" sldId="318"/>
            <ac:graphicFrameMk id="13" creationId="{A7C07546-74AB-4923-98FE-B86F0E211488}"/>
          </ac:graphicFrameMkLst>
        </pc:graphicFrameChg>
      </pc:sldChg>
      <pc:sldChg chg="delSp modSp mod modNotesTx">
        <pc:chgData name="Vikas Joshi" userId="652013cf-bac9-4d93-942d-71fd89f57c3d" providerId="ADAL" clId="{25732257-55CA-47BD-9469-22075DC7ED1A}" dt="2021-08-13T09:01:30.102" v="15507" actId="478"/>
        <pc:sldMkLst>
          <pc:docMk/>
          <pc:sldMk cId="1499032286" sldId="319"/>
        </pc:sldMkLst>
        <pc:spChg chg="mod">
          <ac:chgData name="Vikas Joshi" userId="652013cf-bac9-4d93-942d-71fd89f57c3d" providerId="ADAL" clId="{25732257-55CA-47BD-9469-22075DC7ED1A}" dt="2021-08-10T17:20:08.396" v="1080" actId="5793"/>
          <ac:spMkLst>
            <pc:docMk/>
            <pc:sldMk cId="1499032286" sldId="319"/>
            <ac:spMk id="3" creationId="{624F0A39-9A93-4105-8A22-E42011EBE922}"/>
          </ac:spMkLst>
        </pc:spChg>
        <pc:graphicFrameChg chg="del">
          <ac:chgData name="Vikas Joshi" userId="652013cf-bac9-4d93-942d-71fd89f57c3d" providerId="ADAL" clId="{25732257-55CA-47BD-9469-22075DC7ED1A}" dt="2021-08-13T09:01:26.561" v="15504" actId="478"/>
          <ac:graphicFrameMkLst>
            <pc:docMk/>
            <pc:sldMk cId="1499032286" sldId="319"/>
            <ac:graphicFrameMk id="4" creationId="{9361DBC0-9259-40E4-95A4-D017AB9A4092}"/>
          </ac:graphicFrameMkLst>
        </pc:graphicFrameChg>
        <pc:inkChg chg="del">
          <ac:chgData name="Vikas Joshi" userId="652013cf-bac9-4d93-942d-71fd89f57c3d" providerId="ADAL" clId="{25732257-55CA-47BD-9469-22075DC7ED1A}" dt="2021-08-13T09:01:29.391" v="15506" actId="478"/>
          <ac:inkMkLst>
            <pc:docMk/>
            <pc:sldMk cId="1499032286" sldId="319"/>
            <ac:inkMk id="6" creationId="{F33180A4-861D-4B9F-8034-BC208CBC9A06}"/>
          </ac:inkMkLst>
        </pc:inkChg>
        <pc:inkChg chg="del">
          <ac:chgData name="Vikas Joshi" userId="652013cf-bac9-4d93-942d-71fd89f57c3d" providerId="ADAL" clId="{25732257-55CA-47BD-9469-22075DC7ED1A}" dt="2021-08-13T09:01:28.809" v="15505" actId="478"/>
          <ac:inkMkLst>
            <pc:docMk/>
            <pc:sldMk cId="1499032286" sldId="319"/>
            <ac:inkMk id="7" creationId="{E475138A-9662-4EEF-9673-DBAB3A6C0557}"/>
          </ac:inkMkLst>
        </pc:inkChg>
        <pc:inkChg chg="del">
          <ac:chgData name="Vikas Joshi" userId="652013cf-bac9-4d93-942d-71fd89f57c3d" providerId="ADAL" clId="{25732257-55CA-47BD-9469-22075DC7ED1A}" dt="2021-08-13T09:01:30.102" v="15507" actId="478"/>
          <ac:inkMkLst>
            <pc:docMk/>
            <pc:sldMk cId="1499032286" sldId="319"/>
            <ac:inkMk id="8" creationId="{6CE3205B-4905-4D03-B086-71BB69BC930B}"/>
          </ac:inkMkLst>
        </pc:inkChg>
      </pc:sldChg>
      <pc:sldChg chg="del">
        <pc:chgData name="Vikas Joshi" userId="652013cf-bac9-4d93-942d-71fd89f57c3d" providerId="ADAL" clId="{25732257-55CA-47BD-9469-22075DC7ED1A}" dt="2021-08-10T17:24:32.667" v="1102" actId="47"/>
        <pc:sldMkLst>
          <pc:docMk/>
          <pc:sldMk cId="327370088" sldId="320"/>
        </pc:sldMkLst>
      </pc:sldChg>
      <pc:sldChg chg="del">
        <pc:chgData name="Vikas Joshi" userId="652013cf-bac9-4d93-942d-71fd89f57c3d" providerId="ADAL" clId="{25732257-55CA-47BD-9469-22075DC7ED1A}" dt="2021-08-10T18:02:02.946" v="1253" actId="47"/>
        <pc:sldMkLst>
          <pc:docMk/>
          <pc:sldMk cId="1793216196" sldId="322"/>
        </pc:sldMkLst>
      </pc:sldChg>
      <pc:sldChg chg="addSp delSp modSp mod modNotesTx">
        <pc:chgData name="Vikas Joshi" userId="652013cf-bac9-4d93-942d-71fd89f57c3d" providerId="ADAL" clId="{25732257-55CA-47BD-9469-22075DC7ED1A}" dt="2021-08-13T08:20:14.535" v="13102" actId="20577"/>
        <pc:sldMkLst>
          <pc:docMk/>
          <pc:sldMk cId="3483288071" sldId="323"/>
        </pc:sldMkLst>
        <pc:graphicFrameChg chg="del">
          <ac:chgData name="Vikas Joshi" userId="652013cf-bac9-4d93-942d-71fd89f57c3d" providerId="ADAL" clId="{25732257-55CA-47BD-9469-22075DC7ED1A}" dt="2021-08-10T17:40:09.485" v="1121" actId="478"/>
          <ac:graphicFrameMkLst>
            <pc:docMk/>
            <pc:sldMk cId="3483288071" sldId="323"/>
            <ac:graphicFrameMk id="4" creationId="{59FC6F29-5F93-4A4F-B519-7FC29544EDB6}"/>
          </ac:graphicFrameMkLst>
        </pc:graphicFrameChg>
        <pc:picChg chg="add mod">
          <ac:chgData name="Vikas Joshi" userId="652013cf-bac9-4d93-942d-71fd89f57c3d" providerId="ADAL" clId="{25732257-55CA-47BD-9469-22075DC7ED1A}" dt="2021-08-13T07:39:27.936" v="8600" actId="1076"/>
          <ac:picMkLst>
            <pc:docMk/>
            <pc:sldMk cId="3483288071" sldId="323"/>
            <ac:picMk id="5" creationId="{99437339-A249-43DC-9F32-736325974664}"/>
          </ac:picMkLst>
        </pc:picChg>
      </pc:sldChg>
      <pc:sldChg chg="modSp mod modNotesTx">
        <pc:chgData name="Vikas Joshi" userId="652013cf-bac9-4d93-942d-71fd89f57c3d" providerId="ADAL" clId="{25732257-55CA-47BD-9469-22075DC7ED1A}" dt="2021-08-13T08:17:16.891" v="12621" actId="20577"/>
        <pc:sldMkLst>
          <pc:docMk/>
          <pc:sldMk cId="545923186" sldId="324"/>
        </pc:sldMkLst>
        <pc:spChg chg="mod">
          <ac:chgData name="Vikas Joshi" userId="652013cf-bac9-4d93-942d-71fd89f57c3d" providerId="ADAL" clId="{25732257-55CA-47BD-9469-22075DC7ED1A}" dt="2021-08-13T08:09:39.771" v="12030" actId="20577"/>
          <ac:spMkLst>
            <pc:docMk/>
            <pc:sldMk cId="545923186" sldId="324"/>
            <ac:spMk id="7" creationId="{E2781D56-E02E-4049-8FF9-DAF2FA8FD937}"/>
          </ac:spMkLst>
        </pc:spChg>
      </pc:sldChg>
      <pc:sldChg chg="del">
        <pc:chgData name="Vikas Joshi" userId="652013cf-bac9-4d93-942d-71fd89f57c3d" providerId="ADAL" clId="{25732257-55CA-47BD-9469-22075DC7ED1A}" dt="2021-08-10T18:01:57.108" v="1249" actId="47"/>
        <pc:sldMkLst>
          <pc:docMk/>
          <pc:sldMk cId="1795148217" sldId="325"/>
        </pc:sldMkLst>
      </pc:sldChg>
      <pc:sldChg chg="del">
        <pc:chgData name="Vikas Joshi" userId="652013cf-bac9-4d93-942d-71fd89f57c3d" providerId="ADAL" clId="{25732257-55CA-47BD-9469-22075DC7ED1A}" dt="2021-08-10T18:01:59.729" v="1251" actId="47"/>
        <pc:sldMkLst>
          <pc:docMk/>
          <pc:sldMk cId="1620774235" sldId="327"/>
        </pc:sldMkLst>
      </pc:sldChg>
      <pc:sldChg chg="del">
        <pc:chgData name="Vikas Joshi" userId="652013cf-bac9-4d93-942d-71fd89f57c3d" providerId="ADAL" clId="{25732257-55CA-47BD-9469-22075DC7ED1A}" dt="2021-08-10T18:02:06.291" v="1256" actId="47"/>
        <pc:sldMkLst>
          <pc:docMk/>
          <pc:sldMk cId="494439387" sldId="328"/>
        </pc:sldMkLst>
      </pc:sldChg>
      <pc:sldChg chg="addSp delSp modSp new mod modNotesTx">
        <pc:chgData name="Vikas Joshi" userId="652013cf-bac9-4d93-942d-71fd89f57c3d" providerId="ADAL" clId="{25732257-55CA-47BD-9469-22075DC7ED1A}" dt="2021-08-13T06:36:58.751" v="5634" actId="20577"/>
        <pc:sldMkLst>
          <pc:docMk/>
          <pc:sldMk cId="1979703569" sldId="329"/>
        </pc:sldMkLst>
        <pc:spChg chg="mod">
          <ac:chgData name="Vikas Joshi" userId="652013cf-bac9-4d93-942d-71fd89f57c3d" providerId="ADAL" clId="{25732257-55CA-47BD-9469-22075DC7ED1A}" dt="2021-08-10T14:31:11.825" v="359" actId="20577"/>
          <ac:spMkLst>
            <pc:docMk/>
            <pc:sldMk cId="1979703569" sldId="329"/>
            <ac:spMk id="2" creationId="{10225092-B508-4F15-BE89-F1158394A1E8}"/>
          </ac:spMkLst>
        </pc:spChg>
        <pc:spChg chg="del">
          <ac:chgData name="Vikas Joshi" userId="652013cf-bac9-4d93-942d-71fd89f57c3d" providerId="ADAL" clId="{25732257-55CA-47BD-9469-22075DC7ED1A}" dt="2021-08-10T14:31:03.189" v="343" actId="478"/>
          <ac:spMkLst>
            <pc:docMk/>
            <pc:sldMk cId="1979703569" sldId="329"/>
            <ac:spMk id="3" creationId="{1AB811A6-74E6-4CCF-88C4-3F4D79D1523F}"/>
          </ac:spMkLst>
        </pc:spChg>
        <pc:spChg chg="add mod">
          <ac:chgData name="Vikas Joshi" userId="652013cf-bac9-4d93-942d-71fd89f57c3d" providerId="ADAL" clId="{25732257-55CA-47BD-9469-22075DC7ED1A}" dt="2021-08-13T06:34:12.978" v="5495" actId="1076"/>
          <ac:spMkLst>
            <pc:docMk/>
            <pc:sldMk cId="1979703569" sldId="329"/>
            <ac:spMk id="3" creationId="{C98F7C3C-0AF0-4227-82EE-6E3E0BA16E26}"/>
          </ac:spMkLst>
        </pc:spChg>
        <pc:spChg chg="add mod">
          <ac:chgData name="Vikas Joshi" userId="652013cf-bac9-4d93-942d-71fd89f57c3d" providerId="ADAL" clId="{25732257-55CA-47BD-9469-22075DC7ED1A}" dt="2021-08-13T06:34:07.055" v="5493" actId="1076"/>
          <ac:spMkLst>
            <pc:docMk/>
            <pc:sldMk cId="1979703569" sldId="329"/>
            <ac:spMk id="6" creationId="{E070177A-7458-4AB5-A8B8-F3F3A7A427C1}"/>
          </ac:spMkLst>
        </pc:spChg>
        <pc:spChg chg="add mod">
          <ac:chgData name="Vikas Joshi" userId="652013cf-bac9-4d93-942d-71fd89f57c3d" providerId="ADAL" clId="{25732257-55CA-47BD-9469-22075DC7ED1A}" dt="2021-08-13T06:34:03.992" v="5492" actId="1076"/>
          <ac:spMkLst>
            <pc:docMk/>
            <pc:sldMk cId="1979703569" sldId="329"/>
            <ac:spMk id="8" creationId="{E96A302B-0D44-4380-9EB1-8A64F1A5B914}"/>
          </ac:spMkLst>
        </pc:spChg>
        <pc:spChg chg="add mod">
          <ac:chgData name="Vikas Joshi" userId="652013cf-bac9-4d93-942d-71fd89f57c3d" providerId="ADAL" clId="{25732257-55CA-47BD-9469-22075DC7ED1A}" dt="2021-08-13T06:34:10.300" v="5494" actId="1076"/>
          <ac:spMkLst>
            <pc:docMk/>
            <pc:sldMk cId="1979703569" sldId="329"/>
            <ac:spMk id="10" creationId="{9450C34E-5074-4B53-B0A7-6A189B0CA537}"/>
          </ac:spMkLst>
        </pc:spChg>
        <pc:spChg chg="add del mod">
          <ac:chgData name="Vikas Joshi" userId="652013cf-bac9-4d93-942d-71fd89f57c3d" providerId="ADAL" clId="{25732257-55CA-47BD-9469-22075DC7ED1A}" dt="2021-08-13T06:33:58.865" v="5490"/>
          <ac:spMkLst>
            <pc:docMk/>
            <pc:sldMk cId="1979703569" sldId="329"/>
            <ac:spMk id="12" creationId="{21C202F0-3480-45A7-B470-FE3992A59473}"/>
          </ac:spMkLst>
        </pc:spChg>
        <pc:graphicFrameChg chg="add del mod modGraphic">
          <ac:chgData name="Vikas Joshi" userId="652013cf-bac9-4d93-942d-71fd89f57c3d" providerId="ADAL" clId="{25732257-55CA-47BD-9469-22075DC7ED1A}" dt="2021-08-13T06:33:50.701" v="5485" actId="20577"/>
          <ac:graphicFrameMkLst>
            <pc:docMk/>
            <pc:sldMk cId="1979703569" sldId="329"/>
            <ac:graphicFrameMk id="5" creationId="{84B06058-B576-4EF1-8511-D030988A68FD}"/>
          </ac:graphicFrameMkLst>
        </pc:graphicFrameChg>
        <pc:graphicFrameChg chg="add mod">
          <ac:chgData name="Vikas Joshi" userId="652013cf-bac9-4d93-942d-71fd89f57c3d" providerId="ADAL" clId="{25732257-55CA-47BD-9469-22075DC7ED1A}" dt="2021-08-13T05:38:08.285" v="2213" actId="571"/>
          <ac:graphicFrameMkLst>
            <pc:docMk/>
            <pc:sldMk cId="1979703569" sldId="329"/>
            <ac:graphicFrameMk id="9" creationId="{E76DD228-05A3-41B5-B82A-F7052B82C78C}"/>
          </ac:graphicFrameMkLst>
        </pc:graphicFrameChg>
      </pc:sldChg>
      <pc:sldChg chg="addSp delSp modSp new del mod modAnim">
        <pc:chgData name="Vikas Joshi" userId="652013cf-bac9-4d93-942d-71fd89f57c3d" providerId="ADAL" clId="{25732257-55CA-47BD-9469-22075DC7ED1A}" dt="2021-08-10T14:14:03.067" v="280" actId="47"/>
        <pc:sldMkLst>
          <pc:docMk/>
          <pc:sldMk cId="3416425560" sldId="329"/>
        </pc:sldMkLst>
        <pc:spChg chg="mod">
          <ac:chgData name="Vikas Joshi" userId="652013cf-bac9-4d93-942d-71fd89f57c3d" providerId="ADAL" clId="{25732257-55CA-47BD-9469-22075DC7ED1A}" dt="2021-08-10T14:08:34.018" v="274" actId="20577"/>
          <ac:spMkLst>
            <pc:docMk/>
            <pc:sldMk cId="3416425560" sldId="329"/>
            <ac:spMk id="2" creationId="{3319F64A-39C1-4515-B187-9C9CF4DFF304}"/>
          </ac:spMkLst>
        </pc:spChg>
        <pc:spChg chg="del">
          <ac:chgData name="Vikas Joshi" userId="652013cf-bac9-4d93-942d-71fd89f57c3d" providerId="ADAL" clId="{25732257-55CA-47BD-9469-22075DC7ED1A}" dt="2021-08-10T14:08:38.202" v="275" actId="478"/>
          <ac:spMkLst>
            <pc:docMk/>
            <pc:sldMk cId="3416425560" sldId="329"/>
            <ac:spMk id="3" creationId="{55CDEF55-7DDE-49F3-8764-31909CB5EA4E}"/>
          </ac:spMkLst>
        </pc:spChg>
        <pc:spChg chg="add mod">
          <ac:chgData name="Vikas Joshi" userId="652013cf-bac9-4d93-942d-71fd89f57c3d" providerId="ADAL" clId="{25732257-55CA-47BD-9469-22075DC7ED1A}" dt="2021-08-10T14:10:42.165" v="278" actId="1076"/>
          <ac:spMkLst>
            <pc:docMk/>
            <pc:sldMk cId="3416425560" sldId="329"/>
            <ac:spMk id="4" creationId="{DB1A1E8E-F27C-4B00-9099-27D5558E02A4}"/>
          </ac:spMkLst>
        </pc:spChg>
        <pc:spChg chg="add mod">
          <ac:chgData name="Vikas Joshi" userId="652013cf-bac9-4d93-942d-71fd89f57c3d" providerId="ADAL" clId="{25732257-55CA-47BD-9469-22075DC7ED1A}" dt="2021-08-10T14:10:42.165" v="278" actId="1076"/>
          <ac:spMkLst>
            <pc:docMk/>
            <pc:sldMk cId="3416425560" sldId="329"/>
            <ac:spMk id="5" creationId="{85C0CC84-4ECB-4740-875D-8745BC05AA5C}"/>
          </ac:spMkLst>
        </pc:spChg>
        <pc:spChg chg="add mod">
          <ac:chgData name="Vikas Joshi" userId="652013cf-bac9-4d93-942d-71fd89f57c3d" providerId="ADAL" clId="{25732257-55CA-47BD-9469-22075DC7ED1A}" dt="2021-08-10T14:10:42.165" v="278" actId="1076"/>
          <ac:spMkLst>
            <pc:docMk/>
            <pc:sldMk cId="3416425560" sldId="329"/>
            <ac:spMk id="6" creationId="{1C69A2DD-D6E5-4329-A17E-693BB0FA68C6}"/>
          </ac:spMkLst>
        </pc:spChg>
        <pc:spChg chg="add mod">
          <ac:chgData name="Vikas Joshi" userId="652013cf-bac9-4d93-942d-71fd89f57c3d" providerId="ADAL" clId="{25732257-55CA-47BD-9469-22075DC7ED1A}" dt="2021-08-10T14:10:42.165" v="278" actId="1076"/>
          <ac:spMkLst>
            <pc:docMk/>
            <pc:sldMk cId="3416425560" sldId="329"/>
            <ac:spMk id="10" creationId="{7437491C-3D79-4952-837E-6904ABCC9BD4}"/>
          </ac:spMkLst>
        </pc:spChg>
        <pc:spChg chg="add mod">
          <ac:chgData name="Vikas Joshi" userId="652013cf-bac9-4d93-942d-71fd89f57c3d" providerId="ADAL" clId="{25732257-55CA-47BD-9469-22075DC7ED1A}" dt="2021-08-10T14:10:42.165" v="278" actId="1076"/>
          <ac:spMkLst>
            <pc:docMk/>
            <pc:sldMk cId="3416425560" sldId="329"/>
            <ac:spMk id="13" creationId="{93CF180E-AA4D-424F-BF34-F98D3BF1FC8B}"/>
          </ac:spMkLst>
        </pc:spChg>
        <pc:spChg chg="add mod">
          <ac:chgData name="Vikas Joshi" userId="652013cf-bac9-4d93-942d-71fd89f57c3d" providerId="ADAL" clId="{25732257-55CA-47BD-9469-22075DC7ED1A}" dt="2021-08-10T14:10:42.165" v="278" actId="1076"/>
          <ac:spMkLst>
            <pc:docMk/>
            <pc:sldMk cId="3416425560" sldId="329"/>
            <ac:spMk id="14" creationId="{DD4FD82E-11E0-4848-A995-A47977A7F3D2}"/>
          </ac:spMkLst>
        </pc:spChg>
        <pc:spChg chg="add mod">
          <ac:chgData name="Vikas Joshi" userId="652013cf-bac9-4d93-942d-71fd89f57c3d" providerId="ADAL" clId="{25732257-55CA-47BD-9469-22075DC7ED1A}" dt="2021-08-10T14:10:42.165" v="278" actId="1076"/>
          <ac:spMkLst>
            <pc:docMk/>
            <pc:sldMk cId="3416425560" sldId="329"/>
            <ac:spMk id="15" creationId="{1EC9094E-60B6-47A9-A4B3-F60DED92861D}"/>
          </ac:spMkLst>
        </pc:spChg>
        <pc:cxnChg chg="add mod">
          <ac:chgData name="Vikas Joshi" userId="652013cf-bac9-4d93-942d-71fd89f57c3d" providerId="ADAL" clId="{25732257-55CA-47BD-9469-22075DC7ED1A}" dt="2021-08-10T14:10:42.165" v="278" actId="1076"/>
          <ac:cxnSpMkLst>
            <pc:docMk/>
            <pc:sldMk cId="3416425560" sldId="329"/>
            <ac:cxnSpMk id="7" creationId="{C971985F-B0DE-42ED-A819-E2515F5290C5}"/>
          </ac:cxnSpMkLst>
        </pc:cxnChg>
        <pc:cxnChg chg="add mod">
          <ac:chgData name="Vikas Joshi" userId="652013cf-bac9-4d93-942d-71fd89f57c3d" providerId="ADAL" clId="{25732257-55CA-47BD-9469-22075DC7ED1A}" dt="2021-08-10T14:10:42.165" v="278" actId="1076"/>
          <ac:cxnSpMkLst>
            <pc:docMk/>
            <pc:sldMk cId="3416425560" sldId="329"/>
            <ac:cxnSpMk id="8" creationId="{A2298F51-31CF-43D7-BA78-B0762F543FDD}"/>
          </ac:cxnSpMkLst>
        </pc:cxnChg>
        <pc:cxnChg chg="add mod">
          <ac:chgData name="Vikas Joshi" userId="652013cf-bac9-4d93-942d-71fd89f57c3d" providerId="ADAL" clId="{25732257-55CA-47BD-9469-22075DC7ED1A}" dt="2021-08-10T14:10:42.165" v="278" actId="1076"/>
          <ac:cxnSpMkLst>
            <pc:docMk/>
            <pc:sldMk cId="3416425560" sldId="329"/>
            <ac:cxnSpMk id="9" creationId="{D2D70679-A654-47C0-B2E7-0A60CF183949}"/>
          </ac:cxnSpMkLst>
        </pc:cxnChg>
        <pc:cxnChg chg="add mod">
          <ac:chgData name="Vikas Joshi" userId="652013cf-bac9-4d93-942d-71fd89f57c3d" providerId="ADAL" clId="{25732257-55CA-47BD-9469-22075DC7ED1A}" dt="2021-08-10T14:10:42.165" v="278" actId="1076"/>
          <ac:cxnSpMkLst>
            <pc:docMk/>
            <pc:sldMk cId="3416425560" sldId="329"/>
            <ac:cxnSpMk id="11" creationId="{1A2FE46A-2D31-46A2-BFB5-09BF620026E7}"/>
          </ac:cxnSpMkLst>
        </pc:cxnChg>
        <pc:cxnChg chg="add mod">
          <ac:chgData name="Vikas Joshi" userId="652013cf-bac9-4d93-942d-71fd89f57c3d" providerId="ADAL" clId="{25732257-55CA-47BD-9469-22075DC7ED1A}" dt="2021-08-10T14:10:42.165" v="278" actId="1076"/>
          <ac:cxnSpMkLst>
            <pc:docMk/>
            <pc:sldMk cId="3416425560" sldId="329"/>
            <ac:cxnSpMk id="12" creationId="{8F9D8B0D-7D4F-4585-A0D4-158C638E1C17}"/>
          </ac:cxnSpMkLst>
        </pc:cxnChg>
      </pc:sldChg>
      <pc:sldChg chg="addSp delSp modSp new mod modNotesTx">
        <pc:chgData name="Vikas Joshi" userId="652013cf-bac9-4d93-942d-71fd89f57c3d" providerId="ADAL" clId="{25732257-55CA-47BD-9469-22075DC7ED1A}" dt="2021-08-13T07:45:32.734" v="9558" actId="20577"/>
        <pc:sldMkLst>
          <pc:docMk/>
          <pc:sldMk cId="497338120" sldId="330"/>
        </pc:sldMkLst>
        <pc:spChg chg="mod">
          <ac:chgData name="Vikas Joshi" userId="652013cf-bac9-4d93-942d-71fd89f57c3d" providerId="ADAL" clId="{25732257-55CA-47BD-9469-22075DC7ED1A}" dt="2021-08-10T17:07:52.571" v="841" actId="20577"/>
          <ac:spMkLst>
            <pc:docMk/>
            <pc:sldMk cId="497338120" sldId="330"/>
            <ac:spMk id="2" creationId="{0AFA4197-6B0C-434B-9440-6C06BD3FCD36}"/>
          </ac:spMkLst>
        </pc:spChg>
        <pc:spChg chg="del">
          <ac:chgData name="Vikas Joshi" userId="652013cf-bac9-4d93-942d-71fd89f57c3d" providerId="ADAL" clId="{25732257-55CA-47BD-9469-22075DC7ED1A}" dt="2021-08-10T17:07:54.894" v="842" actId="478"/>
          <ac:spMkLst>
            <pc:docMk/>
            <pc:sldMk cId="497338120" sldId="330"/>
            <ac:spMk id="3" creationId="{3AEC5C21-FE90-4E75-BBA2-8569CE8814BA}"/>
          </ac:spMkLst>
        </pc:spChg>
        <pc:picChg chg="add mod">
          <ac:chgData name="Vikas Joshi" userId="652013cf-bac9-4d93-942d-71fd89f57c3d" providerId="ADAL" clId="{25732257-55CA-47BD-9469-22075DC7ED1A}" dt="2021-08-10T17:13:30.491" v="895" actId="1076"/>
          <ac:picMkLst>
            <pc:docMk/>
            <pc:sldMk cId="497338120" sldId="330"/>
            <ac:picMk id="5" creationId="{FE8C348E-FEF6-4FD8-9595-2C4E6801175D}"/>
          </ac:picMkLst>
        </pc:picChg>
        <pc:picChg chg="add mod">
          <ac:chgData name="Vikas Joshi" userId="652013cf-bac9-4d93-942d-71fd89f57c3d" providerId="ADAL" clId="{25732257-55CA-47BD-9469-22075DC7ED1A}" dt="2021-08-10T17:13:26.096" v="894" actId="1076"/>
          <ac:picMkLst>
            <pc:docMk/>
            <pc:sldMk cId="497338120" sldId="330"/>
            <ac:picMk id="7" creationId="{3C703EBD-00EE-4B51-B72F-6F8E8892EDB8}"/>
          </ac:picMkLst>
        </pc:picChg>
      </pc:sldChg>
      <pc:sldChg chg="new del">
        <pc:chgData name="Vikas Joshi" userId="652013cf-bac9-4d93-942d-71fd89f57c3d" providerId="ADAL" clId="{25732257-55CA-47BD-9469-22075DC7ED1A}" dt="2021-08-10T16:42:24.310" v="787" actId="47"/>
        <pc:sldMkLst>
          <pc:docMk/>
          <pc:sldMk cId="2126492495" sldId="330"/>
        </pc:sldMkLst>
      </pc:sldChg>
      <pc:sldChg chg="addSp delSp modSp new mod setBg modNotesTx">
        <pc:chgData name="Vikas Joshi" userId="652013cf-bac9-4d93-942d-71fd89f57c3d" providerId="ADAL" clId="{25732257-55CA-47BD-9469-22075DC7ED1A}" dt="2021-08-13T08:31:56.051" v="13826" actId="20577"/>
        <pc:sldMkLst>
          <pc:docMk/>
          <pc:sldMk cId="2276313594" sldId="331"/>
        </pc:sldMkLst>
        <pc:spChg chg="mod">
          <ac:chgData name="Vikas Joshi" userId="652013cf-bac9-4d93-942d-71fd89f57c3d" providerId="ADAL" clId="{25732257-55CA-47BD-9469-22075DC7ED1A}" dt="2021-08-10T18:01:26.231" v="1244" actId="26606"/>
          <ac:spMkLst>
            <pc:docMk/>
            <pc:sldMk cId="2276313594" sldId="331"/>
            <ac:spMk id="2" creationId="{99CC5079-8CF3-457D-9B92-973484BDA90A}"/>
          </ac:spMkLst>
        </pc:spChg>
        <pc:spChg chg="del">
          <ac:chgData name="Vikas Joshi" userId="652013cf-bac9-4d93-942d-71fd89f57c3d" providerId="ADAL" clId="{25732257-55CA-47BD-9469-22075DC7ED1A}" dt="2021-08-10T17:55:17.904" v="1202" actId="478"/>
          <ac:spMkLst>
            <pc:docMk/>
            <pc:sldMk cId="2276313594" sldId="331"/>
            <ac:spMk id="3" creationId="{89764720-911B-4CC7-9C9E-8AA284167792}"/>
          </ac:spMkLst>
        </pc:spChg>
        <pc:spChg chg="add mod">
          <ac:chgData name="Vikas Joshi" userId="652013cf-bac9-4d93-942d-71fd89f57c3d" providerId="ADAL" clId="{25732257-55CA-47BD-9469-22075DC7ED1A}" dt="2021-08-10T18:01:26.231" v="1244" actId="26606"/>
          <ac:spMkLst>
            <pc:docMk/>
            <pc:sldMk cId="2276313594" sldId="331"/>
            <ac:spMk id="4" creationId="{25945C50-12E2-4840-8EF5-B5D35102BA45}"/>
          </ac:spMkLst>
        </pc:spChg>
        <pc:spChg chg="add del">
          <ac:chgData name="Vikas Joshi" userId="652013cf-bac9-4d93-942d-71fd89f57c3d" providerId="ADAL" clId="{25732257-55CA-47BD-9469-22075DC7ED1A}" dt="2021-08-10T18:01:26.231" v="1244" actId="26606"/>
          <ac:spMkLst>
            <pc:docMk/>
            <pc:sldMk cId="2276313594" sldId="331"/>
            <ac:spMk id="13" creationId="{5AAE9118-0436-4488-AC4A-C14DF6A7B6B1}"/>
          </ac:spMkLst>
        </pc:spChg>
        <pc:spChg chg="add del">
          <ac:chgData name="Vikas Joshi" userId="652013cf-bac9-4d93-942d-71fd89f57c3d" providerId="ADAL" clId="{25732257-55CA-47BD-9469-22075DC7ED1A}" dt="2021-08-10T18:01:26.231" v="1244" actId="26606"/>
          <ac:spMkLst>
            <pc:docMk/>
            <pc:sldMk cId="2276313594" sldId="331"/>
            <ac:spMk id="15" creationId="{1B10F861-B8F1-49C7-BD58-EAB20CEE7F93}"/>
          </ac:spMkLst>
        </pc:spChg>
        <pc:spChg chg="add del">
          <ac:chgData name="Vikas Joshi" userId="652013cf-bac9-4d93-942d-71fd89f57c3d" providerId="ADAL" clId="{25732257-55CA-47BD-9469-22075DC7ED1A}" dt="2021-08-10T18:01:26.231" v="1244" actId="26606"/>
          <ac:spMkLst>
            <pc:docMk/>
            <pc:sldMk cId="2276313594" sldId="331"/>
            <ac:spMk id="17" creationId="{61F6E425-22AB-4DA2-8FAC-58ADB58EF6C3}"/>
          </ac:spMkLst>
        </pc:spChg>
        <pc:picChg chg="add mod">
          <ac:chgData name="Vikas Joshi" userId="652013cf-bac9-4d93-942d-71fd89f57c3d" providerId="ADAL" clId="{25732257-55CA-47BD-9469-22075DC7ED1A}" dt="2021-08-10T18:01:26.231" v="1244" actId="26606"/>
          <ac:picMkLst>
            <pc:docMk/>
            <pc:sldMk cId="2276313594" sldId="331"/>
            <ac:picMk id="6" creationId="{D80858E8-9BF5-4FCF-B618-D8A1203BCA43}"/>
          </ac:picMkLst>
        </pc:picChg>
        <pc:picChg chg="add mod ord">
          <ac:chgData name="Vikas Joshi" userId="652013cf-bac9-4d93-942d-71fd89f57c3d" providerId="ADAL" clId="{25732257-55CA-47BD-9469-22075DC7ED1A}" dt="2021-08-10T18:01:43.938" v="1248" actId="14100"/>
          <ac:picMkLst>
            <pc:docMk/>
            <pc:sldMk cId="2276313594" sldId="331"/>
            <ac:picMk id="8" creationId="{285D7DAD-3C4B-4B01-B78A-3485EE02A3A5}"/>
          </ac:picMkLst>
        </pc:picChg>
      </pc:sldChg>
      <pc:sldChg chg="modSp add del mod modShow">
        <pc:chgData name="Vikas Joshi" userId="652013cf-bac9-4d93-942d-71fd89f57c3d" providerId="ADAL" clId="{25732257-55CA-47BD-9469-22075DC7ED1A}" dt="2021-08-13T08:33:23.389" v="13873" actId="47"/>
        <pc:sldMkLst>
          <pc:docMk/>
          <pc:sldMk cId="1552611437" sldId="332"/>
        </pc:sldMkLst>
        <pc:graphicFrameChg chg="mod modGraphic">
          <ac:chgData name="Vikas Joshi" userId="652013cf-bac9-4d93-942d-71fd89f57c3d" providerId="ADAL" clId="{25732257-55CA-47BD-9469-22075DC7ED1A}" dt="2021-08-10T18:08:05.961" v="1691" actId="20577"/>
          <ac:graphicFrameMkLst>
            <pc:docMk/>
            <pc:sldMk cId="1552611437" sldId="332"/>
            <ac:graphicFrameMk id="4" creationId="{E942B589-F876-432B-9DAB-E14488A47E7E}"/>
          </ac:graphicFrameMkLst>
        </pc:graphicFrameChg>
      </pc:sldChg>
      <pc:sldChg chg="modSp new mod ord">
        <pc:chgData name="Vikas Joshi" userId="652013cf-bac9-4d93-942d-71fd89f57c3d" providerId="ADAL" clId="{25732257-55CA-47BD-9469-22075DC7ED1A}" dt="2021-08-13T08:53:29.021" v="15364" actId="20577"/>
        <pc:sldMkLst>
          <pc:docMk/>
          <pc:sldMk cId="4249333341" sldId="333"/>
        </pc:sldMkLst>
        <pc:spChg chg="mod">
          <ac:chgData name="Vikas Joshi" userId="652013cf-bac9-4d93-942d-71fd89f57c3d" providerId="ADAL" clId="{25732257-55CA-47BD-9469-22075DC7ED1A}" dt="2021-08-10T18:04:38.094" v="1444" actId="20577"/>
          <ac:spMkLst>
            <pc:docMk/>
            <pc:sldMk cId="4249333341" sldId="333"/>
            <ac:spMk id="2" creationId="{9B1579A7-9971-4D63-8740-A9DDEFCC454E}"/>
          </ac:spMkLst>
        </pc:spChg>
        <pc:spChg chg="mod">
          <ac:chgData name="Vikas Joshi" userId="652013cf-bac9-4d93-942d-71fd89f57c3d" providerId="ADAL" clId="{25732257-55CA-47BD-9469-22075DC7ED1A}" dt="2021-08-13T08:53:29.021" v="15364" actId="20577"/>
          <ac:spMkLst>
            <pc:docMk/>
            <pc:sldMk cId="4249333341" sldId="333"/>
            <ac:spMk id="3" creationId="{5B80A7DD-FDFD-481B-BD83-5D967E3CB676}"/>
          </ac:spMkLst>
        </pc:spChg>
      </pc:sldChg>
      <pc:sldChg chg="addSp delSp modSp add mod modNotesTx">
        <pc:chgData name="Vikas Joshi" userId="652013cf-bac9-4d93-942d-71fd89f57c3d" providerId="ADAL" clId="{25732257-55CA-47BD-9469-22075DC7ED1A}" dt="2021-08-13T08:48:42.390" v="15255" actId="14100"/>
        <pc:sldMkLst>
          <pc:docMk/>
          <pc:sldMk cId="1142819129" sldId="334"/>
        </pc:sldMkLst>
        <pc:spChg chg="mod">
          <ac:chgData name="Vikas Joshi" userId="652013cf-bac9-4d93-942d-71fd89f57c3d" providerId="ADAL" clId="{25732257-55CA-47BD-9469-22075DC7ED1A}" dt="2021-08-13T08:35:13.182" v="13939" actId="27636"/>
          <ac:spMkLst>
            <pc:docMk/>
            <pc:sldMk cId="1142819129" sldId="334"/>
            <ac:spMk id="3" creationId="{3F07A386-43EC-4A1E-B772-AC57E215FCFC}"/>
          </ac:spMkLst>
        </pc:spChg>
        <pc:spChg chg="add mod">
          <ac:chgData name="Vikas Joshi" userId="652013cf-bac9-4d93-942d-71fd89f57c3d" providerId="ADAL" clId="{25732257-55CA-47BD-9469-22075DC7ED1A}" dt="2021-08-13T08:48:42.390" v="15255" actId="14100"/>
          <ac:spMkLst>
            <pc:docMk/>
            <pc:sldMk cId="1142819129" sldId="334"/>
            <ac:spMk id="4" creationId="{EB1F2A40-FBC3-44FA-9154-962EE55A2BB7}"/>
          </ac:spMkLst>
        </pc:spChg>
        <pc:spChg chg="add mod">
          <ac:chgData name="Vikas Joshi" userId="652013cf-bac9-4d93-942d-71fd89f57c3d" providerId="ADAL" clId="{25732257-55CA-47BD-9469-22075DC7ED1A}" dt="2021-08-13T08:42:09.052" v="14442" actId="1076"/>
          <ac:spMkLst>
            <pc:docMk/>
            <pc:sldMk cId="1142819129" sldId="334"/>
            <ac:spMk id="6" creationId="{0F469175-FB16-409E-8449-47BD0FCF63BD}"/>
          </ac:spMkLst>
        </pc:spChg>
        <pc:spChg chg="add del">
          <ac:chgData name="Vikas Joshi" userId="652013cf-bac9-4d93-942d-71fd89f57c3d" providerId="ADAL" clId="{25732257-55CA-47BD-9469-22075DC7ED1A}" dt="2021-08-13T08:39:38.367" v="13990" actId="22"/>
          <ac:spMkLst>
            <pc:docMk/>
            <pc:sldMk cId="1142819129" sldId="334"/>
            <ac:spMk id="8" creationId="{EAF38F1D-95DC-4DC1-BCDC-B0A396DCF5F5}"/>
          </ac:spMkLst>
        </pc:spChg>
      </pc:sldChg>
      <pc:sldChg chg="add">
        <pc:chgData name="Vikas Joshi" userId="652013cf-bac9-4d93-942d-71fd89f57c3d" providerId="ADAL" clId="{25732257-55CA-47BD-9469-22075DC7ED1A}" dt="2021-08-10T18:18:11.578" v="1692" actId="22"/>
        <pc:sldMkLst>
          <pc:docMk/>
          <pc:sldMk cId="2235882362" sldId="335"/>
        </pc:sldMkLst>
      </pc:sldChg>
      <pc:sldChg chg="add del">
        <pc:chgData name="Vikas Joshi" userId="652013cf-bac9-4d93-942d-71fd89f57c3d" providerId="ADAL" clId="{25732257-55CA-47BD-9469-22075DC7ED1A}" dt="2021-08-10T18:29:18.965" v="1719" actId="47"/>
        <pc:sldMkLst>
          <pc:docMk/>
          <pc:sldMk cId="3392584810" sldId="336"/>
        </pc:sldMkLst>
      </pc:sldChg>
      <pc:sldChg chg="modSp add mod ord">
        <pc:chgData name="Vikas Joshi" userId="652013cf-bac9-4d93-942d-71fd89f57c3d" providerId="ADAL" clId="{25732257-55CA-47BD-9469-22075DC7ED1A}" dt="2021-08-13T07:38:10.145" v="8569" actId="20577"/>
        <pc:sldMkLst>
          <pc:docMk/>
          <pc:sldMk cId="3738832373" sldId="337"/>
        </pc:sldMkLst>
        <pc:spChg chg="mod">
          <ac:chgData name="Vikas Joshi" userId="652013cf-bac9-4d93-942d-71fd89f57c3d" providerId="ADAL" clId="{25732257-55CA-47BD-9469-22075DC7ED1A}" dt="2021-08-13T07:38:10.145" v="8569" actId="20577"/>
          <ac:spMkLst>
            <pc:docMk/>
            <pc:sldMk cId="3738832373" sldId="337"/>
            <ac:spMk id="3" creationId="{5F75874B-CA3E-4A8C-80CE-9A7225512976}"/>
          </ac:spMkLst>
        </pc:spChg>
      </pc:sldChg>
      <pc:sldChg chg="modSp add mod modShow">
        <pc:chgData name="Vikas Joshi" userId="652013cf-bac9-4d93-942d-71fd89f57c3d" providerId="ADAL" clId="{25732257-55CA-47BD-9469-22075DC7ED1A}" dt="2021-08-10T18:40:29.665" v="1774" actId="729"/>
        <pc:sldMkLst>
          <pc:docMk/>
          <pc:sldMk cId="1618204820" sldId="338"/>
        </pc:sldMkLst>
        <pc:graphicFrameChg chg="modGraphic">
          <ac:chgData name="Vikas Joshi" userId="652013cf-bac9-4d93-942d-71fd89f57c3d" providerId="ADAL" clId="{25732257-55CA-47BD-9469-22075DC7ED1A}" dt="2021-08-10T18:38:42.609" v="1769" actId="20577"/>
          <ac:graphicFrameMkLst>
            <pc:docMk/>
            <pc:sldMk cId="1618204820" sldId="338"/>
            <ac:graphicFrameMk id="4" creationId="{E942B589-F876-432B-9DAB-E14488A47E7E}"/>
          </ac:graphicFrameMkLst>
        </pc:graphicFrameChg>
      </pc:sldChg>
      <pc:sldChg chg="addSp modSp new mod modNotesTx">
        <pc:chgData name="Vikas Joshi" userId="652013cf-bac9-4d93-942d-71fd89f57c3d" providerId="ADAL" clId="{25732257-55CA-47BD-9469-22075DC7ED1A}" dt="2021-08-13T07:11:12.682" v="6997" actId="20577"/>
        <pc:sldMkLst>
          <pc:docMk/>
          <pc:sldMk cId="1398982020" sldId="339"/>
        </pc:sldMkLst>
        <pc:spChg chg="add mod">
          <ac:chgData name="Vikas Joshi" userId="652013cf-bac9-4d93-942d-71fd89f57c3d" providerId="ADAL" clId="{25732257-55CA-47BD-9469-22075DC7ED1A}" dt="2021-08-13T06:55:39.969" v="6945" actId="20577"/>
          <ac:spMkLst>
            <pc:docMk/>
            <pc:sldMk cId="1398982020" sldId="339"/>
            <ac:spMk id="2" creationId="{D44B4B89-71E9-4431-B240-9BADD4646489}"/>
          </ac:spMkLst>
        </pc:spChg>
      </pc:sldChg>
      <pc:sldChg chg="modSp add mod">
        <pc:chgData name="Vikas Joshi" userId="652013cf-bac9-4d93-942d-71fd89f57c3d" providerId="ADAL" clId="{25732257-55CA-47BD-9469-22075DC7ED1A}" dt="2021-08-13T08:33:20.719" v="13872" actId="20577"/>
        <pc:sldMkLst>
          <pc:docMk/>
          <pc:sldMk cId="1569421103" sldId="340"/>
        </pc:sldMkLst>
        <pc:graphicFrameChg chg="mod modGraphic">
          <ac:chgData name="Vikas Joshi" userId="652013cf-bac9-4d93-942d-71fd89f57c3d" providerId="ADAL" clId="{25732257-55CA-47BD-9469-22075DC7ED1A}" dt="2021-08-13T08:33:20.719" v="13872" actId="20577"/>
          <ac:graphicFrameMkLst>
            <pc:docMk/>
            <pc:sldMk cId="1569421103" sldId="340"/>
            <ac:graphicFrameMk id="4" creationId="{E942B589-F876-432B-9DAB-E14488A47E7E}"/>
          </ac:graphicFrameMkLst>
        </pc:graphicFrame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3388004-ABB9-4148-9280-E08337D1A8E2}" type="doc">
      <dgm:prSet loTypeId="urn:microsoft.com/office/officeart/2005/8/layout/list1" loCatId="list" qsTypeId="urn:microsoft.com/office/officeart/2005/8/quickstyle/simple1" qsCatId="simple" csTypeId="urn:microsoft.com/office/officeart/2005/8/colors/colorful5" csCatId="colorful" phldr="1"/>
      <dgm:spPr/>
      <dgm:t>
        <a:bodyPr/>
        <a:lstStyle/>
        <a:p>
          <a:endParaRPr lang="en-US"/>
        </a:p>
      </dgm:t>
    </dgm:pt>
    <dgm:pt modelId="{B93A75B1-6F1F-4308-A40C-6E3B7EA32EBC}">
      <dgm:prSet/>
      <dgm:spPr/>
      <dgm:t>
        <a:bodyPr/>
        <a:lstStyle/>
        <a:p>
          <a:r>
            <a:rPr lang="en-US" dirty="0"/>
            <a:t>Challenges in Indic language data</a:t>
          </a:r>
        </a:p>
      </dgm:t>
    </dgm:pt>
    <dgm:pt modelId="{8E757515-C665-4800-9A5A-6E9451D1369C}" type="parTrans" cxnId="{19841BB3-FE1F-435C-BD40-36B06021F1C9}">
      <dgm:prSet/>
      <dgm:spPr/>
      <dgm:t>
        <a:bodyPr/>
        <a:lstStyle/>
        <a:p>
          <a:endParaRPr lang="en-US"/>
        </a:p>
      </dgm:t>
    </dgm:pt>
    <dgm:pt modelId="{C8129800-6791-49AF-8FD0-BBFCDB4BA079}" type="sibTrans" cxnId="{19841BB3-FE1F-435C-BD40-36B06021F1C9}">
      <dgm:prSet/>
      <dgm:spPr/>
      <dgm:t>
        <a:bodyPr/>
        <a:lstStyle/>
        <a:p>
          <a:endParaRPr lang="en-US"/>
        </a:p>
      </dgm:t>
    </dgm:pt>
    <dgm:pt modelId="{8F173BA7-DD8E-44B5-8ABF-7A1E331BAD53}">
      <dgm:prSet/>
      <dgm:spPr/>
      <dgm:t>
        <a:bodyPr/>
        <a:lstStyle/>
        <a:p>
          <a:r>
            <a:rPr lang="en-US" dirty="0"/>
            <a:t>Transfer Learning</a:t>
          </a:r>
        </a:p>
      </dgm:t>
    </dgm:pt>
    <dgm:pt modelId="{CFD49BF8-932E-4754-9D46-024B93AF94F4}" type="parTrans" cxnId="{DC3AECA5-AC27-46CF-9F62-DC4966C293D8}">
      <dgm:prSet/>
      <dgm:spPr/>
      <dgm:t>
        <a:bodyPr/>
        <a:lstStyle/>
        <a:p>
          <a:endParaRPr lang="en-US"/>
        </a:p>
      </dgm:t>
    </dgm:pt>
    <dgm:pt modelId="{C5A6E6F7-FD3B-446E-ACB2-1B8ACA95DEF2}" type="sibTrans" cxnId="{DC3AECA5-AC27-46CF-9F62-DC4966C293D8}">
      <dgm:prSet/>
      <dgm:spPr/>
      <dgm:t>
        <a:bodyPr/>
        <a:lstStyle/>
        <a:p>
          <a:endParaRPr lang="en-US"/>
        </a:p>
      </dgm:t>
    </dgm:pt>
    <dgm:pt modelId="{816ACBD3-D362-446F-96D0-26725953526C}">
      <dgm:prSet/>
      <dgm:spPr/>
      <dgm:t>
        <a:bodyPr/>
        <a:lstStyle/>
        <a:p>
          <a:r>
            <a:rPr lang="en-US" dirty="0"/>
            <a:t>2-stage TL</a:t>
          </a:r>
        </a:p>
      </dgm:t>
    </dgm:pt>
    <dgm:pt modelId="{A6856853-CC28-4D5C-B4ED-05E2CAD3353A}" type="parTrans" cxnId="{02793E7E-98E4-47C0-BA5B-D64FA97EB47E}">
      <dgm:prSet/>
      <dgm:spPr/>
      <dgm:t>
        <a:bodyPr/>
        <a:lstStyle/>
        <a:p>
          <a:endParaRPr lang="en-US"/>
        </a:p>
      </dgm:t>
    </dgm:pt>
    <dgm:pt modelId="{E66E659C-6F1F-43A1-AC28-89289CEEC74D}" type="sibTrans" cxnId="{02793E7E-98E4-47C0-BA5B-D64FA97EB47E}">
      <dgm:prSet/>
      <dgm:spPr/>
      <dgm:t>
        <a:bodyPr/>
        <a:lstStyle/>
        <a:p>
          <a:endParaRPr lang="en-US"/>
        </a:p>
      </dgm:t>
    </dgm:pt>
    <dgm:pt modelId="{2A1442AF-F860-4E8D-9128-557BF215E564}">
      <dgm:prSet/>
      <dgm:spPr/>
      <dgm:t>
        <a:bodyPr/>
        <a:lstStyle/>
        <a:p>
          <a:r>
            <a:rPr lang="en-US" dirty="0"/>
            <a:t>Multilingual RNN-T models</a:t>
          </a:r>
        </a:p>
      </dgm:t>
    </dgm:pt>
    <dgm:pt modelId="{DCB174F9-47C0-450D-8B6C-CF8780E2A5B2}" type="parTrans" cxnId="{F3FA3E26-3BAE-40D5-9B8D-0A408D372D42}">
      <dgm:prSet/>
      <dgm:spPr/>
      <dgm:t>
        <a:bodyPr/>
        <a:lstStyle/>
        <a:p>
          <a:endParaRPr lang="en-US"/>
        </a:p>
      </dgm:t>
    </dgm:pt>
    <dgm:pt modelId="{47665C0F-A77A-45AE-A6E9-990010EBD60D}" type="sibTrans" cxnId="{F3FA3E26-3BAE-40D5-9B8D-0A408D372D42}">
      <dgm:prSet/>
      <dgm:spPr/>
      <dgm:t>
        <a:bodyPr/>
        <a:lstStyle/>
        <a:p>
          <a:endParaRPr lang="en-US"/>
        </a:p>
      </dgm:t>
    </dgm:pt>
    <dgm:pt modelId="{13050C24-3E61-4BE2-B97F-3B5B9A383F81}">
      <dgm:prSet/>
      <dgm:spPr/>
      <dgm:t>
        <a:bodyPr/>
        <a:lstStyle/>
        <a:p>
          <a:r>
            <a:rPr lang="en-US" dirty="0"/>
            <a:t>Multilingual vanilla vs 1hot vs multisoftmax</a:t>
          </a:r>
        </a:p>
      </dgm:t>
    </dgm:pt>
    <dgm:pt modelId="{BDBA65A2-6BF9-4B14-A88C-D0E80C4C45B7}" type="parTrans" cxnId="{9F4F08F2-DDD1-4787-A8C6-B981127C4332}">
      <dgm:prSet/>
      <dgm:spPr/>
      <dgm:t>
        <a:bodyPr/>
        <a:lstStyle/>
        <a:p>
          <a:endParaRPr lang="en-US"/>
        </a:p>
      </dgm:t>
    </dgm:pt>
    <dgm:pt modelId="{3F0BA207-FDDD-4F59-AEC7-1B93C0CC928C}" type="sibTrans" cxnId="{9F4F08F2-DDD1-4787-A8C6-B981127C4332}">
      <dgm:prSet/>
      <dgm:spPr/>
      <dgm:t>
        <a:bodyPr/>
        <a:lstStyle/>
        <a:p>
          <a:endParaRPr lang="en-US"/>
        </a:p>
      </dgm:t>
    </dgm:pt>
    <dgm:pt modelId="{4A80CA35-ADA9-4E72-98C2-F6EDFF1C27C7}">
      <dgm:prSet/>
      <dgm:spPr/>
      <dgm:t>
        <a:bodyPr/>
        <a:lstStyle/>
        <a:p>
          <a:r>
            <a:rPr lang="en-US" dirty="0"/>
            <a:t>Continual learning methods</a:t>
          </a:r>
        </a:p>
      </dgm:t>
    </dgm:pt>
    <dgm:pt modelId="{39E4291D-F092-4CE3-B4F5-EBBA6E2A37A6}" type="parTrans" cxnId="{BBDEF8EA-28EF-4209-A978-CCB9997A939D}">
      <dgm:prSet/>
      <dgm:spPr/>
      <dgm:t>
        <a:bodyPr/>
        <a:lstStyle/>
        <a:p>
          <a:endParaRPr lang="en-US"/>
        </a:p>
      </dgm:t>
    </dgm:pt>
    <dgm:pt modelId="{416C4D16-63E6-4457-AB7D-D24173B6BE99}" type="sibTrans" cxnId="{BBDEF8EA-28EF-4209-A978-CCB9997A939D}">
      <dgm:prSet/>
      <dgm:spPr/>
      <dgm:t>
        <a:bodyPr/>
        <a:lstStyle/>
        <a:p>
          <a:endParaRPr lang="en-US"/>
        </a:p>
      </dgm:t>
    </dgm:pt>
    <dgm:pt modelId="{46B6D7CB-2A74-491E-B1EB-0EB505451BB1}">
      <dgm:prSet/>
      <dgm:spPr/>
      <dgm:t>
        <a:bodyPr/>
        <a:lstStyle/>
        <a:p>
          <a:r>
            <a:rPr lang="en-US" dirty="0"/>
            <a:t>LID-free multi-</a:t>
          </a:r>
          <a:r>
            <a:rPr lang="en-US" dirty="0" err="1"/>
            <a:t>softmax</a:t>
          </a:r>
          <a:r>
            <a:rPr lang="en-US" dirty="0"/>
            <a:t> models</a:t>
          </a:r>
        </a:p>
      </dgm:t>
    </dgm:pt>
    <dgm:pt modelId="{4A6E25EC-5BCC-495D-997B-7E3A93E0B75E}" type="parTrans" cxnId="{7006FBB1-B678-4449-A354-C31280B72001}">
      <dgm:prSet/>
      <dgm:spPr/>
      <dgm:t>
        <a:bodyPr/>
        <a:lstStyle/>
        <a:p>
          <a:endParaRPr lang="en-US"/>
        </a:p>
      </dgm:t>
    </dgm:pt>
    <dgm:pt modelId="{E6382AC7-B26E-42E6-B7C4-B1394A8F668B}" type="sibTrans" cxnId="{7006FBB1-B678-4449-A354-C31280B72001}">
      <dgm:prSet/>
      <dgm:spPr/>
      <dgm:t>
        <a:bodyPr/>
        <a:lstStyle/>
        <a:p>
          <a:endParaRPr lang="en-US"/>
        </a:p>
      </dgm:t>
    </dgm:pt>
    <dgm:pt modelId="{C6C6B0AB-BE70-46D2-8EF2-CA679FC9F708}">
      <dgm:prSet/>
      <dgm:spPr/>
      <dgm:t>
        <a:bodyPr/>
        <a:lstStyle/>
        <a:p>
          <a:r>
            <a:rPr lang="en-US" dirty="0"/>
            <a:t>Multilingual TL</a:t>
          </a:r>
        </a:p>
      </dgm:t>
    </dgm:pt>
    <dgm:pt modelId="{0B218716-6DE8-4FC3-BCA7-DF51AEBBE22F}" type="parTrans" cxnId="{C26B875B-3573-4911-8E35-B764D1998277}">
      <dgm:prSet/>
      <dgm:spPr/>
      <dgm:t>
        <a:bodyPr/>
        <a:lstStyle/>
        <a:p>
          <a:endParaRPr lang="en-US"/>
        </a:p>
      </dgm:t>
    </dgm:pt>
    <dgm:pt modelId="{25C2435E-5E60-4845-AA4B-785B0EFB4D79}" type="sibTrans" cxnId="{C26B875B-3573-4911-8E35-B764D1998277}">
      <dgm:prSet/>
      <dgm:spPr/>
      <dgm:t>
        <a:bodyPr/>
        <a:lstStyle/>
        <a:p>
          <a:endParaRPr lang="en-US"/>
        </a:p>
      </dgm:t>
    </dgm:pt>
    <dgm:pt modelId="{A5B65C51-638C-4E41-8565-305608F58796}">
      <dgm:prSet/>
      <dgm:spPr/>
      <dgm:t>
        <a:bodyPr/>
        <a:lstStyle/>
        <a:p>
          <a:r>
            <a:rPr lang="en-US" dirty="0"/>
            <a:t>Low resource, multiple dialects, code-mixing, noisy, multiple langauges</a:t>
          </a:r>
        </a:p>
      </dgm:t>
    </dgm:pt>
    <dgm:pt modelId="{E5633C3E-2721-4E72-862D-BCB8846B95F7}" type="parTrans" cxnId="{80CD887B-2B8B-4F78-B91A-5C200FD57945}">
      <dgm:prSet/>
      <dgm:spPr/>
      <dgm:t>
        <a:bodyPr/>
        <a:lstStyle/>
        <a:p>
          <a:endParaRPr lang="en-US"/>
        </a:p>
      </dgm:t>
    </dgm:pt>
    <dgm:pt modelId="{16BF9BD1-46E8-4E77-9503-E276D8F57BFD}" type="sibTrans" cxnId="{80CD887B-2B8B-4F78-B91A-5C200FD57945}">
      <dgm:prSet/>
      <dgm:spPr/>
      <dgm:t>
        <a:bodyPr/>
        <a:lstStyle/>
        <a:p>
          <a:endParaRPr lang="en-US"/>
        </a:p>
      </dgm:t>
    </dgm:pt>
    <dgm:pt modelId="{09AD7B44-9C97-4FB9-9080-AC3EEDBCA677}" type="pres">
      <dgm:prSet presAssocID="{B3388004-ABB9-4148-9280-E08337D1A8E2}" presName="linear" presStyleCnt="0">
        <dgm:presLayoutVars>
          <dgm:dir/>
          <dgm:animLvl val="lvl"/>
          <dgm:resizeHandles val="exact"/>
        </dgm:presLayoutVars>
      </dgm:prSet>
      <dgm:spPr/>
    </dgm:pt>
    <dgm:pt modelId="{614BF5DB-AAEF-4BB0-AA40-50AB50CF420A}" type="pres">
      <dgm:prSet presAssocID="{B93A75B1-6F1F-4308-A40C-6E3B7EA32EBC}" presName="parentLin" presStyleCnt="0"/>
      <dgm:spPr/>
    </dgm:pt>
    <dgm:pt modelId="{7A023C65-BA68-46B6-AFA9-C2A0EF472B77}" type="pres">
      <dgm:prSet presAssocID="{B93A75B1-6F1F-4308-A40C-6E3B7EA32EBC}" presName="parentLeftMargin" presStyleLbl="node1" presStyleIdx="0" presStyleCnt="4"/>
      <dgm:spPr/>
    </dgm:pt>
    <dgm:pt modelId="{42CA796F-3A39-47E6-B8E2-A2DC42CCA1C7}" type="pres">
      <dgm:prSet presAssocID="{B93A75B1-6F1F-4308-A40C-6E3B7EA32EBC}" presName="parentText" presStyleLbl="node1" presStyleIdx="0" presStyleCnt="4">
        <dgm:presLayoutVars>
          <dgm:chMax val="0"/>
          <dgm:bulletEnabled val="1"/>
        </dgm:presLayoutVars>
      </dgm:prSet>
      <dgm:spPr/>
    </dgm:pt>
    <dgm:pt modelId="{EF991761-7C44-4DF7-A15D-C5135B6EA437}" type="pres">
      <dgm:prSet presAssocID="{B93A75B1-6F1F-4308-A40C-6E3B7EA32EBC}" presName="negativeSpace" presStyleCnt="0"/>
      <dgm:spPr/>
    </dgm:pt>
    <dgm:pt modelId="{F1B78A9F-C002-440C-871E-8345D8FD0D68}" type="pres">
      <dgm:prSet presAssocID="{B93A75B1-6F1F-4308-A40C-6E3B7EA32EBC}" presName="childText" presStyleLbl="conFgAcc1" presStyleIdx="0" presStyleCnt="4">
        <dgm:presLayoutVars>
          <dgm:bulletEnabled val="1"/>
        </dgm:presLayoutVars>
      </dgm:prSet>
      <dgm:spPr/>
    </dgm:pt>
    <dgm:pt modelId="{AC2F0688-B61B-4F78-BCE6-40B6A8ED161A}" type="pres">
      <dgm:prSet presAssocID="{C8129800-6791-49AF-8FD0-BBFCDB4BA079}" presName="spaceBetweenRectangles" presStyleCnt="0"/>
      <dgm:spPr/>
    </dgm:pt>
    <dgm:pt modelId="{BF1123C2-565A-4F3C-A6B7-FE5F280AE85B}" type="pres">
      <dgm:prSet presAssocID="{8F173BA7-DD8E-44B5-8ABF-7A1E331BAD53}" presName="parentLin" presStyleCnt="0"/>
      <dgm:spPr/>
    </dgm:pt>
    <dgm:pt modelId="{E0DB145C-41EF-4CC9-84D3-29994FB70378}" type="pres">
      <dgm:prSet presAssocID="{8F173BA7-DD8E-44B5-8ABF-7A1E331BAD53}" presName="parentLeftMargin" presStyleLbl="node1" presStyleIdx="0" presStyleCnt="4"/>
      <dgm:spPr/>
    </dgm:pt>
    <dgm:pt modelId="{F885654E-D4CC-4C22-B84D-D7A925654496}" type="pres">
      <dgm:prSet presAssocID="{8F173BA7-DD8E-44B5-8ABF-7A1E331BAD53}" presName="parentText" presStyleLbl="node1" presStyleIdx="1" presStyleCnt="4">
        <dgm:presLayoutVars>
          <dgm:chMax val="0"/>
          <dgm:bulletEnabled val="1"/>
        </dgm:presLayoutVars>
      </dgm:prSet>
      <dgm:spPr/>
    </dgm:pt>
    <dgm:pt modelId="{2EF1CADC-F96E-4B6E-95C2-E839AB8DD077}" type="pres">
      <dgm:prSet presAssocID="{8F173BA7-DD8E-44B5-8ABF-7A1E331BAD53}" presName="negativeSpace" presStyleCnt="0"/>
      <dgm:spPr/>
    </dgm:pt>
    <dgm:pt modelId="{93973974-E9B4-4F9E-82FF-187AFD55847D}" type="pres">
      <dgm:prSet presAssocID="{8F173BA7-DD8E-44B5-8ABF-7A1E331BAD53}" presName="childText" presStyleLbl="conFgAcc1" presStyleIdx="1" presStyleCnt="4">
        <dgm:presLayoutVars>
          <dgm:bulletEnabled val="1"/>
        </dgm:presLayoutVars>
      </dgm:prSet>
      <dgm:spPr/>
    </dgm:pt>
    <dgm:pt modelId="{82905EBB-D65B-4D7E-9DFA-F3E3646EAE5C}" type="pres">
      <dgm:prSet presAssocID="{C5A6E6F7-FD3B-446E-ACB2-1B8ACA95DEF2}" presName="spaceBetweenRectangles" presStyleCnt="0"/>
      <dgm:spPr/>
    </dgm:pt>
    <dgm:pt modelId="{DD44A084-175A-4411-9833-EDBC11D90EA1}" type="pres">
      <dgm:prSet presAssocID="{2A1442AF-F860-4E8D-9128-557BF215E564}" presName="parentLin" presStyleCnt="0"/>
      <dgm:spPr/>
    </dgm:pt>
    <dgm:pt modelId="{CF4C353D-5D58-4CAD-863C-05AA163DEE1B}" type="pres">
      <dgm:prSet presAssocID="{2A1442AF-F860-4E8D-9128-557BF215E564}" presName="parentLeftMargin" presStyleLbl="node1" presStyleIdx="1" presStyleCnt="4"/>
      <dgm:spPr/>
    </dgm:pt>
    <dgm:pt modelId="{9E6C480C-DC1A-4D7B-B304-B84373045E89}" type="pres">
      <dgm:prSet presAssocID="{2A1442AF-F860-4E8D-9128-557BF215E564}" presName="parentText" presStyleLbl="node1" presStyleIdx="2" presStyleCnt="4">
        <dgm:presLayoutVars>
          <dgm:chMax val="0"/>
          <dgm:bulletEnabled val="1"/>
        </dgm:presLayoutVars>
      </dgm:prSet>
      <dgm:spPr/>
    </dgm:pt>
    <dgm:pt modelId="{373B55A0-0A64-4DEC-9661-2D3765C727EC}" type="pres">
      <dgm:prSet presAssocID="{2A1442AF-F860-4E8D-9128-557BF215E564}" presName="negativeSpace" presStyleCnt="0"/>
      <dgm:spPr/>
    </dgm:pt>
    <dgm:pt modelId="{9EF8BAA3-E1FB-48A6-8276-12EC4EE01999}" type="pres">
      <dgm:prSet presAssocID="{2A1442AF-F860-4E8D-9128-557BF215E564}" presName="childText" presStyleLbl="conFgAcc1" presStyleIdx="2" presStyleCnt="4">
        <dgm:presLayoutVars>
          <dgm:bulletEnabled val="1"/>
        </dgm:presLayoutVars>
      </dgm:prSet>
      <dgm:spPr/>
    </dgm:pt>
    <dgm:pt modelId="{B8C86272-581A-4950-A2A6-B3761D489B6A}" type="pres">
      <dgm:prSet presAssocID="{47665C0F-A77A-45AE-A6E9-990010EBD60D}" presName="spaceBetweenRectangles" presStyleCnt="0"/>
      <dgm:spPr/>
    </dgm:pt>
    <dgm:pt modelId="{9C154D32-007D-42CD-A3AC-CB6469ADE4C8}" type="pres">
      <dgm:prSet presAssocID="{4A80CA35-ADA9-4E72-98C2-F6EDFF1C27C7}" presName="parentLin" presStyleCnt="0"/>
      <dgm:spPr/>
    </dgm:pt>
    <dgm:pt modelId="{50B09EA6-8DA6-4247-8B8C-6447CDB4A251}" type="pres">
      <dgm:prSet presAssocID="{4A80CA35-ADA9-4E72-98C2-F6EDFF1C27C7}" presName="parentLeftMargin" presStyleLbl="node1" presStyleIdx="2" presStyleCnt="4"/>
      <dgm:spPr/>
    </dgm:pt>
    <dgm:pt modelId="{39E2CA10-2D84-44CD-853A-A2C4303175AC}" type="pres">
      <dgm:prSet presAssocID="{4A80CA35-ADA9-4E72-98C2-F6EDFF1C27C7}" presName="parentText" presStyleLbl="node1" presStyleIdx="3" presStyleCnt="4">
        <dgm:presLayoutVars>
          <dgm:chMax val="0"/>
          <dgm:bulletEnabled val="1"/>
        </dgm:presLayoutVars>
      </dgm:prSet>
      <dgm:spPr/>
    </dgm:pt>
    <dgm:pt modelId="{0120E144-D2A2-4CD6-BFBD-9326390B0F44}" type="pres">
      <dgm:prSet presAssocID="{4A80CA35-ADA9-4E72-98C2-F6EDFF1C27C7}" presName="negativeSpace" presStyleCnt="0"/>
      <dgm:spPr/>
    </dgm:pt>
    <dgm:pt modelId="{16B4E56F-BDD5-4932-99CB-B71CBF2CB350}" type="pres">
      <dgm:prSet presAssocID="{4A80CA35-ADA9-4E72-98C2-F6EDFF1C27C7}" presName="childText" presStyleLbl="conFgAcc1" presStyleIdx="3" presStyleCnt="4">
        <dgm:presLayoutVars>
          <dgm:bulletEnabled val="1"/>
        </dgm:presLayoutVars>
      </dgm:prSet>
      <dgm:spPr/>
    </dgm:pt>
  </dgm:ptLst>
  <dgm:cxnLst>
    <dgm:cxn modelId="{7FED7615-BEC9-4D5F-9BD9-82B3C4B684C7}" type="presOf" srcId="{8F173BA7-DD8E-44B5-8ABF-7A1E331BAD53}" destId="{E0DB145C-41EF-4CC9-84D3-29994FB70378}" srcOrd="0" destOrd="0" presId="urn:microsoft.com/office/officeart/2005/8/layout/list1"/>
    <dgm:cxn modelId="{BB8BA115-5F9B-477B-A640-43EBADD11AE0}" type="presOf" srcId="{13050C24-3E61-4BE2-B97F-3B5B9A383F81}" destId="{9EF8BAA3-E1FB-48A6-8276-12EC4EE01999}" srcOrd="0" destOrd="0" presId="urn:microsoft.com/office/officeart/2005/8/layout/list1"/>
    <dgm:cxn modelId="{90D50D16-F809-48AC-ADB3-9FB954F89140}" type="presOf" srcId="{B3388004-ABB9-4148-9280-E08337D1A8E2}" destId="{09AD7B44-9C97-4FB9-9080-AC3EEDBCA677}" srcOrd="0" destOrd="0" presId="urn:microsoft.com/office/officeart/2005/8/layout/list1"/>
    <dgm:cxn modelId="{06AF681C-CA73-4F9F-9707-FAF5A70B1A7C}" type="presOf" srcId="{4A80CA35-ADA9-4E72-98C2-F6EDFF1C27C7}" destId="{50B09EA6-8DA6-4247-8B8C-6447CDB4A251}" srcOrd="0" destOrd="0" presId="urn:microsoft.com/office/officeart/2005/8/layout/list1"/>
    <dgm:cxn modelId="{F3FA3E26-3BAE-40D5-9B8D-0A408D372D42}" srcId="{B3388004-ABB9-4148-9280-E08337D1A8E2}" destId="{2A1442AF-F860-4E8D-9128-557BF215E564}" srcOrd="2" destOrd="0" parTransId="{DCB174F9-47C0-450D-8B6C-CF8780E2A5B2}" sibTransId="{47665C0F-A77A-45AE-A6E9-990010EBD60D}"/>
    <dgm:cxn modelId="{39A6052D-63E3-4985-8A61-9B89B680D683}" type="presOf" srcId="{B93A75B1-6F1F-4308-A40C-6E3B7EA32EBC}" destId="{7A023C65-BA68-46B6-AFA9-C2A0EF472B77}" srcOrd="0" destOrd="0" presId="urn:microsoft.com/office/officeart/2005/8/layout/list1"/>
    <dgm:cxn modelId="{C26B875B-3573-4911-8E35-B764D1998277}" srcId="{8F173BA7-DD8E-44B5-8ABF-7A1E331BAD53}" destId="{C6C6B0AB-BE70-46D2-8EF2-CA679FC9F708}" srcOrd="1" destOrd="0" parTransId="{0B218716-6DE8-4FC3-BCA7-DF51AEBBE22F}" sibTransId="{25C2435E-5E60-4845-AA4B-785B0EFB4D79}"/>
    <dgm:cxn modelId="{E745EF5D-6413-4D02-9E56-29A4DA7B40CA}" type="presOf" srcId="{A5B65C51-638C-4E41-8565-305608F58796}" destId="{F1B78A9F-C002-440C-871E-8345D8FD0D68}" srcOrd="0" destOrd="0" presId="urn:microsoft.com/office/officeart/2005/8/layout/list1"/>
    <dgm:cxn modelId="{4C176B5E-E453-49C0-BFA6-6601F1F3CF75}" type="presOf" srcId="{B93A75B1-6F1F-4308-A40C-6E3B7EA32EBC}" destId="{42CA796F-3A39-47E6-B8E2-A2DC42CCA1C7}" srcOrd="1" destOrd="0" presId="urn:microsoft.com/office/officeart/2005/8/layout/list1"/>
    <dgm:cxn modelId="{9F75875E-A5B4-4820-8A71-3898AA0F5847}" type="presOf" srcId="{4A80CA35-ADA9-4E72-98C2-F6EDFF1C27C7}" destId="{39E2CA10-2D84-44CD-853A-A2C4303175AC}" srcOrd="1" destOrd="0" presId="urn:microsoft.com/office/officeart/2005/8/layout/list1"/>
    <dgm:cxn modelId="{20039A5F-EE1E-4895-86BE-39DFC664800B}" type="presOf" srcId="{816ACBD3-D362-446F-96D0-26725953526C}" destId="{93973974-E9B4-4F9E-82FF-187AFD55847D}" srcOrd="0" destOrd="0" presId="urn:microsoft.com/office/officeart/2005/8/layout/list1"/>
    <dgm:cxn modelId="{E950B955-6FCC-4C6D-B30D-6395B0A3FB5E}" type="presOf" srcId="{C6C6B0AB-BE70-46D2-8EF2-CA679FC9F708}" destId="{93973974-E9B4-4F9E-82FF-187AFD55847D}" srcOrd="0" destOrd="1" presId="urn:microsoft.com/office/officeart/2005/8/layout/list1"/>
    <dgm:cxn modelId="{80CD887B-2B8B-4F78-B91A-5C200FD57945}" srcId="{B93A75B1-6F1F-4308-A40C-6E3B7EA32EBC}" destId="{A5B65C51-638C-4E41-8565-305608F58796}" srcOrd="0" destOrd="0" parTransId="{E5633C3E-2721-4E72-862D-BCB8846B95F7}" sibTransId="{16BF9BD1-46E8-4E77-9503-E276D8F57BFD}"/>
    <dgm:cxn modelId="{02793E7E-98E4-47C0-BA5B-D64FA97EB47E}" srcId="{8F173BA7-DD8E-44B5-8ABF-7A1E331BAD53}" destId="{816ACBD3-D362-446F-96D0-26725953526C}" srcOrd="0" destOrd="0" parTransId="{A6856853-CC28-4D5C-B4ED-05E2CAD3353A}" sibTransId="{E66E659C-6F1F-43A1-AC28-89289CEEC74D}"/>
    <dgm:cxn modelId="{296EF39D-FCF9-4CF2-9C1B-6D050483DBC9}" type="presOf" srcId="{2A1442AF-F860-4E8D-9128-557BF215E564}" destId="{9E6C480C-DC1A-4D7B-B304-B84373045E89}" srcOrd="1" destOrd="0" presId="urn:microsoft.com/office/officeart/2005/8/layout/list1"/>
    <dgm:cxn modelId="{DC3AECA5-AC27-46CF-9F62-DC4966C293D8}" srcId="{B3388004-ABB9-4148-9280-E08337D1A8E2}" destId="{8F173BA7-DD8E-44B5-8ABF-7A1E331BAD53}" srcOrd="1" destOrd="0" parTransId="{CFD49BF8-932E-4754-9D46-024B93AF94F4}" sibTransId="{C5A6E6F7-FD3B-446E-ACB2-1B8ACA95DEF2}"/>
    <dgm:cxn modelId="{7006FBB1-B678-4449-A354-C31280B72001}" srcId="{2A1442AF-F860-4E8D-9128-557BF215E564}" destId="{46B6D7CB-2A74-491E-B1EB-0EB505451BB1}" srcOrd="1" destOrd="0" parTransId="{4A6E25EC-5BCC-495D-997B-7E3A93E0B75E}" sibTransId="{E6382AC7-B26E-42E6-B7C4-B1394A8F668B}"/>
    <dgm:cxn modelId="{22C102B2-466E-40CD-8B4F-BE90325F44E5}" type="presOf" srcId="{46B6D7CB-2A74-491E-B1EB-0EB505451BB1}" destId="{9EF8BAA3-E1FB-48A6-8276-12EC4EE01999}" srcOrd="0" destOrd="1" presId="urn:microsoft.com/office/officeart/2005/8/layout/list1"/>
    <dgm:cxn modelId="{19841BB3-FE1F-435C-BD40-36B06021F1C9}" srcId="{B3388004-ABB9-4148-9280-E08337D1A8E2}" destId="{B93A75B1-6F1F-4308-A40C-6E3B7EA32EBC}" srcOrd="0" destOrd="0" parTransId="{8E757515-C665-4800-9A5A-6E9451D1369C}" sibTransId="{C8129800-6791-49AF-8FD0-BBFCDB4BA079}"/>
    <dgm:cxn modelId="{B95224CE-7EC5-4F35-92E1-34AFF3B0BB30}" type="presOf" srcId="{8F173BA7-DD8E-44B5-8ABF-7A1E331BAD53}" destId="{F885654E-D4CC-4C22-B84D-D7A925654496}" srcOrd="1" destOrd="0" presId="urn:microsoft.com/office/officeart/2005/8/layout/list1"/>
    <dgm:cxn modelId="{9C62F0E6-4A40-4FDE-93D1-8E5BC5F01ADA}" type="presOf" srcId="{2A1442AF-F860-4E8D-9128-557BF215E564}" destId="{CF4C353D-5D58-4CAD-863C-05AA163DEE1B}" srcOrd="0" destOrd="0" presId="urn:microsoft.com/office/officeart/2005/8/layout/list1"/>
    <dgm:cxn modelId="{BBDEF8EA-28EF-4209-A978-CCB9997A939D}" srcId="{B3388004-ABB9-4148-9280-E08337D1A8E2}" destId="{4A80CA35-ADA9-4E72-98C2-F6EDFF1C27C7}" srcOrd="3" destOrd="0" parTransId="{39E4291D-F092-4CE3-B4F5-EBBA6E2A37A6}" sibTransId="{416C4D16-63E6-4457-AB7D-D24173B6BE99}"/>
    <dgm:cxn modelId="{9F4F08F2-DDD1-4787-A8C6-B981127C4332}" srcId="{2A1442AF-F860-4E8D-9128-557BF215E564}" destId="{13050C24-3E61-4BE2-B97F-3B5B9A383F81}" srcOrd="0" destOrd="0" parTransId="{BDBA65A2-6BF9-4B14-A88C-D0E80C4C45B7}" sibTransId="{3F0BA207-FDDD-4F59-AEC7-1B93C0CC928C}"/>
    <dgm:cxn modelId="{E935856A-8420-49E4-A573-BCC67E1FC245}" type="presParOf" srcId="{09AD7B44-9C97-4FB9-9080-AC3EEDBCA677}" destId="{614BF5DB-AAEF-4BB0-AA40-50AB50CF420A}" srcOrd="0" destOrd="0" presId="urn:microsoft.com/office/officeart/2005/8/layout/list1"/>
    <dgm:cxn modelId="{ED4C9228-4849-437F-BFE9-3BEBA70C8AEB}" type="presParOf" srcId="{614BF5DB-AAEF-4BB0-AA40-50AB50CF420A}" destId="{7A023C65-BA68-46B6-AFA9-C2A0EF472B77}" srcOrd="0" destOrd="0" presId="urn:microsoft.com/office/officeart/2005/8/layout/list1"/>
    <dgm:cxn modelId="{5D43D227-4AAE-47D7-8B02-AECE2E788501}" type="presParOf" srcId="{614BF5DB-AAEF-4BB0-AA40-50AB50CF420A}" destId="{42CA796F-3A39-47E6-B8E2-A2DC42CCA1C7}" srcOrd="1" destOrd="0" presId="urn:microsoft.com/office/officeart/2005/8/layout/list1"/>
    <dgm:cxn modelId="{D5D7CBFE-564A-40F9-8920-0F93D11A8A01}" type="presParOf" srcId="{09AD7B44-9C97-4FB9-9080-AC3EEDBCA677}" destId="{EF991761-7C44-4DF7-A15D-C5135B6EA437}" srcOrd="1" destOrd="0" presId="urn:microsoft.com/office/officeart/2005/8/layout/list1"/>
    <dgm:cxn modelId="{A2A2A534-8113-454E-B2CA-069C00A1901E}" type="presParOf" srcId="{09AD7B44-9C97-4FB9-9080-AC3EEDBCA677}" destId="{F1B78A9F-C002-440C-871E-8345D8FD0D68}" srcOrd="2" destOrd="0" presId="urn:microsoft.com/office/officeart/2005/8/layout/list1"/>
    <dgm:cxn modelId="{4BC1F815-05DE-46DC-A891-59583298AD44}" type="presParOf" srcId="{09AD7B44-9C97-4FB9-9080-AC3EEDBCA677}" destId="{AC2F0688-B61B-4F78-BCE6-40B6A8ED161A}" srcOrd="3" destOrd="0" presId="urn:microsoft.com/office/officeart/2005/8/layout/list1"/>
    <dgm:cxn modelId="{40C5B1D4-00C7-4A9B-8535-B776E89C8421}" type="presParOf" srcId="{09AD7B44-9C97-4FB9-9080-AC3EEDBCA677}" destId="{BF1123C2-565A-4F3C-A6B7-FE5F280AE85B}" srcOrd="4" destOrd="0" presId="urn:microsoft.com/office/officeart/2005/8/layout/list1"/>
    <dgm:cxn modelId="{59E4C204-198A-4DB0-994C-6EC00299513D}" type="presParOf" srcId="{BF1123C2-565A-4F3C-A6B7-FE5F280AE85B}" destId="{E0DB145C-41EF-4CC9-84D3-29994FB70378}" srcOrd="0" destOrd="0" presId="urn:microsoft.com/office/officeart/2005/8/layout/list1"/>
    <dgm:cxn modelId="{A20B93E9-CBBB-4899-8FCD-6C0D2A2DD3BC}" type="presParOf" srcId="{BF1123C2-565A-4F3C-A6B7-FE5F280AE85B}" destId="{F885654E-D4CC-4C22-B84D-D7A925654496}" srcOrd="1" destOrd="0" presId="urn:microsoft.com/office/officeart/2005/8/layout/list1"/>
    <dgm:cxn modelId="{AA9B8640-AEF5-428F-B48C-4CA9C2D72436}" type="presParOf" srcId="{09AD7B44-9C97-4FB9-9080-AC3EEDBCA677}" destId="{2EF1CADC-F96E-4B6E-95C2-E839AB8DD077}" srcOrd="5" destOrd="0" presId="urn:microsoft.com/office/officeart/2005/8/layout/list1"/>
    <dgm:cxn modelId="{0B9AC41F-EB4C-450A-B36B-DC5717866A69}" type="presParOf" srcId="{09AD7B44-9C97-4FB9-9080-AC3EEDBCA677}" destId="{93973974-E9B4-4F9E-82FF-187AFD55847D}" srcOrd="6" destOrd="0" presId="urn:microsoft.com/office/officeart/2005/8/layout/list1"/>
    <dgm:cxn modelId="{3EE325B9-EBEC-49FE-8095-952B9559C256}" type="presParOf" srcId="{09AD7B44-9C97-4FB9-9080-AC3EEDBCA677}" destId="{82905EBB-D65B-4D7E-9DFA-F3E3646EAE5C}" srcOrd="7" destOrd="0" presId="urn:microsoft.com/office/officeart/2005/8/layout/list1"/>
    <dgm:cxn modelId="{4614765B-AEA8-4CF2-9C92-324613682AAC}" type="presParOf" srcId="{09AD7B44-9C97-4FB9-9080-AC3EEDBCA677}" destId="{DD44A084-175A-4411-9833-EDBC11D90EA1}" srcOrd="8" destOrd="0" presId="urn:microsoft.com/office/officeart/2005/8/layout/list1"/>
    <dgm:cxn modelId="{1F842FFC-FC38-496E-B5F7-041459660FCB}" type="presParOf" srcId="{DD44A084-175A-4411-9833-EDBC11D90EA1}" destId="{CF4C353D-5D58-4CAD-863C-05AA163DEE1B}" srcOrd="0" destOrd="0" presId="urn:microsoft.com/office/officeart/2005/8/layout/list1"/>
    <dgm:cxn modelId="{AAD261A7-F864-4751-8D4C-165A76C2549C}" type="presParOf" srcId="{DD44A084-175A-4411-9833-EDBC11D90EA1}" destId="{9E6C480C-DC1A-4D7B-B304-B84373045E89}" srcOrd="1" destOrd="0" presId="urn:microsoft.com/office/officeart/2005/8/layout/list1"/>
    <dgm:cxn modelId="{8410C6D2-8981-42EC-8A8E-530EEC0890A7}" type="presParOf" srcId="{09AD7B44-9C97-4FB9-9080-AC3EEDBCA677}" destId="{373B55A0-0A64-4DEC-9661-2D3765C727EC}" srcOrd="9" destOrd="0" presId="urn:microsoft.com/office/officeart/2005/8/layout/list1"/>
    <dgm:cxn modelId="{4EAE5437-F339-4B5E-A5E1-2E371924B8D2}" type="presParOf" srcId="{09AD7B44-9C97-4FB9-9080-AC3EEDBCA677}" destId="{9EF8BAA3-E1FB-48A6-8276-12EC4EE01999}" srcOrd="10" destOrd="0" presId="urn:microsoft.com/office/officeart/2005/8/layout/list1"/>
    <dgm:cxn modelId="{84D5C513-44B5-4209-AA08-276220A50A58}" type="presParOf" srcId="{09AD7B44-9C97-4FB9-9080-AC3EEDBCA677}" destId="{B8C86272-581A-4950-A2A6-B3761D489B6A}" srcOrd="11" destOrd="0" presId="urn:microsoft.com/office/officeart/2005/8/layout/list1"/>
    <dgm:cxn modelId="{C44354AD-904A-475D-B704-FFFDD56C5E44}" type="presParOf" srcId="{09AD7B44-9C97-4FB9-9080-AC3EEDBCA677}" destId="{9C154D32-007D-42CD-A3AC-CB6469ADE4C8}" srcOrd="12" destOrd="0" presId="urn:microsoft.com/office/officeart/2005/8/layout/list1"/>
    <dgm:cxn modelId="{4AEDB3D4-E0A7-4600-A7FD-B0A1C7812301}" type="presParOf" srcId="{9C154D32-007D-42CD-A3AC-CB6469ADE4C8}" destId="{50B09EA6-8DA6-4247-8B8C-6447CDB4A251}" srcOrd="0" destOrd="0" presId="urn:microsoft.com/office/officeart/2005/8/layout/list1"/>
    <dgm:cxn modelId="{2D8FE281-1A14-4661-8DBB-CECE9777D5E6}" type="presParOf" srcId="{9C154D32-007D-42CD-A3AC-CB6469ADE4C8}" destId="{39E2CA10-2D84-44CD-853A-A2C4303175AC}" srcOrd="1" destOrd="0" presId="urn:microsoft.com/office/officeart/2005/8/layout/list1"/>
    <dgm:cxn modelId="{D80517C2-CE5A-4EE2-AF48-9621BD68159B}" type="presParOf" srcId="{09AD7B44-9C97-4FB9-9080-AC3EEDBCA677}" destId="{0120E144-D2A2-4CD6-BFBD-9326390B0F44}" srcOrd="13" destOrd="0" presId="urn:microsoft.com/office/officeart/2005/8/layout/list1"/>
    <dgm:cxn modelId="{E468991F-4282-4E10-AA81-E06F3FA9D7F9}" type="presParOf" srcId="{09AD7B44-9C97-4FB9-9080-AC3EEDBCA677}" destId="{16B4E56F-BDD5-4932-99CB-B71CBF2CB350}" srcOrd="14"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3973C654-0A88-495A-84FA-B8F21805DDB3}" type="doc">
      <dgm:prSet loTypeId="urn:microsoft.com/office/officeart/2005/8/layout/target3" loCatId="relationship" qsTypeId="urn:microsoft.com/office/officeart/2005/8/quickstyle/simple1" qsCatId="simple" csTypeId="urn:microsoft.com/office/officeart/2005/8/colors/accent1_2" csCatId="accent1" phldr="1"/>
      <dgm:spPr/>
      <dgm:t>
        <a:bodyPr/>
        <a:lstStyle/>
        <a:p>
          <a:endParaRPr lang="en-US"/>
        </a:p>
      </dgm:t>
    </dgm:pt>
    <dgm:pt modelId="{B60FB64B-1694-4774-9E4B-AA87BAFEA0CD}">
      <dgm:prSet/>
      <dgm:spPr/>
      <dgm:t>
        <a:bodyPr/>
        <a:lstStyle/>
        <a:p>
          <a:r>
            <a:rPr lang="en-US" dirty="0"/>
            <a:t>2-stage TL and multilingual seed-based TL helps</a:t>
          </a:r>
        </a:p>
      </dgm:t>
    </dgm:pt>
    <dgm:pt modelId="{F60B07AF-03ED-48C5-93FD-A73737850A39}" type="parTrans" cxnId="{3EE57B23-429B-443F-8219-17D532FA5491}">
      <dgm:prSet/>
      <dgm:spPr/>
      <dgm:t>
        <a:bodyPr/>
        <a:lstStyle/>
        <a:p>
          <a:endParaRPr lang="en-US"/>
        </a:p>
      </dgm:t>
    </dgm:pt>
    <dgm:pt modelId="{2BFDD9D8-256C-47E8-820C-5F8D51451053}" type="sibTrans" cxnId="{3EE57B23-429B-443F-8219-17D532FA5491}">
      <dgm:prSet/>
      <dgm:spPr/>
      <dgm:t>
        <a:bodyPr/>
        <a:lstStyle/>
        <a:p>
          <a:endParaRPr lang="en-US"/>
        </a:p>
      </dgm:t>
    </dgm:pt>
    <dgm:pt modelId="{B2763C14-94E5-4615-B7B5-3DE7B322C0A3}">
      <dgm:prSet/>
      <dgm:spPr/>
      <dgm:t>
        <a:bodyPr/>
        <a:lstStyle/>
        <a:p>
          <a:r>
            <a:rPr lang="en-US" dirty="0"/>
            <a:t>Vanilla, 1hot and Multisoftmax multilingual models improve over monolingual baselines</a:t>
          </a:r>
        </a:p>
      </dgm:t>
    </dgm:pt>
    <dgm:pt modelId="{C4D2F57A-0057-4FB0-8B50-412C981E20FC}" type="parTrans" cxnId="{BAE90C1F-38F8-4229-90CC-D21E514CA67F}">
      <dgm:prSet/>
      <dgm:spPr/>
      <dgm:t>
        <a:bodyPr/>
        <a:lstStyle/>
        <a:p>
          <a:endParaRPr lang="en-US"/>
        </a:p>
      </dgm:t>
    </dgm:pt>
    <dgm:pt modelId="{4BB1D90D-FB9A-449C-9472-1B0674CE6B35}" type="sibTrans" cxnId="{BAE90C1F-38F8-4229-90CC-D21E514CA67F}">
      <dgm:prSet/>
      <dgm:spPr/>
      <dgm:t>
        <a:bodyPr/>
        <a:lstStyle/>
        <a:p>
          <a:endParaRPr lang="en-US"/>
        </a:p>
      </dgm:t>
    </dgm:pt>
    <dgm:pt modelId="{878EECF5-5857-4DDA-AE45-E419A056DF38}">
      <dgm:prSet/>
      <dgm:spPr/>
      <dgm:t>
        <a:bodyPr/>
        <a:lstStyle/>
        <a:p>
          <a:r>
            <a:rPr lang="en-US" dirty="0"/>
            <a:t>LID-free multisoftmax models improve over vanilla models. Very few LID-free multilingual models studied</a:t>
          </a:r>
        </a:p>
      </dgm:t>
    </dgm:pt>
    <dgm:pt modelId="{28E1F31A-BED1-4115-821F-06A9345687F6}" type="parTrans" cxnId="{72FD83AB-1545-4DF0-A403-CDE032B7323E}">
      <dgm:prSet/>
      <dgm:spPr/>
      <dgm:t>
        <a:bodyPr/>
        <a:lstStyle/>
        <a:p>
          <a:endParaRPr lang="en-US"/>
        </a:p>
      </dgm:t>
    </dgm:pt>
    <dgm:pt modelId="{3AF1DAF3-7C2F-4074-82E2-8C33C9C67AD0}" type="sibTrans" cxnId="{72FD83AB-1545-4DF0-A403-CDE032B7323E}">
      <dgm:prSet/>
      <dgm:spPr/>
      <dgm:t>
        <a:bodyPr/>
        <a:lstStyle/>
        <a:p>
          <a:endParaRPr lang="en-US"/>
        </a:p>
      </dgm:t>
    </dgm:pt>
    <dgm:pt modelId="{99DAE5AE-70DE-482C-8284-AFD2DAD1158A}">
      <dgm:prSet/>
      <dgm:spPr/>
      <dgm:t>
        <a:bodyPr/>
        <a:lstStyle/>
        <a:p>
          <a:r>
            <a:rPr lang="en-US" dirty="0"/>
            <a:t>Continual learning methods show promise </a:t>
          </a:r>
        </a:p>
      </dgm:t>
    </dgm:pt>
    <dgm:pt modelId="{8E3CC782-0939-4E4B-9DFB-E9D42BB4FE1F}" type="parTrans" cxnId="{9FD4F9D8-EA76-40C0-AA29-30B9D6A37B5E}">
      <dgm:prSet/>
      <dgm:spPr/>
      <dgm:t>
        <a:bodyPr/>
        <a:lstStyle/>
        <a:p>
          <a:endParaRPr lang="en-US"/>
        </a:p>
      </dgm:t>
    </dgm:pt>
    <dgm:pt modelId="{9DB1881B-B9CC-4314-A893-86DE347BDC91}" type="sibTrans" cxnId="{9FD4F9D8-EA76-40C0-AA29-30B9D6A37B5E}">
      <dgm:prSet/>
      <dgm:spPr/>
      <dgm:t>
        <a:bodyPr/>
        <a:lstStyle/>
        <a:p>
          <a:endParaRPr lang="en-US"/>
        </a:p>
      </dgm:t>
    </dgm:pt>
    <dgm:pt modelId="{963AC6FE-A11F-4207-97F7-DF38C9F4FC29}" type="pres">
      <dgm:prSet presAssocID="{3973C654-0A88-495A-84FA-B8F21805DDB3}" presName="Name0" presStyleCnt="0">
        <dgm:presLayoutVars>
          <dgm:chMax val="7"/>
          <dgm:dir/>
          <dgm:animLvl val="lvl"/>
          <dgm:resizeHandles val="exact"/>
        </dgm:presLayoutVars>
      </dgm:prSet>
      <dgm:spPr/>
    </dgm:pt>
    <dgm:pt modelId="{629FACFA-11E5-4493-A36A-55EDE78B2E32}" type="pres">
      <dgm:prSet presAssocID="{B60FB64B-1694-4774-9E4B-AA87BAFEA0CD}" presName="circle1" presStyleLbl="node1" presStyleIdx="0" presStyleCnt="4"/>
      <dgm:spPr/>
    </dgm:pt>
    <dgm:pt modelId="{BDFC0410-7C98-436F-84CD-5DFA344223A6}" type="pres">
      <dgm:prSet presAssocID="{B60FB64B-1694-4774-9E4B-AA87BAFEA0CD}" presName="space" presStyleCnt="0"/>
      <dgm:spPr/>
    </dgm:pt>
    <dgm:pt modelId="{4D92C379-85BE-4FF6-B51F-2C862616C71E}" type="pres">
      <dgm:prSet presAssocID="{B60FB64B-1694-4774-9E4B-AA87BAFEA0CD}" presName="rect1" presStyleLbl="alignAcc1" presStyleIdx="0" presStyleCnt="4"/>
      <dgm:spPr/>
    </dgm:pt>
    <dgm:pt modelId="{C2E8FAAB-F98E-48D7-A700-C5492B10E37B}" type="pres">
      <dgm:prSet presAssocID="{B2763C14-94E5-4615-B7B5-3DE7B322C0A3}" presName="vertSpace2" presStyleLbl="node1" presStyleIdx="0" presStyleCnt="4"/>
      <dgm:spPr/>
    </dgm:pt>
    <dgm:pt modelId="{DFEB831C-547E-49F5-881C-09487E6AB922}" type="pres">
      <dgm:prSet presAssocID="{B2763C14-94E5-4615-B7B5-3DE7B322C0A3}" presName="circle2" presStyleLbl="node1" presStyleIdx="1" presStyleCnt="4"/>
      <dgm:spPr/>
    </dgm:pt>
    <dgm:pt modelId="{D0690158-51BC-4949-BE31-C82D659D0BDF}" type="pres">
      <dgm:prSet presAssocID="{B2763C14-94E5-4615-B7B5-3DE7B322C0A3}" presName="rect2" presStyleLbl="alignAcc1" presStyleIdx="1" presStyleCnt="4"/>
      <dgm:spPr/>
    </dgm:pt>
    <dgm:pt modelId="{62822B3E-DB0F-40E1-9880-D68304388CA9}" type="pres">
      <dgm:prSet presAssocID="{878EECF5-5857-4DDA-AE45-E419A056DF38}" presName="vertSpace3" presStyleLbl="node1" presStyleIdx="1" presStyleCnt="4"/>
      <dgm:spPr/>
    </dgm:pt>
    <dgm:pt modelId="{60B6023F-0C19-43A1-BEBC-372456961E5A}" type="pres">
      <dgm:prSet presAssocID="{878EECF5-5857-4DDA-AE45-E419A056DF38}" presName="circle3" presStyleLbl="node1" presStyleIdx="2" presStyleCnt="4"/>
      <dgm:spPr/>
    </dgm:pt>
    <dgm:pt modelId="{9B288E2F-850A-434F-9EF6-1C3DEB7D908D}" type="pres">
      <dgm:prSet presAssocID="{878EECF5-5857-4DDA-AE45-E419A056DF38}" presName="rect3" presStyleLbl="alignAcc1" presStyleIdx="2" presStyleCnt="4"/>
      <dgm:spPr/>
    </dgm:pt>
    <dgm:pt modelId="{2E28B5EC-6B0B-47C7-B514-BD8E0EDF8052}" type="pres">
      <dgm:prSet presAssocID="{99DAE5AE-70DE-482C-8284-AFD2DAD1158A}" presName="vertSpace4" presStyleLbl="node1" presStyleIdx="2" presStyleCnt="4"/>
      <dgm:spPr/>
    </dgm:pt>
    <dgm:pt modelId="{63863B3D-7B07-4526-A086-2E260C118D2D}" type="pres">
      <dgm:prSet presAssocID="{99DAE5AE-70DE-482C-8284-AFD2DAD1158A}" presName="circle4" presStyleLbl="node1" presStyleIdx="3" presStyleCnt="4"/>
      <dgm:spPr/>
    </dgm:pt>
    <dgm:pt modelId="{7F300F9A-571A-47F2-A0DB-2E59E014DFD3}" type="pres">
      <dgm:prSet presAssocID="{99DAE5AE-70DE-482C-8284-AFD2DAD1158A}" presName="rect4" presStyleLbl="alignAcc1" presStyleIdx="3" presStyleCnt="4"/>
      <dgm:spPr/>
    </dgm:pt>
    <dgm:pt modelId="{BCDA3073-7068-4E97-8D0D-BCB3B3B9F11B}" type="pres">
      <dgm:prSet presAssocID="{B60FB64B-1694-4774-9E4B-AA87BAFEA0CD}" presName="rect1ParTxNoCh" presStyleLbl="alignAcc1" presStyleIdx="3" presStyleCnt="4">
        <dgm:presLayoutVars>
          <dgm:chMax val="1"/>
          <dgm:bulletEnabled val="1"/>
        </dgm:presLayoutVars>
      </dgm:prSet>
      <dgm:spPr/>
    </dgm:pt>
    <dgm:pt modelId="{77838D40-9325-476D-99B3-6802C70AF7B6}" type="pres">
      <dgm:prSet presAssocID="{B2763C14-94E5-4615-B7B5-3DE7B322C0A3}" presName="rect2ParTxNoCh" presStyleLbl="alignAcc1" presStyleIdx="3" presStyleCnt="4">
        <dgm:presLayoutVars>
          <dgm:chMax val="1"/>
          <dgm:bulletEnabled val="1"/>
        </dgm:presLayoutVars>
      </dgm:prSet>
      <dgm:spPr/>
    </dgm:pt>
    <dgm:pt modelId="{A3A74118-142A-4A3C-86F8-58B1D819D9E7}" type="pres">
      <dgm:prSet presAssocID="{878EECF5-5857-4DDA-AE45-E419A056DF38}" presName="rect3ParTxNoCh" presStyleLbl="alignAcc1" presStyleIdx="3" presStyleCnt="4">
        <dgm:presLayoutVars>
          <dgm:chMax val="1"/>
          <dgm:bulletEnabled val="1"/>
        </dgm:presLayoutVars>
      </dgm:prSet>
      <dgm:spPr/>
    </dgm:pt>
    <dgm:pt modelId="{C22F09AE-E8BC-4F82-97D5-4EFC5C2E6FBC}" type="pres">
      <dgm:prSet presAssocID="{99DAE5AE-70DE-482C-8284-AFD2DAD1158A}" presName="rect4ParTxNoCh" presStyleLbl="alignAcc1" presStyleIdx="3" presStyleCnt="4">
        <dgm:presLayoutVars>
          <dgm:chMax val="1"/>
          <dgm:bulletEnabled val="1"/>
        </dgm:presLayoutVars>
      </dgm:prSet>
      <dgm:spPr/>
    </dgm:pt>
  </dgm:ptLst>
  <dgm:cxnLst>
    <dgm:cxn modelId="{C7DBC607-5845-4E41-96DE-E1E6BA9D29A4}" type="presOf" srcId="{B2763C14-94E5-4615-B7B5-3DE7B322C0A3}" destId="{77838D40-9325-476D-99B3-6802C70AF7B6}" srcOrd="1" destOrd="0" presId="urn:microsoft.com/office/officeart/2005/8/layout/target3"/>
    <dgm:cxn modelId="{1E472711-194C-4BB2-B30B-666AC616B75F}" type="presOf" srcId="{878EECF5-5857-4DDA-AE45-E419A056DF38}" destId="{A3A74118-142A-4A3C-86F8-58B1D819D9E7}" srcOrd="1" destOrd="0" presId="urn:microsoft.com/office/officeart/2005/8/layout/target3"/>
    <dgm:cxn modelId="{71E65712-9B4B-42A1-A500-9EB9DB997C30}" type="presOf" srcId="{878EECF5-5857-4DDA-AE45-E419A056DF38}" destId="{9B288E2F-850A-434F-9EF6-1C3DEB7D908D}" srcOrd="0" destOrd="0" presId="urn:microsoft.com/office/officeart/2005/8/layout/target3"/>
    <dgm:cxn modelId="{BAE90C1F-38F8-4229-90CC-D21E514CA67F}" srcId="{3973C654-0A88-495A-84FA-B8F21805DDB3}" destId="{B2763C14-94E5-4615-B7B5-3DE7B322C0A3}" srcOrd="1" destOrd="0" parTransId="{C4D2F57A-0057-4FB0-8B50-412C981E20FC}" sibTransId="{4BB1D90D-FB9A-449C-9472-1B0674CE6B35}"/>
    <dgm:cxn modelId="{3EE57B23-429B-443F-8219-17D532FA5491}" srcId="{3973C654-0A88-495A-84FA-B8F21805DDB3}" destId="{B60FB64B-1694-4774-9E4B-AA87BAFEA0CD}" srcOrd="0" destOrd="0" parTransId="{F60B07AF-03ED-48C5-93FD-A73737850A39}" sibTransId="{2BFDD9D8-256C-47E8-820C-5F8D51451053}"/>
    <dgm:cxn modelId="{81617D7A-FE76-42D0-92C5-2199DB8471E4}" type="presOf" srcId="{B60FB64B-1694-4774-9E4B-AA87BAFEA0CD}" destId="{4D92C379-85BE-4FF6-B51F-2C862616C71E}" srcOrd="0" destOrd="0" presId="urn:microsoft.com/office/officeart/2005/8/layout/target3"/>
    <dgm:cxn modelId="{CC47D67B-DF75-41C7-80D3-7B0A99E2ACC5}" type="presOf" srcId="{99DAE5AE-70DE-482C-8284-AFD2DAD1158A}" destId="{7F300F9A-571A-47F2-A0DB-2E59E014DFD3}" srcOrd="0" destOrd="0" presId="urn:microsoft.com/office/officeart/2005/8/layout/target3"/>
    <dgm:cxn modelId="{C182F685-7538-4C4C-A87C-494722A7FB63}" type="presOf" srcId="{3973C654-0A88-495A-84FA-B8F21805DDB3}" destId="{963AC6FE-A11F-4207-97F7-DF38C9F4FC29}" srcOrd="0" destOrd="0" presId="urn:microsoft.com/office/officeart/2005/8/layout/target3"/>
    <dgm:cxn modelId="{72FD83AB-1545-4DF0-A403-CDE032B7323E}" srcId="{3973C654-0A88-495A-84FA-B8F21805DDB3}" destId="{878EECF5-5857-4DDA-AE45-E419A056DF38}" srcOrd="2" destOrd="0" parTransId="{28E1F31A-BED1-4115-821F-06A9345687F6}" sibTransId="{3AF1DAF3-7C2F-4074-82E2-8C33C9C67AD0}"/>
    <dgm:cxn modelId="{F5BF49D4-805F-430F-A5F4-E9E6D885A3A1}" type="presOf" srcId="{99DAE5AE-70DE-482C-8284-AFD2DAD1158A}" destId="{C22F09AE-E8BC-4F82-97D5-4EFC5C2E6FBC}" srcOrd="1" destOrd="0" presId="urn:microsoft.com/office/officeart/2005/8/layout/target3"/>
    <dgm:cxn modelId="{9FD4F9D8-EA76-40C0-AA29-30B9D6A37B5E}" srcId="{3973C654-0A88-495A-84FA-B8F21805DDB3}" destId="{99DAE5AE-70DE-482C-8284-AFD2DAD1158A}" srcOrd="3" destOrd="0" parTransId="{8E3CC782-0939-4E4B-9DFB-E9D42BB4FE1F}" sibTransId="{9DB1881B-B9CC-4314-A893-86DE347BDC91}"/>
    <dgm:cxn modelId="{76D2F1E7-F942-4C87-B664-A232074D6812}" type="presOf" srcId="{B2763C14-94E5-4615-B7B5-3DE7B322C0A3}" destId="{D0690158-51BC-4949-BE31-C82D659D0BDF}" srcOrd="0" destOrd="0" presId="urn:microsoft.com/office/officeart/2005/8/layout/target3"/>
    <dgm:cxn modelId="{D7319FF0-F029-4FF8-B5C2-F7D959B32D49}" type="presOf" srcId="{B60FB64B-1694-4774-9E4B-AA87BAFEA0CD}" destId="{BCDA3073-7068-4E97-8D0D-BCB3B3B9F11B}" srcOrd="1" destOrd="0" presId="urn:microsoft.com/office/officeart/2005/8/layout/target3"/>
    <dgm:cxn modelId="{F0249993-E3EC-44F4-BA71-AB06F7660FE8}" type="presParOf" srcId="{963AC6FE-A11F-4207-97F7-DF38C9F4FC29}" destId="{629FACFA-11E5-4493-A36A-55EDE78B2E32}" srcOrd="0" destOrd="0" presId="urn:microsoft.com/office/officeart/2005/8/layout/target3"/>
    <dgm:cxn modelId="{96722DF9-0BD4-49D6-9D49-21CF8BE94359}" type="presParOf" srcId="{963AC6FE-A11F-4207-97F7-DF38C9F4FC29}" destId="{BDFC0410-7C98-436F-84CD-5DFA344223A6}" srcOrd="1" destOrd="0" presId="urn:microsoft.com/office/officeart/2005/8/layout/target3"/>
    <dgm:cxn modelId="{F56C9776-F085-4489-90C9-BA1A3C12AE65}" type="presParOf" srcId="{963AC6FE-A11F-4207-97F7-DF38C9F4FC29}" destId="{4D92C379-85BE-4FF6-B51F-2C862616C71E}" srcOrd="2" destOrd="0" presId="urn:microsoft.com/office/officeart/2005/8/layout/target3"/>
    <dgm:cxn modelId="{AF47E7F5-A1AA-40D2-AF95-4DA50A4F0742}" type="presParOf" srcId="{963AC6FE-A11F-4207-97F7-DF38C9F4FC29}" destId="{C2E8FAAB-F98E-48D7-A700-C5492B10E37B}" srcOrd="3" destOrd="0" presId="urn:microsoft.com/office/officeart/2005/8/layout/target3"/>
    <dgm:cxn modelId="{D21D70CB-9F69-458C-87B1-56D7D8822C34}" type="presParOf" srcId="{963AC6FE-A11F-4207-97F7-DF38C9F4FC29}" destId="{DFEB831C-547E-49F5-881C-09487E6AB922}" srcOrd="4" destOrd="0" presId="urn:microsoft.com/office/officeart/2005/8/layout/target3"/>
    <dgm:cxn modelId="{75C5B2CC-262A-433B-9806-1B18816A482A}" type="presParOf" srcId="{963AC6FE-A11F-4207-97F7-DF38C9F4FC29}" destId="{D0690158-51BC-4949-BE31-C82D659D0BDF}" srcOrd="5" destOrd="0" presId="urn:microsoft.com/office/officeart/2005/8/layout/target3"/>
    <dgm:cxn modelId="{55C5E92A-E390-4EE9-AC60-C03DC1FD20F8}" type="presParOf" srcId="{963AC6FE-A11F-4207-97F7-DF38C9F4FC29}" destId="{62822B3E-DB0F-40E1-9880-D68304388CA9}" srcOrd="6" destOrd="0" presId="urn:microsoft.com/office/officeart/2005/8/layout/target3"/>
    <dgm:cxn modelId="{2B5F62CC-7625-42E9-A7A4-A89944DD0B0E}" type="presParOf" srcId="{963AC6FE-A11F-4207-97F7-DF38C9F4FC29}" destId="{60B6023F-0C19-43A1-BEBC-372456961E5A}" srcOrd="7" destOrd="0" presId="urn:microsoft.com/office/officeart/2005/8/layout/target3"/>
    <dgm:cxn modelId="{6B11325E-0829-4189-BC2D-DED651967856}" type="presParOf" srcId="{963AC6FE-A11F-4207-97F7-DF38C9F4FC29}" destId="{9B288E2F-850A-434F-9EF6-1C3DEB7D908D}" srcOrd="8" destOrd="0" presId="urn:microsoft.com/office/officeart/2005/8/layout/target3"/>
    <dgm:cxn modelId="{CEC583DE-C651-44AE-B031-249DF9D886A9}" type="presParOf" srcId="{963AC6FE-A11F-4207-97F7-DF38C9F4FC29}" destId="{2E28B5EC-6B0B-47C7-B514-BD8E0EDF8052}" srcOrd="9" destOrd="0" presId="urn:microsoft.com/office/officeart/2005/8/layout/target3"/>
    <dgm:cxn modelId="{DBABA11C-B809-4447-AD08-E26E1A300CAF}" type="presParOf" srcId="{963AC6FE-A11F-4207-97F7-DF38C9F4FC29}" destId="{63863B3D-7B07-4526-A086-2E260C118D2D}" srcOrd="10" destOrd="0" presId="urn:microsoft.com/office/officeart/2005/8/layout/target3"/>
    <dgm:cxn modelId="{993B23CC-9458-4D41-8C95-698E3929250F}" type="presParOf" srcId="{963AC6FE-A11F-4207-97F7-DF38C9F4FC29}" destId="{7F300F9A-571A-47F2-A0DB-2E59E014DFD3}" srcOrd="11" destOrd="0" presId="urn:microsoft.com/office/officeart/2005/8/layout/target3"/>
    <dgm:cxn modelId="{0A496136-8830-4CB4-8B03-0558C88B26F5}" type="presParOf" srcId="{963AC6FE-A11F-4207-97F7-DF38C9F4FC29}" destId="{BCDA3073-7068-4E97-8D0D-BCB3B3B9F11B}" srcOrd="12" destOrd="0" presId="urn:microsoft.com/office/officeart/2005/8/layout/target3"/>
    <dgm:cxn modelId="{6A5F431C-D673-417C-868A-66A5BD328D16}" type="presParOf" srcId="{963AC6FE-A11F-4207-97F7-DF38C9F4FC29}" destId="{77838D40-9325-476D-99B3-6802C70AF7B6}" srcOrd="13" destOrd="0" presId="urn:microsoft.com/office/officeart/2005/8/layout/target3"/>
    <dgm:cxn modelId="{2D23CBCB-4E4B-45A5-B9CE-B7A5B84B386A}" type="presParOf" srcId="{963AC6FE-A11F-4207-97F7-DF38C9F4FC29}" destId="{A3A74118-142A-4A3C-86F8-58B1D819D9E7}" srcOrd="14" destOrd="0" presId="urn:microsoft.com/office/officeart/2005/8/layout/target3"/>
    <dgm:cxn modelId="{B14A5949-DB6A-441F-B060-952A78BB624A}" type="presParOf" srcId="{963AC6FE-A11F-4207-97F7-DF38C9F4FC29}" destId="{C22F09AE-E8BC-4F82-97D5-4EFC5C2E6FBC}" srcOrd="15" destOrd="0" presId="urn:microsoft.com/office/officeart/2005/8/layout/targe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5FC78F7E-F6AD-41E0-A88E-F8544B7DE149}"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43DD3B04-E462-4A76-BA03-8895B9BDD753}">
      <dgm:prSet custT="1"/>
      <dgm:spPr/>
      <dgm:t>
        <a:bodyPr/>
        <a:lstStyle/>
        <a:p>
          <a:r>
            <a:rPr lang="en-US" sz="3200" b="1" i="1" dirty="0"/>
            <a:t>Why TL?</a:t>
          </a:r>
          <a:endParaRPr lang="en-US" sz="3200" dirty="0"/>
        </a:p>
      </dgm:t>
    </dgm:pt>
    <dgm:pt modelId="{C6B34FFA-9F12-40A9-9CC2-DA0927B8888D}" type="parTrans" cxnId="{8722CFC0-2205-4AD4-9A82-803B6AF0058A}">
      <dgm:prSet/>
      <dgm:spPr/>
      <dgm:t>
        <a:bodyPr/>
        <a:lstStyle/>
        <a:p>
          <a:endParaRPr lang="en-US"/>
        </a:p>
      </dgm:t>
    </dgm:pt>
    <dgm:pt modelId="{4635C3D7-D7E3-45B6-BF5D-1A1F994CB178}" type="sibTrans" cxnId="{8722CFC0-2205-4AD4-9A82-803B6AF0058A}">
      <dgm:prSet/>
      <dgm:spPr/>
      <dgm:t>
        <a:bodyPr/>
        <a:lstStyle/>
        <a:p>
          <a:endParaRPr lang="en-US"/>
        </a:p>
      </dgm:t>
    </dgm:pt>
    <dgm:pt modelId="{AF80CAF9-7DBF-4791-BC6D-A2298E7F846E}">
      <dgm:prSet custT="1"/>
      <dgm:spPr/>
      <dgm:t>
        <a:bodyPr/>
        <a:lstStyle/>
        <a:p>
          <a:r>
            <a:rPr lang="en-US" sz="2000" dirty="0"/>
            <a:t>Better converge</a:t>
          </a:r>
        </a:p>
      </dgm:t>
    </dgm:pt>
    <dgm:pt modelId="{AEA2C819-73CD-4C15-8124-3127EB9B397C}" type="parTrans" cxnId="{F76ED3AE-E0D7-4869-B2C6-FF97AF34F84E}">
      <dgm:prSet/>
      <dgm:spPr/>
      <dgm:t>
        <a:bodyPr/>
        <a:lstStyle/>
        <a:p>
          <a:endParaRPr lang="en-US"/>
        </a:p>
      </dgm:t>
    </dgm:pt>
    <dgm:pt modelId="{EC624A8B-4875-497E-A669-D862CE8A3B2E}" type="sibTrans" cxnId="{F76ED3AE-E0D7-4869-B2C6-FF97AF34F84E}">
      <dgm:prSet/>
      <dgm:spPr/>
      <dgm:t>
        <a:bodyPr/>
        <a:lstStyle/>
        <a:p>
          <a:endParaRPr lang="en-US"/>
        </a:p>
      </dgm:t>
    </dgm:pt>
    <dgm:pt modelId="{42B5FDC9-1805-4B33-A201-CF43282A2F68}">
      <dgm:prSet custT="1"/>
      <dgm:spPr/>
      <dgm:t>
        <a:bodyPr/>
        <a:lstStyle/>
        <a:p>
          <a:r>
            <a:rPr lang="en-US" sz="2000" dirty="0"/>
            <a:t>Improve WER on low resource languages</a:t>
          </a:r>
        </a:p>
      </dgm:t>
    </dgm:pt>
    <dgm:pt modelId="{332B3BC1-A802-4C8E-80E6-8DC3AFC40DC1}" type="parTrans" cxnId="{030E1B21-8D44-4957-BA06-AB49B5A69F0E}">
      <dgm:prSet/>
      <dgm:spPr/>
    </dgm:pt>
    <dgm:pt modelId="{AC9E5839-2465-4DFD-BD8B-2D75FB522586}" type="sibTrans" cxnId="{030E1B21-8D44-4957-BA06-AB49B5A69F0E}">
      <dgm:prSet/>
      <dgm:spPr/>
    </dgm:pt>
    <dgm:pt modelId="{B2A5C551-7F1B-43CE-AD34-8A7105214C6E}" type="pres">
      <dgm:prSet presAssocID="{5FC78F7E-F6AD-41E0-A88E-F8544B7DE149}" presName="Name0" presStyleCnt="0">
        <dgm:presLayoutVars>
          <dgm:dir/>
          <dgm:animLvl val="lvl"/>
          <dgm:resizeHandles val="exact"/>
        </dgm:presLayoutVars>
      </dgm:prSet>
      <dgm:spPr/>
    </dgm:pt>
    <dgm:pt modelId="{03204F7A-7EAF-492A-8061-9433C641F6D1}" type="pres">
      <dgm:prSet presAssocID="{43DD3B04-E462-4A76-BA03-8895B9BDD753}" presName="linNode" presStyleCnt="0"/>
      <dgm:spPr/>
    </dgm:pt>
    <dgm:pt modelId="{3016F59A-928B-43C9-A412-DB2323B2D4C6}" type="pres">
      <dgm:prSet presAssocID="{43DD3B04-E462-4A76-BA03-8895B9BDD753}" presName="parentText" presStyleLbl="node1" presStyleIdx="0" presStyleCnt="1">
        <dgm:presLayoutVars>
          <dgm:chMax val="1"/>
          <dgm:bulletEnabled val="1"/>
        </dgm:presLayoutVars>
      </dgm:prSet>
      <dgm:spPr/>
    </dgm:pt>
    <dgm:pt modelId="{9CA832AA-6ED5-47C5-8C76-3CC3C8503473}" type="pres">
      <dgm:prSet presAssocID="{43DD3B04-E462-4A76-BA03-8895B9BDD753}" presName="descendantText" presStyleLbl="alignAccFollowNode1" presStyleIdx="0" presStyleCnt="1">
        <dgm:presLayoutVars>
          <dgm:bulletEnabled val="1"/>
        </dgm:presLayoutVars>
      </dgm:prSet>
      <dgm:spPr/>
    </dgm:pt>
  </dgm:ptLst>
  <dgm:cxnLst>
    <dgm:cxn modelId="{2E235C1A-BF7C-4281-9A6B-5AC49CC4B61E}" type="presOf" srcId="{AF80CAF9-7DBF-4791-BC6D-A2298E7F846E}" destId="{9CA832AA-6ED5-47C5-8C76-3CC3C8503473}" srcOrd="0" destOrd="0" presId="urn:microsoft.com/office/officeart/2005/8/layout/vList5"/>
    <dgm:cxn modelId="{030E1B21-8D44-4957-BA06-AB49B5A69F0E}" srcId="{43DD3B04-E462-4A76-BA03-8895B9BDD753}" destId="{42B5FDC9-1805-4B33-A201-CF43282A2F68}" srcOrd="1" destOrd="0" parTransId="{332B3BC1-A802-4C8E-80E6-8DC3AFC40DC1}" sibTransId="{AC9E5839-2465-4DFD-BD8B-2D75FB522586}"/>
    <dgm:cxn modelId="{A526165C-B693-443B-9FFB-2AFC69EBBCF4}" type="presOf" srcId="{43DD3B04-E462-4A76-BA03-8895B9BDD753}" destId="{3016F59A-928B-43C9-A412-DB2323B2D4C6}" srcOrd="0" destOrd="0" presId="urn:microsoft.com/office/officeart/2005/8/layout/vList5"/>
    <dgm:cxn modelId="{DFF711AA-BE68-49D2-99D2-A4EEB4214C40}" type="presOf" srcId="{5FC78F7E-F6AD-41E0-A88E-F8544B7DE149}" destId="{B2A5C551-7F1B-43CE-AD34-8A7105214C6E}" srcOrd="0" destOrd="0" presId="urn:microsoft.com/office/officeart/2005/8/layout/vList5"/>
    <dgm:cxn modelId="{F76ED3AE-E0D7-4869-B2C6-FF97AF34F84E}" srcId="{43DD3B04-E462-4A76-BA03-8895B9BDD753}" destId="{AF80CAF9-7DBF-4791-BC6D-A2298E7F846E}" srcOrd="0" destOrd="0" parTransId="{AEA2C819-73CD-4C15-8124-3127EB9B397C}" sibTransId="{EC624A8B-4875-497E-A669-D862CE8A3B2E}"/>
    <dgm:cxn modelId="{0336FFB6-6BB2-4709-B9B9-A6C3053E3377}" type="presOf" srcId="{42B5FDC9-1805-4B33-A201-CF43282A2F68}" destId="{9CA832AA-6ED5-47C5-8C76-3CC3C8503473}" srcOrd="0" destOrd="1" presId="urn:microsoft.com/office/officeart/2005/8/layout/vList5"/>
    <dgm:cxn modelId="{8722CFC0-2205-4AD4-9A82-803B6AF0058A}" srcId="{5FC78F7E-F6AD-41E0-A88E-F8544B7DE149}" destId="{43DD3B04-E462-4A76-BA03-8895B9BDD753}" srcOrd="0" destOrd="0" parTransId="{C6B34FFA-9F12-40A9-9CC2-DA0927B8888D}" sibTransId="{4635C3D7-D7E3-45B6-BF5D-1A1F994CB178}"/>
    <dgm:cxn modelId="{ECA90C25-416B-4817-B86A-75EA6E488F10}" type="presParOf" srcId="{B2A5C551-7F1B-43CE-AD34-8A7105214C6E}" destId="{03204F7A-7EAF-492A-8061-9433C641F6D1}" srcOrd="0" destOrd="0" presId="urn:microsoft.com/office/officeart/2005/8/layout/vList5"/>
    <dgm:cxn modelId="{510C4D21-1E4E-4DD7-9D18-F564DFACD85C}" type="presParOf" srcId="{03204F7A-7EAF-492A-8061-9433C641F6D1}" destId="{3016F59A-928B-43C9-A412-DB2323B2D4C6}" srcOrd="0" destOrd="0" presId="urn:microsoft.com/office/officeart/2005/8/layout/vList5"/>
    <dgm:cxn modelId="{6A8AE475-0944-46C8-B8CB-D8CEAD658EAC}" type="presParOf" srcId="{03204F7A-7EAF-492A-8061-9433C641F6D1}" destId="{9CA832AA-6ED5-47C5-8C76-3CC3C8503473}"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D816E7CC-B97D-477D-A99A-7A350CBAEADA}"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CEBBDE02-9680-4B3F-B1E0-0F322DB6952C}">
      <dgm:prSet custT="1"/>
      <dgm:spPr/>
      <dgm:t>
        <a:bodyPr/>
        <a:lstStyle/>
        <a:p>
          <a:r>
            <a:rPr lang="en-US" sz="3600" b="1" i="1" dirty="0"/>
            <a:t>What we propose?</a:t>
          </a:r>
          <a:endParaRPr lang="en-US" sz="3600" dirty="0"/>
        </a:p>
      </dgm:t>
    </dgm:pt>
    <dgm:pt modelId="{DF49859E-36EA-41FD-B636-D8611A1E9F92}" type="parTrans" cxnId="{96075129-728A-4557-8753-4C8884F4FFA8}">
      <dgm:prSet/>
      <dgm:spPr/>
      <dgm:t>
        <a:bodyPr/>
        <a:lstStyle/>
        <a:p>
          <a:endParaRPr lang="en-US"/>
        </a:p>
      </dgm:t>
    </dgm:pt>
    <dgm:pt modelId="{CADC4486-9D38-47FF-B1C9-E622C3E1A3E4}" type="sibTrans" cxnId="{96075129-728A-4557-8753-4C8884F4FFA8}">
      <dgm:prSet/>
      <dgm:spPr/>
      <dgm:t>
        <a:bodyPr/>
        <a:lstStyle/>
        <a:p>
          <a:endParaRPr lang="en-US"/>
        </a:p>
      </dgm:t>
    </dgm:pt>
    <dgm:pt modelId="{20C51F7E-F78B-4BAF-B402-E4FCB0B36A10}">
      <dgm:prSet/>
      <dgm:spPr/>
      <dgm:t>
        <a:bodyPr/>
        <a:lstStyle/>
        <a:p>
          <a:r>
            <a:rPr lang="en-US" dirty="0"/>
            <a:t>Several TL strategies exist in RNNT framework</a:t>
          </a:r>
        </a:p>
      </dgm:t>
    </dgm:pt>
    <dgm:pt modelId="{D18151FC-5CE3-4146-9F02-E5890E89BEF9}" type="parTrans" cxnId="{1180AABA-18D7-4CAE-8314-C97FE53ADB6A}">
      <dgm:prSet/>
      <dgm:spPr/>
      <dgm:t>
        <a:bodyPr/>
        <a:lstStyle/>
        <a:p>
          <a:endParaRPr lang="en-US"/>
        </a:p>
      </dgm:t>
    </dgm:pt>
    <dgm:pt modelId="{00BF1F5F-85C9-410B-8C14-ECB978885312}" type="sibTrans" cxnId="{1180AABA-18D7-4CAE-8314-C97FE53ADB6A}">
      <dgm:prSet/>
      <dgm:spPr/>
      <dgm:t>
        <a:bodyPr/>
        <a:lstStyle/>
        <a:p>
          <a:endParaRPr lang="en-US"/>
        </a:p>
      </dgm:t>
    </dgm:pt>
    <dgm:pt modelId="{91F78540-2940-4810-B463-BC30ACAAAB5D}">
      <dgm:prSet/>
      <dgm:spPr/>
      <dgm:t>
        <a:bodyPr/>
        <a:lstStyle/>
        <a:p>
          <a:r>
            <a:rPr lang="en-US" dirty="0"/>
            <a:t>We explore 4 TL strategies with Hindi (target) and American English (source) language</a:t>
          </a:r>
        </a:p>
      </dgm:t>
    </dgm:pt>
    <dgm:pt modelId="{153761EA-A3AC-4A0B-9BB5-97CE752233F2}" type="parTrans" cxnId="{93538DB3-AC4A-42A4-816F-46A51E18E474}">
      <dgm:prSet/>
      <dgm:spPr/>
      <dgm:t>
        <a:bodyPr/>
        <a:lstStyle/>
        <a:p>
          <a:endParaRPr lang="en-US"/>
        </a:p>
      </dgm:t>
    </dgm:pt>
    <dgm:pt modelId="{C7E70DC8-8FCD-4ABD-91C7-E0A093A603B1}" type="sibTrans" cxnId="{93538DB3-AC4A-42A4-816F-46A51E18E474}">
      <dgm:prSet/>
      <dgm:spPr/>
      <dgm:t>
        <a:bodyPr/>
        <a:lstStyle/>
        <a:p>
          <a:endParaRPr lang="en-US"/>
        </a:p>
      </dgm:t>
    </dgm:pt>
    <dgm:pt modelId="{D4F10FBE-1673-4A57-A48B-EE1C441A25E2}">
      <dgm:prSet/>
      <dgm:spPr/>
      <dgm:t>
        <a:bodyPr/>
        <a:lstStyle/>
        <a:p>
          <a:r>
            <a:rPr lang="en-US" dirty="0"/>
            <a:t>Proposed 2-stage TL approach*</a:t>
          </a:r>
        </a:p>
      </dgm:t>
    </dgm:pt>
    <dgm:pt modelId="{19898D78-371B-442C-8C0D-34B20BB2BA46}" type="parTrans" cxnId="{B985FC98-42BE-4BEA-9F44-7835AD68AA5E}">
      <dgm:prSet/>
      <dgm:spPr/>
      <dgm:t>
        <a:bodyPr/>
        <a:lstStyle/>
        <a:p>
          <a:endParaRPr lang="en-US"/>
        </a:p>
      </dgm:t>
    </dgm:pt>
    <dgm:pt modelId="{D30F9A38-D9C2-4B91-91D2-373758D6CAE3}" type="sibTrans" cxnId="{B985FC98-42BE-4BEA-9F44-7835AD68AA5E}">
      <dgm:prSet/>
      <dgm:spPr/>
      <dgm:t>
        <a:bodyPr/>
        <a:lstStyle/>
        <a:p>
          <a:endParaRPr lang="en-US"/>
        </a:p>
      </dgm:t>
    </dgm:pt>
    <dgm:pt modelId="{272550D5-9EA3-4360-8EAC-41B996500D2D}">
      <dgm:prSet/>
      <dgm:spPr/>
      <dgm:t>
        <a:bodyPr/>
        <a:lstStyle/>
        <a:p>
          <a:r>
            <a:rPr lang="en-US" dirty="0"/>
            <a:t>TL with increasing training data</a:t>
          </a:r>
        </a:p>
      </dgm:t>
    </dgm:pt>
    <dgm:pt modelId="{5BDE2710-3723-454C-B3E3-2CB21AD2DD03}" type="parTrans" cxnId="{54280CC0-4C7F-41AE-A2C5-7C082AB4C839}">
      <dgm:prSet/>
      <dgm:spPr/>
      <dgm:t>
        <a:bodyPr/>
        <a:lstStyle/>
        <a:p>
          <a:endParaRPr lang="en-US"/>
        </a:p>
      </dgm:t>
    </dgm:pt>
    <dgm:pt modelId="{04AC9DFD-B07D-4D28-9ADF-AC993AEE10E3}" type="sibTrans" cxnId="{54280CC0-4C7F-41AE-A2C5-7C082AB4C839}">
      <dgm:prSet/>
      <dgm:spPr/>
      <dgm:t>
        <a:bodyPr/>
        <a:lstStyle/>
        <a:p>
          <a:endParaRPr lang="en-US"/>
        </a:p>
      </dgm:t>
    </dgm:pt>
    <dgm:pt modelId="{0EB88848-394B-47FC-B0A4-6075E8991041}" type="pres">
      <dgm:prSet presAssocID="{D816E7CC-B97D-477D-A99A-7A350CBAEADA}" presName="Name0" presStyleCnt="0">
        <dgm:presLayoutVars>
          <dgm:dir/>
          <dgm:animLvl val="lvl"/>
          <dgm:resizeHandles val="exact"/>
        </dgm:presLayoutVars>
      </dgm:prSet>
      <dgm:spPr/>
    </dgm:pt>
    <dgm:pt modelId="{F89993DF-D037-40DA-B9C0-10811F269325}" type="pres">
      <dgm:prSet presAssocID="{CEBBDE02-9680-4B3F-B1E0-0F322DB6952C}" presName="linNode" presStyleCnt="0"/>
      <dgm:spPr/>
    </dgm:pt>
    <dgm:pt modelId="{BC43F44E-73AE-4081-AEF7-C406869A18ED}" type="pres">
      <dgm:prSet presAssocID="{CEBBDE02-9680-4B3F-B1E0-0F322DB6952C}" presName="parentText" presStyleLbl="node1" presStyleIdx="0" presStyleCnt="1">
        <dgm:presLayoutVars>
          <dgm:chMax val="1"/>
          <dgm:bulletEnabled val="1"/>
        </dgm:presLayoutVars>
      </dgm:prSet>
      <dgm:spPr/>
    </dgm:pt>
    <dgm:pt modelId="{F567F329-0884-4CC5-AE96-FAFC92F24BB1}" type="pres">
      <dgm:prSet presAssocID="{CEBBDE02-9680-4B3F-B1E0-0F322DB6952C}" presName="descendantText" presStyleLbl="alignAccFollowNode1" presStyleIdx="0" presStyleCnt="1">
        <dgm:presLayoutVars>
          <dgm:bulletEnabled val="1"/>
        </dgm:presLayoutVars>
      </dgm:prSet>
      <dgm:spPr/>
    </dgm:pt>
  </dgm:ptLst>
  <dgm:cxnLst>
    <dgm:cxn modelId="{2CE1110D-FDE3-4454-BE7B-9C7BA1761EE4}" type="presOf" srcId="{20C51F7E-F78B-4BAF-B402-E4FCB0B36A10}" destId="{F567F329-0884-4CC5-AE96-FAFC92F24BB1}" srcOrd="0" destOrd="0" presId="urn:microsoft.com/office/officeart/2005/8/layout/vList5"/>
    <dgm:cxn modelId="{8AB87311-E5CA-4F4F-9C2B-A26951965C49}" type="presOf" srcId="{91F78540-2940-4810-B463-BC30ACAAAB5D}" destId="{F567F329-0884-4CC5-AE96-FAFC92F24BB1}" srcOrd="0" destOrd="1" presId="urn:microsoft.com/office/officeart/2005/8/layout/vList5"/>
    <dgm:cxn modelId="{96075129-728A-4557-8753-4C8884F4FFA8}" srcId="{D816E7CC-B97D-477D-A99A-7A350CBAEADA}" destId="{CEBBDE02-9680-4B3F-B1E0-0F322DB6952C}" srcOrd="0" destOrd="0" parTransId="{DF49859E-36EA-41FD-B636-D8611A1E9F92}" sibTransId="{CADC4486-9D38-47FF-B1C9-E622C3E1A3E4}"/>
    <dgm:cxn modelId="{77812B48-08C2-4477-9EEE-BEA6203E171B}" type="presOf" srcId="{D4F10FBE-1673-4A57-A48B-EE1C441A25E2}" destId="{F567F329-0884-4CC5-AE96-FAFC92F24BB1}" srcOrd="0" destOrd="2" presId="urn:microsoft.com/office/officeart/2005/8/layout/vList5"/>
    <dgm:cxn modelId="{E32A3452-11A9-4756-B5A2-2C58E8B51B8B}" type="presOf" srcId="{D816E7CC-B97D-477D-A99A-7A350CBAEADA}" destId="{0EB88848-394B-47FC-B0A4-6075E8991041}" srcOrd="0" destOrd="0" presId="urn:microsoft.com/office/officeart/2005/8/layout/vList5"/>
    <dgm:cxn modelId="{6E717997-8D4C-4E35-8E2B-D23E9E8ACD9C}" type="presOf" srcId="{CEBBDE02-9680-4B3F-B1E0-0F322DB6952C}" destId="{BC43F44E-73AE-4081-AEF7-C406869A18ED}" srcOrd="0" destOrd="0" presId="urn:microsoft.com/office/officeart/2005/8/layout/vList5"/>
    <dgm:cxn modelId="{B985FC98-42BE-4BEA-9F44-7835AD68AA5E}" srcId="{CEBBDE02-9680-4B3F-B1E0-0F322DB6952C}" destId="{D4F10FBE-1673-4A57-A48B-EE1C441A25E2}" srcOrd="2" destOrd="0" parTransId="{19898D78-371B-442C-8C0D-34B20BB2BA46}" sibTransId="{D30F9A38-D9C2-4B91-91D2-373758D6CAE3}"/>
    <dgm:cxn modelId="{307E6FA0-51F0-4D14-87DE-8A51D1DBCA41}" type="presOf" srcId="{272550D5-9EA3-4360-8EAC-41B996500D2D}" destId="{F567F329-0884-4CC5-AE96-FAFC92F24BB1}" srcOrd="0" destOrd="3" presId="urn:microsoft.com/office/officeart/2005/8/layout/vList5"/>
    <dgm:cxn modelId="{93538DB3-AC4A-42A4-816F-46A51E18E474}" srcId="{CEBBDE02-9680-4B3F-B1E0-0F322DB6952C}" destId="{91F78540-2940-4810-B463-BC30ACAAAB5D}" srcOrd="1" destOrd="0" parTransId="{153761EA-A3AC-4A0B-9BB5-97CE752233F2}" sibTransId="{C7E70DC8-8FCD-4ABD-91C7-E0A093A603B1}"/>
    <dgm:cxn modelId="{1180AABA-18D7-4CAE-8314-C97FE53ADB6A}" srcId="{CEBBDE02-9680-4B3F-B1E0-0F322DB6952C}" destId="{20C51F7E-F78B-4BAF-B402-E4FCB0B36A10}" srcOrd="0" destOrd="0" parTransId="{D18151FC-5CE3-4146-9F02-E5890E89BEF9}" sibTransId="{00BF1F5F-85C9-410B-8C14-ECB978885312}"/>
    <dgm:cxn modelId="{54280CC0-4C7F-41AE-A2C5-7C082AB4C839}" srcId="{CEBBDE02-9680-4B3F-B1E0-0F322DB6952C}" destId="{272550D5-9EA3-4360-8EAC-41B996500D2D}" srcOrd="3" destOrd="0" parTransId="{5BDE2710-3723-454C-B3E3-2CB21AD2DD03}" sibTransId="{04AC9DFD-B07D-4D28-9ADF-AC993AEE10E3}"/>
    <dgm:cxn modelId="{60F8BA27-3EB6-40FC-8364-9D78A6F1C45D}" type="presParOf" srcId="{0EB88848-394B-47FC-B0A4-6075E8991041}" destId="{F89993DF-D037-40DA-B9C0-10811F269325}" srcOrd="0" destOrd="0" presId="urn:microsoft.com/office/officeart/2005/8/layout/vList5"/>
    <dgm:cxn modelId="{FE065769-F6A5-4438-A713-7B234285C4DD}" type="presParOf" srcId="{F89993DF-D037-40DA-B9C0-10811F269325}" destId="{BC43F44E-73AE-4081-AEF7-C406869A18ED}" srcOrd="0" destOrd="0" presId="urn:microsoft.com/office/officeart/2005/8/layout/vList5"/>
    <dgm:cxn modelId="{8F2C02B3-C3E0-4BF2-BDBB-FEEA1BBDCD58}" type="presParOf" srcId="{F89993DF-D037-40DA-B9C0-10811F269325}" destId="{F567F329-0884-4CC5-AE96-FAFC92F24BB1}" srcOrd="1" destOrd="0" presId="urn:microsoft.com/office/officeart/2005/8/layout/vList5"/>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C5DAF1B-736E-42CA-BC96-E079E0F72BA0}"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B775A870-DD3C-43D8-82BB-82D4BFF34035}">
      <dgm:prSet phldrT="[Text]" phldr="0"/>
      <dgm:spPr/>
      <dgm:t>
        <a:bodyPr/>
        <a:lstStyle/>
        <a:p>
          <a:r>
            <a:rPr lang="en-US" dirty="0">
              <a:solidFill>
                <a:schemeClr val="bg1"/>
              </a:solidFill>
            </a:rPr>
            <a:t>Relatively smaller amount of training data</a:t>
          </a:r>
        </a:p>
      </dgm:t>
    </dgm:pt>
    <dgm:pt modelId="{B65A5F63-D99C-4825-ACD3-A92633CB4013}" type="sibTrans" cxnId="{F206E6CC-F418-47CC-8916-A4F245AF78DC}">
      <dgm:prSet/>
      <dgm:spPr/>
      <dgm:t>
        <a:bodyPr/>
        <a:lstStyle/>
        <a:p>
          <a:endParaRPr lang="en-US"/>
        </a:p>
      </dgm:t>
    </dgm:pt>
    <dgm:pt modelId="{8F91AEB7-B63C-4DF9-A765-6F15E3640BCE}" type="parTrans" cxnId="{F206E6CC-F418-47CC-8916-A4F245AF78DC}">
      <dgm:prSet/>
      <dgm:spPr/>
      <dgm:t>
        <a:bodyPr/>
        <a:lstStyle/>
        <a:p>
          <a:endParaRPr lang="en-US"/>
        </a:p>
      </dgm:t>
    </dgm:pt>
    <dgm:pt modelId="{0C4C7EAF-B3F2-408D-AD6F-855D216E3E12}" type="pres">
      <dgm:prSet presAssocID="{CC5DAF1B-736E-42CA-BC96-E079E0F72BA0}" presName="linear" presStyleCnt="0">
        <dgm:presLayoutVars>
          <dgm:animLvl val="lvl"/>
          <dgm:resizeHandles val="exact"/>
        </dgm:presLayoutVars>
      </dgm:prSet>
      <dgm:spPr/>
    </dgm:pt>
    <dgm:pt modelId="{79D9D03D-8A0E-4F54-B719-F54ADE301D46}" type="pres">
      <dgm:prSet presAssocID="{B775A870-DD3C-43D8-82BB-82D4BFF34035}" presName="parentText" presStyleLbl="node1" presStyleIdx="0" presStyleCnt="1">
        <dgm:presLayoutVars>
          <dgm:chMax val="0"/>
          <dgm:bulletEnabled val="1"/>
        </dgm:presLayoutVars>
      </dgm:prSet>
      <dgm:spPr/>
    </dgm:pt>
  </dgm:ptLst>
  <dgm:cxnLst>
    <dgm:cxn modelId="{263FC38C-23A1-42F1-A869-18FEFA0B860F}" type="presOf" srcId="{CC5DAF1B-736E-42CA-BC96-E079E0F72BA0}" destId="{0C4C7EAF-B3F2-408D-AD6F-855D216E3E12}" srcOrd="0" destOrd="0" presId="urn:microsoft.com/office/officeart/2005/8/layout/vList2"/>
    <dgm:cxn modelId="{F206E6CC-F418-47CC-8916-A4F245AF78DC}" srcId="{CC5DAF1B-736E-42CA-BC96-E079E0F72BA0}" destId="{B775A870-DD3C-43D8-82BB-82D4BFF34035}" srcOrd="0" destOrd="0" parTransId="{8F91AEB7-B63C-4DF9-A765-6F15E3640BCE}" sibTransId="{B65A5F63-D99C-4825-ACD3-A92633CB4013}"/>
    <dgm:cxn modelId="{024A2DF0-C9A7-4477-B47B-93F760B0BDE9}" type="presOf" srcId="{B775A870-DD3C-43D8-82BB-82D4BFF34035}" destId="{79D9D03D-8A0E-4F54-B719-F54ADE301D46}" srcOrd="0" destOrd="0" presId="urn:microsoft.com/office/officeart/2005/8/layout/vList2"/>
    <dgm:cxn modelId="{5F4D4A2C-4861-4DEB-9EB6-41E71F52EC2A}" type="presParOf" srcId="{0C4C7EAF-B3F2-408D-AD6F-855D216E3E12}" destId="{79D9D03D-8A0E-4F54-B719-F54ADE301D46}"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C5DAF1B-736E-42CA-BC96-E079E0F72BA0}"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B775A870-DD3C-43D8-82BB-82D4BFF34035}">
      <dgm:prSet phldrT="[Text]" phldr="0"/>
      <dgm:spPr/>
      <dgm:t>
        <a:bodyPr/>
        <a:lstStyle/>
        <a:p>
          <a:r>
            <a:rPr lang="en-US" dirty="0">
              <a:solidFill>
                <a:schemeClr val="bg1"/>
              </a:solidFill>
            </a:rPr>
            <a:t>Relatively smaller amount of training data</a:t>
          </a:r>
        </a:p>
      </dgm:t>
    </dgm:pt>
    <dgm:pt modelId="{B65A5F63-D99C-4825-ACD3-A92633CB4013}" type="sibTrans" cxnId="{F206E6CC-F418-47CC-8916-A4F245AF78DC}">
      <dgm:prSet/>
      <dgm:spPr/>
      <dgm:t>
        <a:bodyPr/>
        <a:lstStyle/>
        <a:p>
          <a:endParaRPr lang="en-US"/>
        </a:p>
      </dgm:t>
    </dgm:pt>
    <dgm:pt modelId="{8F91AEB7-B63C-4DF9-A765-6F15E3640BCE}" type="parTrans" cxnId="{F206E6CC-F418-47CC-8916-A4F245AF78DC}">
      <dgm:prSet/>
      <dgm:spPr/>
      <dgm:t>
        <a:bodyPr/>
        <a:lstStyle/>
        <a:p>
          <a:endParaRPr lang="en-US"/>
        </a:p>
      </dgm:t>
    </dgm:pt>
    <dgm:pt modelId="{F91CD9D6-7A39-4C85-9720-628EF97586BB}">
      <dgm:prSet phldrT="[Text]" phldr="0"/>
      <dgm:spPr/>
      <dgm:t>
        <a:bodyPr/>
        <a:lstStyle/>
        <a:p>
          <a:r>
            <a:rPr lang="en-US" dirty="0">
              <a:solidFill>
                <a:schemeClr val="bg1"/>
              </a:solidFill>
            </a:rPr>
            <a:t>Multiple dialects</a:t>
          </a:r>
        </a:p>
      </dgm:t>
    </dgm:pt>
    <dgm:pt modelId="{7A492262-1E0A-474D-9FBE-14A7A9E089C0}" type="parTrans" cxnId="{6286BEEF-AEF1-49D2-B097-0BEB737AE35B}">
      <dgm:prSet/>
      <dgm:spPr/>
      <dgm:t>
        <a:bodyPr/>
        <a:lstStyle/>
        <a:p>
          <a:endParaRPr lang="en-US"/>
        </a:p>
      </dgm:t>
    </dgm:pt>
    <dgm:pt modelId="{B9C15F66-B681-47F8-89FC-422B781FEBC8}" type="sibTrans" cxnId="{6286BEEF-AEF1-49D2-B097-0BEB737AE35B}">
      <dgm:prSet/>
      <dgm:spPr/>
      <dgm:t>
        <a:bodyPr/>
        <a:lstStyle/>
        <a:p>
          <a:endParaRPr lang="en-US"/>
        </a:p>
      </dgm:t>
    </dgm:pt>
    <dgm:pt modelId="{E5B52006-4845-44D9-A504-5EECD650A0ED}">
      <dgm:prSet phldrT="[Text]" phldr="0"/>
      <dgm:spPr/>
      <dgm:t>
        <a:bodyPr/>
        <a:lstStyle/>
        <a:p>
          <a:endParaRPr lang="en-US" dirty="0">
            <a:solidFill>
              <a:schemeClr val="bg1"/>
            </a:solidFill>
          </a:endParaRPr>
        </a:p>
      </dgm:t>
    </dgm:pt>
    <dgm:pt modelId="{6B37D99F-F894-4895-939E-CBA894D3E84B}" type="parTrans" cxnId="{1A47DA03-9184-436D-B44E-3039CF2FC295}">
      <dgm:prSet/>
      <dgm:spPr/>
      <dgm:t>
        <a:bodyPr/>
        <a:lstStyle/>
        <a:p>
          <a:endParaRPr lang="en-US"/>
        </a:p>
      </dgm:t>
    </dgm:pt>
    <dgm:pt modelId="{C123B937-290E-43B5-B4B5-343119426160}" type="sibTrans" cxnId="{1A47DA03-9184-436D-B44E-3039CF2FC295}">
      <dgm:prSet/>
      <dgm:spPr/>
      <dgm:t>
        <a:bodyPr/>
        <a:lstStyle/>
        <a:p>
          <a:endParaRPr lang="en-US"/>
        </a:p>
      </dgm:t>
    </dgm:pt>
    <dgm:pt modelId="{0C4C7EAF-B3F2-408D-AD6F-855D216E3E12}" type="pres">
      <dgm:prSet presAssocID="{CC5DAF1B-736E-42CA-BC96-E079E0F72BA0}" presName="linear" presStyleCnt="0">
        <dgm:presLayoutVars>
          <dgm:animLvl val="lvl"/>
          <dgm:resizeHandles val="exact"/>
        </dgm:presLayoutVars>
      </dgm:prSet>
      <dgm:spPr/>
    </dgm:pt>
    <dgm:pt modelId="{79D9D03D-8A0E-4F54-B719-F54ADE301D46}" type="pres">
      <dgm:prSet presAssocID="{B775A870-DD3C-43D8-82BB-82D4BFF34035}" presName="parentText" presStyleLbl="node1" presStyleIdx="0" presStyleCnt="2">
        <dgm:presLayoutVars>
          <dgm:chMax val="0"/>
          <dgm:bulletEnabled val="1"/>
        </dgm:presLayoutVars>
      </dgm:prSet>
      <dgm:spPr/>
    </dgm:pt>
    <dgm:pt modelId="{4FE86094-2B59-474E-8806-D97253BFA57E}" type="pres">
      <dgm:prSet presAssocID="{B775A870-DD3C-43D8-82BB-82D4BFF34035}" presName="childText" presStyleLbl="revTx" presStyleIdx="0" presStyleCnt="1">
        <dgm:presLayoutVars>
          <dgm:bulletEnabled val="1"/>
        </dgm:presLayoutVars>
      </dgm:prSet>
      <dgm:spPr/>
    </dgm:pt>
    <dgm:pt modelId="{C267448F-D3A0-4A10-A8B5-02481EB4FFDA}" type="pres">
      <dgm:prSet presAssocID="{F91CD9D6-7A39-4C85-9720-628EF97586BB}" presName="parentText" presStyleLbl="node1" presStyleIdx="1" presStyleCnt="2">
        <dgm:presLayoutVars>
          <dgm:chMax val="0"/>
          <dgm:bulletEnabled val="1"/>
        </dgm:presLayoutVars>
      </dgm:prSet>
      <dgm:spPr/>
    </dgm:pt>
  </dgm:ptLst>
  <dgm:cxnLst>
    <dgm:cxn modelId="{1A47DA03-9184-436D-B44E-3039CF2FC295}" srcId="{B775A870-DD3C-43D8-82BB-82D4BFF34035}" destId="{E5B52006-4845-44D9-A504-5EECD650A0ED}" srcOrd="0" destOrd="0" parTransId="{6B37D99F-F894-4895-939E-CBA894D3E84B}" sibTransId="{C123B937-290E-43B5-B4B5-343119426160}"/>
    <dgm:cxn modelId="{88BB8166-DD4E-434C-99D3-920B48938630}" type="presOf" srcId="{F91CD9D6-7A39-4C85-9720-628EF97586BB}" destId="{C267448F-D3A0-4A10-A8B5-02481EB4FFDA}" srcOrd="0" destOrd="0" presId="urn:microsoft.com/office/officeart/2005/8/layout/vList2"/>
    <dgm:cxn modelId="{263FC38C-23A1-42F1-A869-18FEFA0B860F}" type="presOf" srcId="{CC5DAF1B-736E-42CA-BC96-E079E0F72BA0}" destId="{0C4C7EAF-B3F2-408D-AD6F-855D216E3E12}" srcOrd="0" destOrd="0" presId="urn:microsoft.com/office/officeart/2005/8/layout/vList2"/>
    <dgm:cxn modelId="{84FD35A6-19A5-4F06-B8BB-369AB63BE32E}" type="presOf" srcId="{E5B52006-4845-44D9-A504-5EECD650A0ED}" destId="{4FE86094-2B59-474E-8806-D97253BFA57E}" srcOrd="0" destOrd="0" presId="urn:microsoft.com/office/officeart/2005/8/layout/vList2"/>
    <dgm:cxn modelId="{F206E6CC-F418-47CC-8916-A4F245AF78DC}" srcId="{CC5DAF1B-736E-42CA-BC96-E079E0F72BA0}" destId="{B775A870-DD3C-43D8-82BB-82D4BFF34035}" srcOrd="0" destOrd="0" parTransId="{8F91AEB7-B63C-4DF9-A765-6F15E3640BCE}" sibTransId="{B65A5F63-D99C-4825-ACD3-A92633CB4013}"/>
    <dgm:cxn modelId="{62D23BD3-1C39-46C5-9864-2F7334694EDD}" type="presOf" srcId="{B775A870-DD3C-43D8-82BB-82D4BFF34035}" destId="{79D9D03D-8A0E-4F54-B719-F54ADE301D46}" srcOrd="0" destOrd="0" presId="urn:microsoft.com/office/officeart/2005/8/layout/vList2"/>
    <dgm:cxn modelId="{6286BEEF-AEF1-49D2-B097-0BEB737AE35B}" srcId="{CC5DAF1B-736E-42CA-BC96-E079E0F72BA0}" destId="{F91CD9D6-7A39-4C85-9720-628EF97586BB}" srcOrd="1" destOrd="0" parTransId="{7A492262-1E0A-474D-9FBE-14A7A9E089C0}" sibTransId="{B9C15F66-B681-47F8-89FC-422B781FEBC8}"/>
    <dgm:cxn modelId="{6446C2F9-783F-415D-BC1D-D82549384D43}" type="presParOf" srcId="{0C4C7EAF-B3F2-408D-AD6F-855D216E3E12}" destId="{79D9D03D-8A0E-4F54-B719-F54ADE301D46}" srcOrd="0" destOrd="0" presId="urn:microsoft.com/office/officeart/2005/8/layout/vList2"/>
    <dgm:cxn modelId="{5DCE5891-D48D-4872-8B17-3BB91154BFDB}" type="presParOf" srcId="{0C4C7EAF-B3F2-408D-AD6F-855D216E3E12}" destId="{4FE86094-2B59-474E-8806-D97253BFA57E}" srcOrd="1" destOrd="0" presId="urn:microsoft.com/office/officeart/2005/8/layout/vList2"/>
    <dgm:cxn modelId="{C691FD86-77C7-4DBB-B3A5-ED29A97E60FB}" type="presParOf" srcId="{0C4C7EAF-B3F2-408D-AD6F-855D216E3E12}" destId="{C267448F-D3A0-4A10-A8B5-02481EB4FFDA}" srcOrd="2" destOrd="0" presId="urn:microsoft.com/office/officeart/2005/8/layout/vList2"/>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C5DAF1B-736E-42CA-BC96-E079E0F72BA0}"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B775A870-DD3C-43D8-82BB-82D4BFF34035}">
      <dgm:prSet phldrT="[Text]" phldr="0"/>
      <dgm:spPr/>
      <dgm:t>
        <a:bodyPr/>
        <a:lstStyle/>
        <a:p>
          <a:r>
            <a:rPr lang="en-US" dirty="0">
              <a:solidFill>
                <a:schemeClr val="bg1"/>
              </a:solidFill>
            </a:rPr>
            <a:t>Relatively smaller amount of training data</a:t>
          </a:r>
        </a:p>
      </dgm:t>
    </dgm:pt>
    <dgm:pt modelId="{B65A5F63-D99C-4825-ACD3-A92633CB4013}" type="sibTrans" cxnId="{F206E6CC-F418-47CC-8916-A4F245AF78DC}">
      <dgm:prSet/>
      <dgm:spPr/>
      <dgm:t>
        <a:bodyPr/>
        <a:lstStyle/>
        <a:p>
          <a:endParaRPr lang="en-US"/>
        </a:p>
      </dgm:t>
    </dgm:pt>
    <dgm:pt modelId="{8F91AEB7-B63C-4DF9-A765-6F15E3640BCE}" type="parTrans" cxnId="{F206E6CC-F418-47CC-8916-A4F245AF78DC}">
      <dgm:prSet/>
      <dgm:spPr/>
      <dgm:t>
        <a:bodyPr/>
        <a:lstStyle/>
        <a:p>
          <a:endParaRPr lang="en-US"/>
        </a:p>
      </dgm:t>
    </dgm:pt>
    <dgm:pt modelId="{F91CD9D6-7A39-4C85-9720-628EF97586BB}">
      <dgm:prSet phldrT="[Text]" phldr="0"/>
      <dgm:spPr/>
      <dgm:t>
        <a:bodyPr/>
        <a:lstStyle/>
        <a:p>
          <a:r>
            <a:rPr lang="en-US" dirty="0">
              <a:solidFill>
                <a:schemeClr val="bg1"/>
              </a:solidFill>
            </a:rPr>
            <a:t>Multiple dialects</a:t>
          </a:r>
        </a:p>
      </dgm:t>
    </dgm:pt>
    <dgm:pt modelId="{7A492262-1E0A-474D-9FBE-14A7A9E089C0}" type="parTrans" cxnId="{6286BEEF-AEF1-49D2-B097-0BEB737AE35B}">
      <dgm:prSet/>
      <dgm:spPr/>
      <dgm:t>
        <a:bodyPr/>
        <a:lstStyle/>
        <a:p>
          <a:endParaRPr lang="en-US"/>
        </a:p>
      </dgm:t>
    </dgm:pt>
    <dgm:pt modelId="{B9C15F66-B681-47F8-89FC-422B781FEBC8}" type="sibTrans" cxnId="{6286BEEF-AEF1-49D2-B097-0BEB737AE35B}">
      <dgm:prSet/>
      <dgm:spPr/>
      <dgm:t>
        <a:bodyPr/>
        <a:lstStyle/>
        <a:p>
          <a:endParaRPr lang="en-US"/>
        </a:p>
      </dgm:t>
    </dgm:pt>
    <dgm:pt modelId="{E5B52006-4845-44D9-A504-5EECD650A0ED}">
      <dgm:prSet phldrT="[Text]" phldr="0"/>
      <dgm:spPr/>
      <dgm:t>
        <a:bodyPr/>
        <a:lstStyle/>
        <a:p>
          <a:endParaRPr lang="en-US" dirty="0">
            <a:solidFill>
              <a:schemeClr val="bg1"/>
            </a:solidFill>
          </a:endParaRPr>
        </a:p>
      </dgm:t>
    </dgm:pt>
    <dgm:pt modelId="{6B37D99F-F894-4895-939E-CBA894D3E84B}" type="parTrans" cxnId="{1A47DA03-9184-436D-B44E-3039CF2FC295}">
      <dgm:prSet/>
      <dgm:spPr/>
      <dgm:t>
        <a:bodyPr/>
        <a:lstStyle/>
        <a:p>
          <a:endParaRPr lang="en-US"/>
        </a:p>
      </dgm:t>
    </dgm:pt>
    <dgm:pt modelId="{C123B937-290E-43B5-B4B5-343119426160}" type="sibTrans" cxnId="{1A47DA03-9184-436D-B44E-3039CF2FC295}">
      <dgm:prSet/>
      <dgm:spPr/>
      <dgm:t>
        <a:bodyPr/>
        <a:lstStyle/>
        <a:p>
          <a:endParaRPr lang="en-US"/>
        </a:p>
      </dgm:t>
    </dgm:pt>
    <dgm:pt modelId="{D40CC532-C2FE-4FEE-85FD-CA9672A3B000}">
      <dgm:prSet phldrT="[Text]" phldr="0"/>
      <dgm:spPr/>
      <dgm:t>
        <a:bodyPr/>
        <a:lstStyle/>
        <a:p>
          <a:endParaRPr lang="en-US" dirty="0">
            <a:solidFill>
              <a:schemeClr val="bg1"/>
            </a:solidFill>
          </a:endParaRPr>
        </a:p>
      </dgm:t>
    </dgm:pt>
    <dgm:pt modelId="{F1805B23-C1EA-4CDA-AB15-8E711E9713CE}" type="parTrans" cxnId="{E4A9CE1E-2815-41EA-ADB3-A034972F8ABE}">
      <dgm:prSet/>
      <dgm:spPr/>
      <dgm:t>
        <a:bodyPr/>
        <a:lstStyle/>
        <a:p>
          <a:endParaRPr lang="en-US"/>
        </a:p>
      </dgm:t>
    </dgm:pt>
    <dgm:pt modelId="{15CB53D7-D1BA-477B-9ABD-04C5528F3E37}" type="sibTrans" cxnId="{E4A9CE1E-2815-41EA-ADB3-A034972F8ABE}">
      <dgm:prSet/>
      <dgm:spPr/>
      <dgm:t>
        <a:bodyPr/>
        <a:lstStyle/>
        <a:p>
          <a:endParaRPr lang="en-US"/>
        </a:p>
      </dgm:t>
    </dgm:pt>
    <dgm:pt modelId="{9E1CDB22-D611-4689-990E-D1EAF55C8767}">
      <dgm:prSet phldrT="[Text]" phldr="0"/>
      <dgm:spPr/>
      <dgm:t>
        <a:bodyPr/>
        <a:lstStyle/>
        <a:p>
          <a:r>
            <a:rPr lang="en-US">
              <a:solidFill>
                <a:schemeClr val="bg1"/>
              </a:solidFill>
            </a:rPr>
            <a:t>Higher code-mixed data</a:t>
          </a:r>
          <a:endParaRPr lang="en-US" dirty="0">
            <a:solidFill>
              <a:schemeClr val="bg1"/>
            </a:solidFill>
          </a:endParaRPr>
        </a:p>
      </dgm:t>
    </dgm:pt>
    <dgm:pt modelId="{66B21A69-B1ED-4C59-B4DE-9CCFB6EA5A6F}" type="parTrans" cxnId="{D30199D4-9659-430C-ACB3-63BF9E4D43FF}">
      <dgm:prSet/>
      <dgm:spPr/>
      <dgm:t>
        <a:bodyPr/>
        <a:lstStyle/>
        <a:p>
          <a:endParaRPr lang="en-US"/>
        </a:p>
      </dgm:t>
    </dgm:pt>
    <dgm:pt modelId="{F5759F93-696A-477F-980B-FE4651BB82B2}" type="sibTrans" cxnId="{D30199D4-9659-430C-ACB3-63BF9E4D43FF}">
      <dgm:prSet/>
      <dgm:spPr/>
      <dgm:t>
        <a:bodyPr/>
        <a:lstStyle/>
        <a:p>
          <a:endParaRPr lang="en-US"/>
        </a:p>
      </dgm:t>
    </dgm:pt>
    <dgm:pt modelId="{0C4C7EAF-B3F2-408D-AD6F-855D216E3E12}" type="pres">
      <dgm:prSet presAssocID="{CC5DAF1B-736E-42CA-BC96-E079E0F72BA0}" presName="linear" presStyleCnt="0">
        <dgm:presLayoutVars>
          <dgm:animLvl val="lvl"/>
          <dgm:resizeHandles val="exact"/>
        </dgm:presLayoutVars>
      </dgm:prSet>
      <dgm:spPr/>
    </dgm:pt>
    <dgm:pt modelId="{79D9D03D-8A0E-4F54-B719-F54ADE301D46}" type="pres">
      <dgm:prSet presAssocID="{B775A870-DD3C-43D8-82BB-82D4BFF34035}" presName="parentText" presStyleLbl="node1" presStyleIdx="0" presStyleCnt="3">
        <dgm:presLayoutVars>
          <dgm:chMax val="0"/>
          <dgm:bulletEnabled val="1"/>
        </dgm:presLayoutVars>
      </dgm:prSet>
      <dgm:spPr/>
    </dgm:pt>
    <dgm:pt modelId="{4FE86094-2B59-474E-8806-D97253BFA57E}" type="pres">
      <dgm:prSet presAssocID="{B775A870-DD3C-43D8-82BB-82D4BFF34035}" presName="childText" presStyleLbl="revTx" presStyleIdx="0" presStyleCnt="2">
        <dgm:presLayoutVars>
          <dgm:bulletEnabled val="1"/>
        </dgm:presLayoutVars>
      </dgm:prSet>
      <dgm:spPr/>
    </dgm:pt>
    <dgm:pt modelId="{C267448F-D3A0-4A10-A8B5-02481EB4FFDA}" type="pres">
      <dgm:prSet presAssocID="{F91CD9D6-7A39-4C85-9720-628EF97586BB}" presName="parentText" presStyleLbl="node1" presStyleIdx="1" presStyleCnt="3">
        <dgm:presLayoutVars>
          <dgm:chMax val="0"/>
          <dgm:bulletEnabled val="1"/>
        </dgm:presLayoutVars>
      </dgm:prSet>
      <dgm:spPr/>
    </dgm:pt>
    <dgm:pt modelId="{A3EFB4A6-F10E-4E7A-8AAE-D74FF8AED1A9}" type="pres">
      <dgm:prSet presAssocID="{F91CD9D6-7A39-4C85-9720-628EF97586BB}" presName="childText" presStyleLbl="revTx" presStyleIdx="1" presStyleCnt="2">
        <dgm:presLayoutVars>
          <dgm:bulletEnabled val="1"/>
        </dgm:presLayoutVars>
      </dgm:prSet>
      <dgm:spPr/>
    </dgm:pt>
    <dgm:pt modelId="{2E3EC8FF-8741-414E-B5B9-3FDD3B2CB7DB}" type="pres">
      <dgm:prSet presAssocID="{9E1CDB22-D611-4689-990E-D1EAF55C8767}" presName="parentText" presStyleLbl="node1" presStyleIdx="2" presStyleCnt="3">
        <dgm:presLayoutVars>
          <dgm:chMax val="0"/>
          <dgm:bulletEnabled val="1"/>
        </dgm:presLayoutVars>
      </dgm:prSet>
      <dgm:spPr/>
    </dgm:pt>
  </dgm:ptLst>
  <dgm:cxnLst>
    <dgm:cxn modelId="{1A47DA03-9184-436D-B44E-3039CF2FC295}" srcId="{B775A870-DD3C-43D8-82BB-82D4BFF34035}" destId="{E5B52006-4845-44D9-A504-5EECD650A0ED}" srcOrd="0" destOrd="0" parTransId="{6B37D99F-F894-4895-939E-CBA894D3E84B}" sibTransId="{C123B937-290E-43B5-B4B5-343119426160}"/>
    <dgm:cxn modelId="{E4A9CE1E-2815-41EA-ADB3-A034972F8ABE}" srcId="{F91CD9D6-7A39-4C85-9720-628EF97586BB}" destId="{D40CC532-C2FE-4FEE-85FD-CA9672A3B000}" srcOrd="0" destOrd="0" parTransId="{F1805B23-C1EA-4CDA-AB15-8E711E9713CE}" sibTransId="{15CB53D7-D1BA-477B-9ABD-04C5528F3E37}"/>
    <dgm:cxn modelId="{3CFC3C68-BAD0-42EA-8250-950D8949D7A3}" type="presOf" srcId="{E5B52006-4845-44D9-A504-5EECD650A0ED}" destId="{4FE86094-2B59-474E-8806-D97253BFA57E}" srcOrd="0" destOrd="0" presId="urn:microsoft.com/office/officeart/2005/8/layout/vList2"/>
    <dgm:cxn modelId="{F00BFE87-8964-4F45-B396-0164292593CF}" type="presOf" srcId="{B775A870-DD3C-43D8-82BB-82D4BFF34035}" destId="{79D9D03D-8A0E-4F54-B719-F54ADE301D46}" srcOrd="0" destOrd="0" presId="urn:microsoft.com/office/officeart/2005/8/layout/vList2"/>
    <dgm:cxn modelId="{263FC38C-23A1-42F1-A869-18FEFA0B860F}" type="presOf" srcId="{CC5DAF1B-736E-42CA-BC96-E079E0F72BA0}" destId="{0C4C7EAF-B3F2-408D-AD6F-855D216E3E12}" srcOrd="0" destOrd="0" presId="urn:microsoft.com/office/officeart/2005/8/layout/vList2"/>
    <dgm:cxn modelId="{DA40DE9D-51E9-4AE1-B0EA-CB03DBDC5544}" type="presOf" srcId="{9E1CDB22-D611-4689-990E-D1EAF55C8767}" destId="{2E3EC8FF-8741-414E-B5B9-3FDD3B2CB7DB}" srcOrd="0" destOrd="0" presId="urn:microsoft.com/office/officeart/2005/8/layout/vList2"/>
    <dgm:cxn modelId="{CB11B4A3-D1E9-427B-BD01-E937B76EEB0B}" type="presOf" srcId="{D40CC532-C2FE-4FEE-85FD-CA9672A3B000}" destId="{A3EFB4A6-F10E-4E7A-8AAE-D74FF8AED1A9}" srcOrd="0" destOrd="0" presId="urn:microsoft.com/office/officeart/2005/8/layout/vList2"/>
    <dgm:cxn modelId="{F8E1B5A8-E2A7-4562-811B-627B3323DDE7}" type="presOf" srcId="{F91CD9D6-7A39-4C85-9720-628EF97586BB}" destId="{C267448F-D3A0-4A10-A8B5-02481EB4FFDA}" srcOrd="0" destOrd="0" presId="urn:microsoft.com/office/officeart/2005/8/layout/vList2"/>
    <dgm:cxn modelId="{F206E6CC-F418-47CC-8916-A4F245AF78DC}" srcId="{CC5DAF1B-736E-42CA-BC96-E079E0F72BA0}" destId="{B775A870-DD3C-43D8-82BB-82D4BFF34035}" srcOrd="0" destOrd="0" parTransId="{8F91AEB7-B63C-4DF9-A765-6F15E3640BCE}" sibTransId="{B65A5F63-D99C-4825-ACD3-A92633CB4013}"/>
    <dgm:cxn modelId="{D30199D4-9659-430C-ACB3-63BF9E4D43FF}" srcId="{CC5DAF1B-736E-42CA-BC96-E079E0F72BA0}" destId="{9E1CDB22-D611-4689-990E-D1EAF55C8767}" srcOrd="2" destOrd="0" parTransId="{66B21A69-B1ED-4C59-B4DE-9CCFB6EA5A6F}" sibTransId="{F5759F93-696A-477F-980B-FE4651BB82B2}"/>
    <dgm:cxn modelId="{6286BEEF-AEF1-49D2-B097-0BEB737AE35B}" srcId="{CC5DAF1B-736E-42CA-BC96-E079E0F72BA0}" destId="{F91CD9D6-7A39-4C85-9720-628EF97586BB}" srcOrd="1" destOrd="0" parTransId="{7A492262-1E0A-474D-9FBE-14A7A9E089C0}" sibTransId="{B9C15F66-B681-47F8-89FC-422B781FEBC8}"/>
    <dgm:cxn modelId="{8D42E9FA-0070-414C-AEFF-41396AC82054}" type="presParOf" srcId="{0C4C7EAF-B3F2-408D-AD6F-855D216E3E12}" destId="{79D9D03D-8A0E-4F54-B719-F54ADE301D46}" srcOrd="0" destOrd="0" presId="urn:microsoft.com/office/officeart/2005/8/layout/vList2"/>
    <dgm:cxn modelId="{18B8D319-F604-40F8-9ECF-61FE674AE31E}" type="presParOf" srcId="{0C4C7EAF-B3F2-408D-AD6F-855D216E3E12}" destId="{4FE86094-2B59-474E-8806-D97253BFA57E}" srcOrd="1" destOrd="0" presId="urn:microsoft.com/office/officeart/2005/8/layout/vList2"/>
    <dgm:cxn modelId="{1EEBC97E-A2FE-49E1-A637-C02EE214E172}" type="presParOf" srcId="{0C4C7EAF-B3F2-408D-AD6F-855D216E3E12}" destId="{C267448F-D3A0-4A10-A8B5-02481EB4FFDA}" srcOrd="2" destOrd="0" presId="urn:microsoft.com/office/officeart/2005/8/layout/vList2"/>
    <dgm:cxn modelId="{F88C6B38-960A-4AE4-8BC5-78CE92060062}" type="presParOf" srcId="{0C4C7EAF-B3F2-408D-AD6F-855D216E3E12}" destId="{A3EFB4A6-F10E-4E7A-8AAE-D74FF8AED1A9}" srcOrd="3" destOrd="0" presId="urn:microsoft.com/office/officeart/2005/8/layout/vList2"/>
    <dgm:cxn modelId="{490FF4A3-FFA8-4C1E-97A2-40E7EB638FC3}" type="presParOf" srcId="{0C4C7EAF-B3F2-408D-AD6F-855D216E3E12}" destId="{2E3EC8FF-8741-414E-B5B9-3FDD3B2CB7DB}"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C5DAF1B-736E-42CA-BC96-E079E0F72BA0}"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B775A870-DD3C-43D8-82BB-82D4BFF34035}">
      <dgm:prSet phldrT="[Text]" phldr="0"/>
      <dgm:spPr/>
      <dgm:t>
        <a:bodyPr/>
        <a:lstStyle/>
        <a:p>
          <a:r>
            <a:rPr lang="en-US" dirty="0">
              <a:solidFill>
                <a:schemeClr val="bg1"/>
              </a:solidFill>
            </a:rPr>
            <a:t>Relatively smaller amount of training data</a:t>
          </a:r>
        </a:p>
      </dgm:t>
    </dgm:pt>
    <dgm:pt modelId="{B65A5F63-D99C-4825-ACD3-A92633CB4013}" type="sibTrans" cxnId="{F206E6CC-F418-47CC-8916-A4F245AF78DC}">
      <dgm:prSet/>
      <dgm:spPr/>
      <dgm:t>
        <a:bodyPr/>
        <a:lstStyle/>
        <a:p>
          <a:endParaRPr lang="en-US"/>
        </a:p>
      </dgm:t>
    </dgm:pt>
    <dgm:pt modelId="{8F91AEB7-B63C-4DF9-A765-6F15E3640BCE}" type="parTrans" cxnId="{F206E6CC-F418-47CC-8916-A4F245AF78DC}">
      <dgm:prSet/>
      <dgm:spPr/>
      <dgm:t>
        <a:bodyPr/>
        <a:lstStyle/>
        <a:p>
          <a:endParaRPr lang="en-US"/>
        </a:p>
      </dgm:t>
    </dgm:pt>
    <dgm:pt modelId="{F91CD9D6-7A39-4C85-9720-628EF97586BB}">
      <dgm:prSet phldrT="[Text]" phldr="0"/>
      <dgm:spPr/>
      <dgm:t>
        <a:bodyPr/>
        <a:lstStyle/>
        <a:p>
          <a:r>
            <a:rPr lang="en-US" dirty="0">
              <a:solidFill>
                <a:schemeClr val="bg1"/>
              </a:solidFill>
            </a:rPr>
            <a:t>Multiple dialects</a:t>
          </a:r>
        </a:p>
      </dgm:t>
    </dgm:pt>
    <dgm:pt modelId="{7A492262-1E0A-474D-9FBE-14A7A9E089C0}" type="parTrans" cxnId="{6286BEEF-AEF1-49D2-B097-0BEB737AE35B}">
      <dgm:prSet/>
      <dgm:spPr/>
      <dgm:t>
        <a:bodyPr/>
        <a:lstStyle/>
        <a:p>
          <a:endParaRPr lang="en-US"/>
        </a:p>
      </dgm:t>
    </dgm:pt>
    <dgm:pt modelId="{B9C15F66-B681-47F8-89FC-422B781FEBC8}" type="sibTrans" cxnId="{6286BEEF-AEF1-49D2-B097-0BEB737AE35B}">
      <dgm:prSet/>
      <dgm:spPr/>
      <dgm:t>
        <a:bodyPr/>
        <a:lstStyle/>
        <a:p>
          <a:endParaRPr lang="en-US"/>
        </a:p>
      </dgm:t>
    </dgm:pt>
    <dgm:pt modelId="{E5B52006-4845-44D9-A504-5EECD650A0ED}">
      <dgm:prSet phldrT="[Text]" phldr="0"/>
      <dgm:spPr/>
      <dgm:t>
        <a:bodyPr/>
        <a:lstStyle/>
        <a:p>
          <a:endParaRPr lang="en-US" dirty="0">
            <a:solidFill>
              <a:schemeClr val="bg1"/>
            </a:solidFill>
          </a:endParaRPr>
        </a:p>
      </dgm:t>
    </dgm:pt>
    <dgm:pt modelId="{6B37D99F-F894-4895-939E-CBA894D3E84B}" type="parTrans" cxnId="{1A47DA03-9184-436D-B44E-3039CF2FC295}">
      <dgm:prSet/>
      <dgm:spPr/>
      <dgm:t>
        <a:bodyPr/>
        <a:lstStyle/>
        <a:p>
          <a:endParaRPr lang="en-US"/>
        </a:p>
      </dgm:t>
    </dgm:pt>
    <dgm:pt modelId="{C123B937-290E-43B5-B4B5-343119426160}" type="sibTrans" cxnId="{1A47DA03-9184-436D-B44E-3039CF2FC295}">
      <dgm:prSet/>
      <dgm:spPr/>
      <dgm:t>
        <a:bodyPr/>
        <a:lstStyle/>
        <a:p>
          <a:endParaRPr lang="en-US"/>
        </a:p>
      </dgm:t>
    </dgm:pt>
    <dgm:pt modelId="{D40CC532-C2FE-4FEE-85FD-CA9672A3B000}">
      <dgm:prSet phldrT="[Text]" phldr="0"/>
      <dgm:spPr/>
      <dgm:t>
        <a:bodyPr/>
        <a:lstStyle/>
        <a:p>
          <a:endParaRPr lang="en-US" dirty="0">
            <a:solidFill>
              <a:schemeClr val="bg1"/>
            </a:solidFill>
          </a:endParaRPr>
        </a:p>
      </dgm:t>
    </dgm:pt>
    <dgm:pt modelId="{F1805B23-C1EA-4CDA-AB15-8E711E9713CE}" type="parTrans" cxnId="{E4A9CE1E-2815-41EA-ADB3-A034972F8ABE}">
      <dgm:prSet/>
      <dgm:spPr/>
      <dgm:t>
        <a:bodyPr/>
        <a:lstStyle/>
        <a:p>
          <a:endParaRPr lang="en-US"/>
        </a:p>
      </dgm:t>
    </dgm:pt>
    <dgm:pt modelId="{15CB53D7-D1BA-477B-9ABD-04C5528F3E37}" type="sibTrans" cxnId="{E4A9CE1E-2815-41EA-ADB3-A034972F8ABE}">
      <dgm:prSet/>
      <dgm:spPr/>
      <dgm:t>
        <a:bodyPr/>
        <a:lstStyle/>
        <a:p>
          <a:endParaRPr lang="en-US"/>
        </a:p>
      </dgm:t>
    </dgm:pt>
    <dgm:pt modelId="{9E1CDB22-D611-4689-990E-D1EAF55C8767}">
      <dgm:prSet phldrT="[Text]" phldr="0"/>
      <dgm:spPr/>
      <dgm:t>
        <a:bodyPr/>
        <a:lstStyle/>
        <a:p>
          <a:r>
            <a:rPr lang="en-US" dirty="0">
              <a:solidFill>
                <a:schemeClr val="bg1"/>
              </a:solidFill>
            </a:rPr>
            <a:t>Higher code-mixed data</a:t>
          </a:r>
        </a:p>
      </dgm:t>
    </dgm:pt>
    <dgm:pt modelId="{66B21A69-B1ED-4C59-B4DE-9CCFB6EA5A6F}" type="parTrans" cxnId="{D30199D4-9659-430C-ACB3-63BF9E4D43FF}">
      <dgm:prSet/>
      <dgm:spPr/>
      <dgm:t>
        <a:bodyPr/>
        <a:lstStyle/>
        <a:p>
          <a:endParaRPr lang="en-US"/>
        </a:p>
      </dgm:t>
    </dgm:pt>
    <dgm:pt modelId="{F5759F93-696A-477F-980B-FE4651BB82B2}" type="sibTrans" cxnId="{D30199D4-9659-430C-ACB3-63BF9E4D43FF}">
      <dgm:prSet/>
      <dgm:spPr/>
      <dgm:t>
        <a:bodyPr/>
        <a:lstStyle/>
        <a:p>
          <a:endParaRPr lang="en-US"/>
        </a:p>
      </dgm:t>
    </dgm:pt>
    <dgm:pt modelId="{A88C9726-2CBE-4B8A-B8D8-741B7B46DF27}">
      <dgm:prSet phldrT="[Text]" phldr="0"/>
      <dgm:spPr/>
      <dgm:t>
        <a:bodyPr/>
        <a:lstStyle/>
        <a:p>
          <a:endParaRPr lang="en-US" dirty="0">
            <a:solidFill>
              <a:schemeClr val="bg1"/>
            </a:solidFill>
          </a:endParaRPr>
        </a:p>
      </dgm:t>
    </dgm:pt>
    <dgm:pt modelId="{9AE5AADA-0662-4BAB-9825-8B772A03D76E}" type="parTrans" cxnId="{379AAC04-9EFE-4847-B76C-F6F13B7E86D4}">
      <dgm:prSet/>
      <dgm:spPr/>
      <dgm:t>
        <a:bodyPr/>
        <a:lstStyle/>
        <a:p>
          <a:endParaRPr lang="en-US"/>
        </a:p>
      </dgm:t>
    </dgm:pt>
    <dgm:pt modelId="{E92E5DAB-02C0-464A-A46A-3CC41D0AB8D3}" type="sibTrans" cxnId="{379AAC04-9EFE-4847-B76C-F6F13B7E86D4}">
      <dgm:prSet/>
      <dgm:spPr/>
      <dgm:t>
        <a:bodyPr/>
        <a:lstStyle/>
        <a:p>
          <a:endParaRPr lang="en-US"/>
        </a:p>
      </dgm:t>
    </dgm:pt>
    <dgm:pt modelId="{2711B9E7-3D01-4C10-9B7F-31A4B0561BFF}">
      <dgm:prSet phldrT="[Text]" phldr="0"/>
      <dgm:spPr/>
      <dgm:t>
        <a:bodyPr/>
        <a:lstStyle/>
        <a:p>
          <a:r>
            <a:rPr lang="en-US">
              <a:solidFill>
                <a:schemeClr val="bg1"/>
              </a:solidFill>
            </a:rPr>
            <a:t>Noisy data</a:t>
          </a:r>
          <a:endParaRPr lang="en-US" dirty="0">
            <a:solidFill>
              <a:schemeClr val="bg1"/>
            </a:solidFill>
          </a:endParaRPr>
        </a:p>
      </dgm:t>
    </dgm:pt>
    <dgm:pt modelId="{D2FA0AE3-B018-44EB-B893-1692169A776B}" type="parTrans" cxnId="{651369AD-02A2-442D-A373-24170E4DA706}">
      <dgm:prSet/>
      <dgm:spPr/>
      <dgm:t>
        <a:bodyPr/>
        <a:lstStyle/>
        <a:p>
          <a:endParaRPr lang="en-US"/>
        </a:p>
      </dgm:t>
    </dgm:pt>
    <dgm:pt modelId="{4A7ACDAA-4F7A-49BE-8388-C3ABA1B1484F}" type="sibTrans" cxnId="{651369AD-02A2-442D-A373-24170E4DA706}">
      <dgm:prSet/>
      <dgm:spPr/>
      <dgm:t>
        <a:bodyPr/>
        <a:lstStyle/>
        <a:p>
          <a:endParaRPr lang="en-US"/>
        </a:p>
      </dgm:t>
    </dgm:pt>
    <dgm:pt modelId="{0C4C7EAF-B3F2-408D-AD6F-855D216E3E12}" type="pres">
      <dgm:prSet presAssocID="{CC5DAF1B-736E-42CA-BC96-E079E0F72BA0}" presName="linear" presStyleCnt="0">
        <dgm:presLayoutVars>
          <dgm:animLvl val="lvl"/>
          <dgm:resizeHandles val="exact"/>
        </dgm:presLayoutVars>
      </dgm:prSet>
      <dgm:spPr/>
    </dgm:pt>
    <dgm:pt modelId="{79D9D03D-8A0E-4F54-B719-F54ADE301D46}" type="pres">
      <dgm:prSet presAssocID="{B775A870-DD3C-43D8-82BB-82D4BFF34035}" presName="parentText" presStyleLbl="node1" presStyleIdx="0" presStyleCnt="4">
        <dgm:presLayoutVars>
          <dgm:chMax val="0"/>
          <dgm:bulletEnabled val="1"/>
        </dgm:presLayoutVars>
      </dgm:prSet>
      <dgm:spPr/>
    </dgm:pt>
    <dgm:pt modelId="{4FE86094-2B59-474E-8806-D97253BFA57E}" type="pres">
      <dgm:prSet presAssocID="{B775A870-DD3C-43D8-82BB-82D4BFF34035}" presName="childText" presStyleLbl="revTx" presStyleIdx="0" presStyleCnt="3">
        <dgm:presLayoutVars>
          <dgm:bulletEnabled val="1"/>
        </dgm:presLayoutVars>
      </dgm:prSet>
      <dgm:spPr/>
    </dgm:pt>
    <dgm:pt modelId="{C267448F-D3A0-4A10-A8B5-02481EB4FFDA}" type="pres">
      <dgm:prSet presAssocID="{F91CD9D6-7A39-4C85-9720-628EF97586BB}" presName="parentText" presStyleLbl="node1" presStyleIdx="1" presStyleCnt="4">
        <dgm:presLayoutVars>
          <dgm:chMax val="0"/>
          <dgm:bulletEnabled val="1"/>
        </dgm:presLayoutVars>
      </dgm:prSet>
      <dgm:spPr/>
    </dgm:pt>
    <dgm:pt modelId="{A3EFB4A6-F10E-4E7A-8AAE-D74FF8AED1A9}" type="pres">
      <dgm:prSet presAssocID="{F91CD9D6-7A39-4C85-9720-628EF97586BB}" presName="childText" presStyleLbl="revTx" presStyleIdx="1" presStyleCnt="3">
        <dgm:presLayoutVars>
          <dgm:bulletEnabled val="1"/>
        </dgm:presLayoutVars>
      </dgm:prSet>
      <dgm:spPr/>
    </dgm:pt>
    <dgm:pt modelId="{2E3EC8FF-8741-414E-B5B9-3FDD3B2CB7DB}" type="pres">
      <dgm:prSet presAssocID="{9E1CDB22-D611-4689-990E-D1EAF55C8767}" presName="parentText" presStyleLbl="node1" presStyleIdx="2" presStyleCnt="4">
        <dgm:presLayoutVars>
          <dgm:chMax val="0"/>
          <dgm:bulletEnabled val="1"/>
        </dgm:presLayoutVars>
      </dgm:prSet>
      <dgm:spPr/>
    </dgm:pt>
    <dgm:pt modelId="{9351DF19-792A-48FC-B69F-B290D312CEC5}" type="pres">
      <dgm:prSet presAssocID="{9E1CDB22-D611-4689-990E-D1EAF55C8767}" presName="childText" presStyleLbl="revTx" presStyleIdx="2" presStyleCnt="3">
        <dgm:presLayoutVars>
          <dgm:bulletEnabled val="1"/>
        </dgm:presLayoutVars>
      </dgm:prSet>
      <dgm:spPr/>
    </dgm:pt>
    <dgm:pt modelId="{F5EE4CBE-A397-4552-87B5-F153B04FFC8B}" type="pres">
      <dgm:prSet presAssocID="{2711B9E7-3D01-4C10-9B7F-31A4B0561BFF}" presName="parentText" presStyleLbl="node1" presStyleIdx="3" presStyleCnt="4">
        <dgm:presLayoutVars>
          <dgm:chMax val="0"/>
          <dgm:bulletEnabled val="1"/>
        </dgm:presLayoutVars>
      </dgm:prSet>
      <dgm:spPr/>
    </dgm:pt>
  </dgm:ptLst>
  <dgm:cxnLst>
    <dgm:cxn modelId="{1A47DA03-9184-436D-B44E-3039CF2FC295}" srcId="{B775A870-DD3C-43D8-82BB-82D4BFF34035}" destId="{E5B52006-4845-44D9-A504-5EECD650A0ED}" srcOrd="0" destOrd="0" parTransId="{6B37D99F-F894-4895-939E-CBA894D3E84B}" sibTransId="{C123B937-290E-43B5-B4B5-343119426160}"/>
    <dgm:cxn modelId="{379AAC04-9EFE-4847-B76C-F6F13B7E86D4}" srcId="{9E1CDB22-D611-4689-990E-D1EAF55C8767}" destId="{A88C9726-2CBE-4B8A-B8D8-741B7B46DF27}" srcOrd="0" destOrd="0" parTransId="{9AE5AADA-0662-4BAB-9825-8B772A03D76E}" sibTransId="{E92E5DAB-02C0-464A-A46A-3CC41D0AB8D3}"/>
    <dgm:cxn modelId="{E4A9CE1E-2815-41EA-ADB3-A034972F8ABE}" srcId="{F91CD9D6-7A39-4C85-9720-628EF97586BB}" destId="{D40CC532-C2FE-4FEE-85FD-CA9672A3B000}" srcOrd="0" destOrd="0" parTransId="{F1805B23-C1EA-4CDA-AB15-8E711E9713CE}" sibTransId="{15CB53D7-D1BA-477B-9ABD-04C5528F3E37}"/>
    <dgm:cxn modelId="{DF514936-E9DF-4F8F-BAA9-F065834E3255}" type="presOf" srcId="{2711B9E7-3D01-4C10-9B7F-31A4B0561BFF}" destId="{F5EE4CBE-A397-4552-87B5-F153B04FFC8B}" srcOrd="0" destOrd="0" presId="urn:microsoft.com/office/officeart/2005/8/layout/vList2"/>
    <dgm:cxn modelId="{9B8AB336-EF0E-4BCD-9EB1-DFC8876DD170}" type="presOf" srcId="{F91CD9D6-7A39-4C85-9720-628EF97586BB}" destId="{C267448F-D3A0-4A10-A8B5-02481EB4FFDA}" srcOrd="0" destOrd="0" presId="urn:microsoft.com/office/officeart/2005/8/layout/vList2"/>
    <dgm:cxn modelId="{40DDD966-092E-4CB4-922D-26F70E299350}" type="presOf" srcId="{A88C9726-2CBE-4B8A-B8D8-741B7B46DF27}" destId="{9351DF19-792A-48FC-B69F-B290D312CEC5}" srcOrd="0" destOrd="0" presId="urn:microsoft.com/office/officeart/2005/8/layout/vList2"/>
    <dgm:cxn modelId="{55DE307C-38A3-4AE9-A363-36AE84E4BF30}" type="presOf" srcId="{B775A870-DD3C-43D8-82BB-82D4BFF34035}" destId="{79D9D03D-8A0E-4F54-B719-F54ADE301D46}" srcOrd="0" destOrd="0" presId="urn:microsoft.com/office/officeart/2005/8/layout/vList2"/>
    <dgm:cxn modelId="{263FC38C-23A1-42F1-A869-18FEFA0B860F}" type="presOf" srcId="{CC5DAF1B-736E-42CA-BC96-E079E0F72BA0}" destId="{0C4C7EAF-B3F2-408D-AD6F-855D216E3E12}" srcOrd="0" destOrd="0" presId="urn:microsoft.com/office/officeart/2005/8/layout/vList2"/>
    <dgm:cxn modelId="{24427CA1-F6C5-480A-8FED-9D689F8D42DB}" type="presOf" srcId="{9E1CDB22-D611-4689-990E-D1EAF55C8767}" destId="{2E3EC8FF-8741-414E-B5B9-3FDD3B2CB7DB}" srcOrd="0" destOrd="0" presId="urn:microsoft.com/office/officeart/2005/8/layout/vList2"/>
    <dgm:cxn modelId="{651369AD-02A2-442D-A373-24170E4DA706}" srcId="{CC5DAF1B-736E-42CA-BC96-E079E0F72BA0}" destId="{2711B9E7-3D01-4C10-9B7F-31A4B0561BFF}" srcOrd="3" destOrd="0" parTransId="{D2FA0AE3-B018-44EB-B893-1692169A776B}" sibTransId="{4A7ACDAA-4F7A-49BE-8388-C3ABA1B1484F}"/>
    <dgm:cxn modelId="{3C4D6FBB-8E3C-4682-B571-751B528ED459}" type="presOf" srcId="{E5B52006-4845-44D9-A504-5EECD650A0ED}" destId="{4FE86094-2B59-474E-8806-D97253BFA57E}" srcOrd="0" destOrd="0" presId="urn:microsoft.com/office/officeart/2005/8/layout/vList2"/>
    <dgm:cxn modelId="{F206E6CC-F418-47CC-8916-A4F245AF78DC}" srcId="{CC5DAF1B-736E-42CA-BC96-E079E0F72BA0}" destId="{B775A870-DD3C-43D8-82BB-82D4BFF34035}" srcOrd="0" destOrd="0" parTransId="{8F91AEB7-B63C-4DF9-A765-6F15E3640BCE}" sibTransId="{B65A5F63-D99C-4825-ACD3-A92633CB4013}"/>
    <dgm:cxn modelId="{D30199D4-9659-430C-ACB3-63BF9E4D43FF}" srcId="{CC5DAF1B-736E-42CA-BC96-E079E0F72BA0}" destId="{9E1CDB22-D611-4689-990E-D1EAF55C8767}" srcOrd="2" destOrd="0" parTransId="{66B21A69-B1ED-4C59-B4DE-9CCFB6EA5A6F}" sibTransId="{F5759F93-696A-477F-980B-FE4651BB82B2}"/>
    <dgm:cxn modelId="{6286BEEF-AEF1-49D2-B097-0BEB737AE35B}" srcId="{CC5DAF1B-736E-42CA-BC96-E079E0F72BA0}" destId="{F91CD9D6-7A39-4C85-9720-628EF97586BB}" srcOrd="1" destOrd="0" parTransId="{7A492262-1E0A-474D-9FBE-14A7A9E089C0}" sibTransId="{B9C15F66-B681-47F8-89FC-422B781FEBC8}"/>
    <dgm:cxn modelId="{2900BCF9-10E1-4B88-BF6A-9CA9390B179F}" type="presOf" srcId="{D40CC532-C2FE-4FEE-85FD-CA9672A3B000}" destId="{A3EFB4A6-F10E-4E7A-8AAE-D74FF8AED1A9}" srcOrd="0" destOrd="0" presId="urn:microsoft.com/office/officeart/2005/8/layout/vList2"/>
    <dgm:cxn modelId="{5608CC4C-EC61-4346-A0A7-76C93F8E84C9}" type="presParOf" srcId="{0C4C7EAF-B3F2-408D-AD6F-855D216E3E12}" destId="{79D9D03D-8A0E-4F54-B719-F54ADE301D46}" srcOrd="0" destOrd="0" presId="urn:microsoft.com/office/officeart/2005/8/layout/vList2"/>
    <dgm:cxn modelId="{05590A97-2D42-48B9-884F-720905E544AB}" type="presParOf" srcId="{0C4C7EAF-B3F2-408D-AD6F-855D216E3E12}" destId="{4FE86094-2B59-474E-8806-D97253BFA57E}" srcOrd="1" destOrd="0" presId="urn:microsoft.com/office/officeart/2005/8/layout/vList2"/>
    <dgm:cxn modelId="{F4F6DC53-97A4-46AC-95FC-70EDC6C0F389}" type="presParOf" srcId="{0C4C7EAF-B3F2-408D-AD6F-855D216E3E12}" destId="{C267448F-D3A0-4A10-A8B5-02481EB4FFDA}" srcOrd="2" destOrd="0" presId="urn:microsoft.com/office/officeart/2005/8/layout/vList2"/>
    <dgm:cxn modelId="{8D88AFDB-031E-4854-A585-6BC1D6D369D5}" type="presParOf" srcId="{0C4C7EAF-B3F2-408D-AD6F-855D216E3E12}" destId="{A3EFB4A6-F10E-4E7A-8AAE-D74FF8AED1A9}" srcOrd="3" destOrd="0" presId="urn:microsoft.com/office/officeart/2005/8/layout/vList2"/>
    <dgm:cxn modelId="{542BAA79-FF5B-498C-A512-6F170176A148}" type="presParOf" srcId="{0C4C7EAF-B3F2-408D-AD6F-855D216E3E12}" destId="{2E3EC8FF-8741-414E-B5B9-3FDD3B2CB7DB}" srcOrd="4" destOrd="0" presId="urn:microsoft.com/office/officeart/2005/8/layout/vList2"/>
    <dgm:cxn modelId="{A37D8CB1-4611-442A-ACFB-83205FACB093}" type="presParOf" srcId="{0C4C7EAF-B3F2-408D-AD6F-855D216E3E12}" destId="{9351DF19-792A-48FC-B69F-B290D312CEC5}" srcOrd="5" destOrd="0" presId="urn:microsoft.com/office/officeart/2005/8/layout/vList2"/>
    <dgm:cxn modelId="{1EE3411F-8863-491C-AB10-2EE21EEE923E}" type="presParOf" srcId="{0C4C7EAF-B3F2-408D-AD6F-855D216E3E12}" destId="{F5EE4CBE-A397-4552-87B5-F153B04FFC8B}"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CC5DAF1B-736E-42CA-BC96-E079E0F72BA0}"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B775A870-DD3C-43D8-82BB-82D4BFF34035}">
      <dgm:prSet phldrT="[Text]" phldr="0"/>
      <dgm:spPr/>
      <dgm:t>
        <a:bodyPr/>
        <a:lstStyle/>
        <a:p>
          <a:r>
            <a:rPr lang="en-US" dirty="0"/>
            <a:t>Convergence issues</a:t>
          </a:r>
          <a:endParaRPr lang="en-US" dirty="0">
            <a:solidFill>
              <a:schemeClr val="bg1"/>
            </a:solidFill>
          </a:endParaRPr>
        </a:p>
      </dgm:t>
    </dgm:pt>
    <dgm:pt modelId="{8F91AEB7-B63C-4DF9-A765-6F15E3640BCE}" type="parTrans" cxnId="{F206E6CC-F418-47CC-8916-A4F245AF78DC}">
      <dgm:prSet/>
      <dgm:spPr/>
      <dgm:t>
        <a:bodyPr/>
        <a:lstStyle/>
        <a:p>
          <a:endParaRPr lang="en-US"/>
        </a:p>
      </dgm:t>
    </dgm:pt>
    <dgm:pt modelId="{B65A5F63-D99C-4825-ACD3-A92633CB4013}" type="sibTrans" cxnId="{F206E6CC-F418-47CC-8916-A4F245AF78DC}">
      <dgm:prSet/>
      <dgm:spPr/>
      <dgm:t>
        <a:bodyPr/>
        <a:lstStyle/>
        <a:p>
          <a:endParaRPr lang="en-US"/>
        </a:p>
      </dgm:t>
    </dgm:pt>
    <dgm:pt modelId="{2F431BC3-9910-4A04-85BC-916256B913E3}">
      <dgm:prSet phldrT="[Text]" phldr="0"/>
      <dgm:spPr/>
      <dgm:t>
        <a:bodyPr/>
        <a:lstStyle/>
        <a:p>
          <a:r>
            <a:rPr lang="en-US" dirty="0"/>
            <a:t>Higher WER on low resource languages</a:t>
          </a:r>
          <a:endParaRPr lang="en-US" dirty="0">
            <a:solidFill>
              <a:schemeClr val="bg1"/>
            </a:solidFill>
          </a:endParaRPr>
        </a:p>
      </dgm:t>
    </dgm:pt>
    <dgm:pt modelId="{19F97E1D-0131-43A8-B01F-35D6C974AFDA}" type="parTrans" cxnId="{954B8AF3-2085-4333-86D9-C9723E7BB7E5}">
      <dgm:prSet/>
      <dgm:spPr/>
      <dgm:t>
        <a:bodyPr/>
        <a:lstStyle/>
        <a:p>
          <a:endParaRPr lang="en-US"/>
        </a:p>
      </dgm:t>
    </dgm:pt>
    <dgm:pt modelId="{C527F307-AF05-47B7-BDD7-4253EAA20B29}" type="sibTrans" cxnId="{954B8AF3-2085-4333-86D9-C9723E7BB7E5}">
      <dgm:prSet/>
      <dgm:spPr/>
      <dgm:t>
        <a:bodyPr/>
        <a:lstStyle/>
        <a:p>
          <a:endParaRPr lang="en-US"/>
        </a:p>
      </dgm:t>
    </dgm:pt>
    <dgm:pt modelId="{AA58E80B-1ABD-4801-B14F-162C4221F4B7}">
      <dgm:prSet phldrT="[Text]" phldr="0"/>
      <dgm:spPr/>
      <dgm:t>
        <a:bodyPr/>
        <a:lstStyle/>
        <a:p>
          <a:r>
            <a:rPr lang="en-US" dirty="0">
              <a:solidFill>
                <a:schemeClr val="bg1"/>
              </a:solidFill>
            </a:rPr>
            <a:t>Need for a single LID-free multilingual model </a:t>
          </a:r>
          <a:endParaRPr lang="en-US" dirty="0"/>
        </a:p>
      </dgm:t>
    </dgm:pt>
    <dgm:pt modelId="{C8D98A23-231F-4DDA-BFE9-77A8B26BB984}" type="parTrans" cxnId="{EF400B49-20BA-441F-AEF6-A6BB1F621ADD}">
      <dgm:prSet/>
      <dgm:spPr/>
      <dgm:t>
        <a:bodyPr/>
        <a:lstStyle/>
        <a:p>
          <a:endParaRPr lang="en-US"/>
        </a:p>
      </dgm:t>
    </dgm:pt>
    <dgm:pt modelId="{B0DC2CAE-D5B4-4900-89C8-01652F0589AF}" type="sibTrans" cxnId="{EF400B49-20BA-441F-AEF6-A6BB1F621ADD}">
      <dgm:prSet/>
      <dgm:spPr/>
      <dgm:t>
        <a:bodyPr/>
        <a:lstStyle/>
        <a:p>
          <a:endParaRPr lang="en-US"/>
        </a:p>
      </dgm:t>
    </dgm:pt>
    <dgm:pt modelId="{6E20C49B-5A03-46ED-8202-915D28F60001}">
      <dgm:prSet phldrT="[Text]" phldr="0"/>
      <dgm:spPr/>
      <dgm:t>
        <a:bodyPr/>
        <a:lstStyle/>
        <a:p>
          <a:r>
            <a:rPr lang="en-US" dirty="0"/>
            <a:t>Maintain multiple models</a:t>
          </a:r>
        </a:p>
      </dgm:t>
    </dgm:pt>
    <dgm:pt modelId="{00752FD6-62C5-43D0-8D4F-CB44430A622B}" type="parTrans" cxnId="{1B832DE9-5957-47AB-AD24-791FD101B58A}">
      <dgm:prSet/>
      <dgm:spPr/>
      <dgm:t>
        <a:bodyPr/>
        <a:lstStyle/>
        <a:p>
          <a:endParaRPr lang="en-US"/>
        </a:p>
      </dgm:t>
    </dgm:pt>
    <dgm:pt modelId="{46D13232-1DF7-46D3-8D67-F336BC074F55}" type="sibTrans" cxnId="{1B832DE9-5957-47AB-AD24-791FD101B58A}">
      <dgm:prSet/>
      <dgm:spPr/>
      <dgm:t>
        <a:bodyPr/>
        <a:lstStyle/>
        <a:p>
          <a:endParaRPr lang="en-US"/>
        </a:p>
      </dgm:t>
    </dgm:pt>
    <dgm:pt modelId="{DC26908E-4EF6-4E20-ADD7-08BEAAB73BC9}">
      <dgm:prSet/>
      <dgm:spPr/>
      <dgm:t>
        <a:bodyPr/>
        <a:lstStyle/>
        <a:p>
          <a:r>
            <a:rPr lang="en-US">
              <a:solidFill>
                <a:schemeClr val="bg1"/>
              </a:solidFill>
            </a:rPr>
            <a:t>Higher WER on CM and noisy utts</a:t>
          </a:r>
          <a:endParaRPr lang="en-US" dirty="0">
            <a:solidFill>
              <a:schemeClr val="bg1"/>
            </a:solidFill>
          </a:endParaRPr>
        </a:p>
      </dgm:t>
    </dgm:pt>
    <dgm:pt modelId="{95906264-F70C-4168-BF56-86446A89CE25}" type="parTrans" cxnId="{AAD0345A-4756-4574-A648-E58EF4720CEA}">
      <dgm:prSet/>
      <dgm:spPr/>
      <dgm:t>
        <a:bodyPr/>
        <a:lstStyle/>
        <a:p>
          <a:endParaRPr lang="en-US"/>
        </a:p>
      </dgm:t>
    </dgm:pt>
    <dgm:pt modelId="{D4BCBCD4-A4AC-4C0B-8119-B96880833ED8}" type="sibTrans" cxnId="{AAD0345A-4756-4574-A648-E58EF4720CEA}">
      <dgm:prSet/>
      <dgm:spPr/>
      <dgm:t>
        <a:bodyPr/>
        <a:lstStyle/>
        <a:p>
          <a:endParaRPr lang="en-US"/>
        </a:p>
      </dgm:t>
    </dgm:pt>
    <dgm:pt modelId="{55B9B2AB-6312-4233-BA08-64A6238BBE30}" type="pres">
      <dgm:prSet presAssocID="{CC5DAF1B-736E-42CA-BC96-E079E0F72BA0}" presName="linear" presStyleCnt="0">
        <dgm:presLayoutVars>
          <dgm:dir/>
          <dgm:animLvl val="lvl"/>
          <dgm:resizeHandles val="exact"/>
        </dgm:presLayoutVars>
      </dgm:prSet>
      <dgm:spPr/>
    </dgm:pt>
    <dgm:pt modelId="{A6A04581-4BAB-441E-8280-090A37715204}" type="pres">
      <dgm:prSet presAssocID="{B775A870-DD3C-43D8-82BB-82D4BFF34035}" presName="parentLin" presStyleCnt="0"/>
      <dgm:spPr/>
    </dgm:pt>
    <dgm:pt modelId="{9C62EB3B-3A91-498D-8334-3A3C3408B2D2}" type="pres">
      <dgm:prSet presAssocID="{B775A870-DD3C-43D8-82BB-82D4BFF34035}" presName="parentLeftMargin" presStyleLbl="node1" presStyleIdx="0" presStyleCnt="5"/>
      <dgm:spPr/>
    </dgm:pt>
    <dgm:pt modelId="{ADA4110A-5F6B-4201-9FDA-F583AC6D9026}" type="pres">
      <dgm:prSet presAssocID="{B775A870-DD3C-43D8-82BB-82D4BFF34035}" presName="parentText" presStyleLbl="node1" presStyleIdx="0" presStyleCnt="5">
        <dgm:presLayoutVars>
          <dgm:chMax val="0"/>
          <dgm:bulletEnabled val="1"/>
        </dgm:presLayoutVars>
      </dgm:prSet>
      <dgm:spPr/>
    </dgm:pt>
    <dgm:pt modelId="{18B9B712-645C-4871-80ED-74193970F03E}" type="pres">
      <dgm:prSet presAssocID="{B775A870-DD3C-43D8-82BB-82D4BFF34035}" presName="negativeSpace" presStyleCnt="0"/>
      <dgm:spPr/>
    </dgm:pt>
    <dgm:pt modelId="{1F938E4D-D665-4B95-B7E3-E266F1B9C2F0}" type="pres">
      <dgm:prSet presAssocID="{B775A870-DD3C-43D8-82BB-82D4BFF34035}" presName="childText" presStyleLbl="conFgAcc1" presStyleIdx="0" presStyleCnt="5">
        <dgm:presLayoutVars>
          <dgm:bulletEnabled val="1"/>
        </dgm:presLayoutVars>
      </dgm:prSet>
      <dgm:spPr/>
    </dgm:pt>
    <dgm:pt modelId="{4237DD0F-757E-4487-B00E-CFCDDB90224A}" type="pres">
      <dgm:prSet presAssocID="{B65A5F63-D99C-4825-ACD3-A92633CB4013}" presName="spaceBetweenRectangles" presStyleCnt="0"/>
      <dgm:spPr/>
    </dgm:pt>
    <dgm:pt modelId="{427C5B0A-869F-452A-B778-8CBDD642ECE9}" type="pres">
      <dgm:prSet presAssocID="{2F431BC3-9910-4A04-85BC-916256B913E3}" presName="parentLin" presStyleCnt="0"/>
      <dgm:spPr/>
    </dgm:pt>
    <dgm:pt modelId="{FC9956DA-497C-4396-9F6D-182B90F602EE}" type="pres">
      <dgm:prSet presAssocID="{2F431BC3-9910-4A04-85BC-916256B913E3}" presName="parentLeftMargin" presStyleLbl="node1" presStyleIdx="0" presStyleCnt="5"/>
      <dgm:spPr/>
    </dgm:pt>
    <dgm:pt modelId="{E1978BAD-366C-4D99-9AF4-D0E1E2A0B888}" type="pres">
      <dgm:prSet presAssocID="{2F431BC3-9910-4A04-85BC-916256B913E3}" presName="parentText" presStyleLbl="node1" presStyleIdx="1" presStyleCnt="5">
        <dgm:presLayoutVars>
          <dgm:chMax val="0"/>
          <dgm:bulletEnabled val="1"/>
        </dgm:presLayoutVars>
      </dgm:prSet>
      <dgm:spPr/>
    </dgm:pt>
    <dgm:pt modelId="{8F2E0406-396F-4DD2-AB40-FF30F3121E9F}" type="pres">
      <dgm:prSet presAssocID="{2F431BC3-9910-4A04-85BC-916256B913E3}" presName="negativeSpace" presStyleCnt="0"/>
      <dgm:spPr/>
    </dgm:pt>
    <dgm:pt modelId="{B6AE4859-1E2B-4728-BD72-FAE6B3623C13}" type="pres">
      <dgm:prSet presAssocID="{2F431BC3-9910-4A04-85BC-916256B913E3}" presName="childText" presStyleLbl="conFgAcc1" presStyleIdx="1" presStyleCnt="5">
        <dgm:presLayoutVars>
          <dgm:bulletEnabled val="1"/>
        </dgm:presLayoutVars>
      </dgm:prSet>
      <dgm:spPr/>
    </dgm:pt>
    <dgm:pt modelId="{801D55F0-66E5-4B10-B867-9F565E81120D}" type="pres">
      <dgm:prSet presAssocID="{C527F307-AF05-47B7-BDD7-4253EAA20B29}" presName="spaceBetweenRectangles" presStyleCnt="0"/>
      <dgm:spPr/>
    </dgm:pt>
    <dgm:pt modelId="{936A435E-D704-4DA7-8480-B7FB72C99405}" type="pres">
      <dgm:prSet presAssocID="{DC26908E-4EF6-4E20-ADD7-08BEAAB73BC9}" presName="parentLin" presStyleCnt="0"/>
      <dgm:spPr/>
    </dgm:pt>
    <dgm:pt modelId="{6EA9F538-3B97-4E8D-943E-A3EA8C9C2944}" type="pres">
      <dgm:prSet presAssocID="{DC26908E-4EF6-4E20-ADD7-08BEAAB73BC9}" presName="parentLeftMargin" presStyleLbl="node1" presStyleIdx="1" presStyleCnt="5"/>
      <dgm:spPr/>
    </dgm:pt>
    <dgm:pt modelId="{CB7F6AA8-8395-459C-97EC-573919C5DBDC}" type="pres">
      <dgm:prSet presAssocID="{DC26908E-4EF6-4E20-ADD7-08BEAAB73BC9}" presName="parentText" presStyleLbl="node1" presStyleIdx="2" presStyleCnt="5">
        <dgm:presLayoutVars>
          <dgm:chMax val="0"/>
          <dgm:bulletEnabled val="1"/>
        </dgm:presLayoutVars>
      </dgm:prSet>
      <dgm:spPr/>
    </dgm:pt>
    <dgm:pt modelId="{B589216E-B409-4768-AD98-18C76C9C8CC9}" type="pres">
      <dgm:prSet presAssocID="{DC26908E-4EF6-4E20-ADD7-08BEAAB73BC9}" presName="negativeSpace" presStyleCnt="0"/>
      <dgm:spPr/>
    </dgm:pt>
    <dgm:pt modelId="{3B4218B3-55B0-4A14-9C52-229008C3C475}" type="pres">
      <dgm:prSet presAssocID="{DC26908E-4EF6-4E20-ADD7-08BEAAB73BC9}" presName="childText" presStyleLbl="conFgAcc1" presStyleIdx="2" presStyleCnt="5">
        <dgm:presLayoutVars>
          <dgm:bulletEnabled val="1"/>
        </dgm:presLayoutVars>
      </dgm:prSet>
      <dgm:spPr/>
    </dgm:pt>
    <dgm:pt modelId="{B851B649-D162-4A5A-B147-839CB810480B}" type="pres">
      <dgm:prSet presAssocID="{D4BCBCD4-A4AC-4C0B-8119-B96880833ED8}" presName="spaceBetweenRectangles" presStyleCnt="0"/>
      <dgm:spPr/>
    </dgm:pt>
    <dgm:pt modelId="{292FBF95-5EEE-4408-AF52-53AC9C14264F}" type="pres">
      <dgm:prSet presAssocID="{AA58E80B-1ABD-4801-B14F-162C4221F4B7}" presName="parentLin" presStyleCnt="0"/>
      <dgm:spPr/>
    </dgm:pt>
    <dgm:pt modelId="{9E563AE9-7F0D-4471-A80F-74C241743212}" type="pres">
      <dgm:prSet presAssocID="{AA58E80B-1ABD-4801-B14F-162C4221F4B7}" presName="parentLeftMargin" presStyleLbl="node1" presStyleIdx="2" presStyleCnt="5"/>
      <dgm:spPr/>
    </dgm:pt>
    <dgm:pt modelId="{D19BCCE7-1F29-4A83-BCCE-C98EB267A5FD}" type="pres">
      <dgm:prSet presAssocID="{AA58E80B-1ABD-4801-B14F-162C4221F4B7}" presName="parentText" presStyleLbl="node1" presStyleIdx="3" presStyleCnt="5">
        <dgm:presLayoutVars>
          <dgm:chMax val="0"/>
          <dgm:bulletEnabled val="1"/>
        </dgm:presLayoutVars>
      </dgm:prSet>
      <dgm:spPr/>
    </dgm:pt>
    <dgm:pt modelId="{0FB6427D-2F5C-4832-85F9-55286767B2FD}" type="pres">
      <dgm:prSet presAssocID="{AA58E80B-1ABD-4801-B14F-162C4221F4B7}" presName="negativeSpace" presStyleCnt="0"/>
      <dgm:spPr/>
    </dgm:pt>
    <dgm:pt modelId="{FC911924-880E-4B6F-AE0C-4B7D7A3DF041}" type="pres">
      <dgm:prSet presAssocID="{AA58E80B-1ABD-4801-B14F-162C4221F4B7}" presName="childText" presStyleLbl="conFgAcc1" presStyleIdx="3" presStyleCnt="5">
        <dgm:presLayoutVars>
          <dgm:bulletEnabled val="1"/>
        </dgm:presLayoutVars>
      </dgm:prSet>
      <dgm:spPr/>
    </dgm:pt>
    <dgm:pt modelId="{85A3B457-1633-4C53-BFE5-8D190F117DF9}" type="pres">
      <dgm:prSet presAssocID="{B0DC2CAE-D5B4-4900-89C8-01652F0589AF}" presName="spaceBetweenRectangles" presStyleCnt="0"/>
      <dgm:spPr/>
    </dgm:pt>
    <dgm:pt modelId="{99CC2229-8ED1-4097-AA2A-24B4D7799F4D}" type="pres">
      <dgm:prSet presAssocID="{6E20C49B-5A03-46ED-8202-915D28F60001}" presName="parentLin" presStyleCnt="0"/>
      <dgm:spPr/>
    </dgm:pt>
    <dgm:pt modelId="{B4EBDB4B-30AF-49C8-8617-147B3E16B079}" type="pres">
      <dgm:prSet presAssocID="{6E20C49B-5A03-46ED-8202-915D28F60001}" presName="parentLeftMargin" presStyleLbl="node1" presStyleIdx="3" presStyleCnt="5"/>
      <dgm:spPr/>
    </dgm:pt>
    <dgm:pt modelId="{0D289DC2-E174-48AF-B71E-CE8469F242D2}" type="pres">
      <dgm:prSet presAssocID="{6E20C49B-5A03-46ED-8202-915D28F60001}" presName="parentText" presStyleLbl="node1" presStyleIdx="4" presStyleCnt="5">
        <dgm:presLayoutVars>
          <dgm:chMax val="0"/>
          <dgm:bulletEnabled val="1"/>
        </dgm:presLayoutVars>
      </dgm:prSet>
      <dgm:spPr/>
    </dgm:pt>
    <dgm:pt modelId="{3AB8AEEE-4781-40FE-A678-B6E0544A39C2}" type="pres">
      <dgm:prSet presAssocID="{6E20C49B-5A03-46ED-8202-915D28F60001}" presName="negativeSpace" presStyleCnt="0"/>
      <dgm:spPr/>
    </dgm:pt>
    <dgm:pt modelId="{6B74B753-B3BC-4082-A228-F0CE56441D25}" type="pres">
      <dgm:prSet presAssocID="{6E20C49B-5A03-46ED-8202-915D28F60001}" presName="childText" presStyleLbl="conFgAcc1" presStyleIdx="4" presStyleCnt="5">
        <dgm:presLayoutVars>
          <dgm:bulletEnabled val="1"/>
        </dgm:presLayoutVars>
      </dgm:prSet>
      <dgm:spPr/>
    </dgm:pt>
  </dgm:ptLst>
  <dgm:cxnLst>
    <dgm:cxn modelId="{88DD7C00-16CE-436F-A417-79E805E30F91}" type="presOf" srcId="{B775A870-DD3C-43D8-82BB-82D4BFF34035}" destId="{9C62EB3B-3A91-498D-8334-3A3C3408B2D2}" srcOrd="0" destOrd="0" presId="urn:microsoft.com/office/officeart/2005/8/layout/list1"/>
    <dgm:cxn modelId="{581ED711-6450-4044-9615-96489F06BCB8}" type="presOf" srcId="{AA58E80B-1ABD-4801-B14F-162C4221F4B7}" destId="{9E563AE9-7F0D-4471-A80F-74C241743212}" srcOrd="0" destOrd="0" presId="urn:microsoft.com/office/officeart/2005/8/layout/list1"/>
    <dgm:cxn modelId="{6CFBF317-D14E-405E-9461-740704BF576B}" type="presOf" srcId="{6E20C49B-5A03-46ED-8202-915D28F60001}" destId="{0D289DC2-E174-48AF-B71E-CE8469F242D2}" srcOrd="1" destOrd="0" presId="urn:microsoft.com/office/officeart/2005/8/layout/list1"/>
    <dgm:cxn modelId="{6CB91D2D-2529-4231-9466-DBDC2B1F4EC2}" type="presOf" srcId="{DC26908E-4EF6-4E20-ADD7-08BEAAB73BC9}" destId="{CB7F6AA8-8395-459C-97EC-573919C5DBDC}" srcOrd="1" destOrd="0" presId="urn:microsoft.com/office/officeart/2005/8/layout/list1"/>
    <dgm:cxn modelId="{353DDE34-19FA-4602-A416-503BB25019C4}" type="presOf" srcId="{CC5DAF1B-736E-42CA-BC96-E079E0F72BA0}" destId="{55B9B2AB-6312-4233-BA08-64A6238BBE30}" srcOrd="0" destOrd="0" presId="urn:microsoft.com/office/officeart/2005/8/layout/list1"/>
    <dgm:cxn modelId="{C30EB546-05B0-49E5-8310-593841DAEED8}" type="presOf" srcId="{2F431BC3-9910-4A04-85BC-916256B913E3}" destId="{E1978BAD-366C-4D99-9AF4-D0E1E2A0B888}" srcOrd="1" destOrd="0" presId="urn:microsoft.com/office/officeart/2005/8/layout/list1"/>
    <dgm:cxn modelId="{DC1CEE68-BB3F-4E57-B827-CED5B1890ADE}" type="presOf" srcId="{6E20C49B-5A03-46ED-8202-915D28F60001}" destId="{B4EBDB4B-30AF-49C8-8617-147B3E16B079}" srcOrd="0" destOrd="0" presId="urn:microsoft.com/office/officeart/2005/8/layout/list1"/>
    <dgm:cxn modelId="{EF400B49-20BA-441F-AEF6-A6BB1F621ADD}" srcId="{CC5DAF1B-736E-42CA-BC96-E079E0F72BA0}" destId="{AA58E80B-1ABD-4801-B14F-162C4221F4B7}" srcOrd="3" destOrd="0" parTransId="{C8D98A23-231F-4DDA-BFE9-77A8B26BB984}" sibTransId="{B0DC2CAE-D5B4-4900-89C8-01652F0589AF}"/>
    <dgm:cxn modelId="{CD2D4A54-2D16-43F1-A9ED-4A9C90A1F514}" type="presOf" srcId="{2F431BC3-9910-4A04-85BC-916256B913E3}" destId="{FC9956DA-497C-4396-9F6D-182B90F602EE}" srcOrd="0" destOrd="0" presId="urn:microsoft.com/office/officeart/2005/8/layout/list1"/>
    <dgm:cxn modelId="{AAD0345A-4756-4574-A648-E58EF4720CEA}" srcId="{CC5DAF1B-736E-42CA-BC96-E079E0F72BA0}" destId="{DC26908E-4EF6-4E20-ADD7-08BEAAB73BC9}" srcOrd="2" destOrd="0" parTransId="{95906264-F70C-4168-BF56-86446A89CE25}" sibTransId="{D4BCBCD4-A4AC-4C0B-8119-B96880833ED8}"/>
    <dgm:cxn modelId="{A6E2927E-BF96-4A51-971B-734F0CEBF7DF}" type="presOf" srcId="{AA58E80B-1ABD-4801-B14F-162C4221F4B7}" destId="{D19BCCE7-1F29-4A83-BCCE-C98EB267A5FD}" srcOrd="1" destOrd="0" presId="urn:microsoft.com/office/officeart/2005/8/layout/list1"/>
    <dgm:cxn modelId="{334705A3-56EB-472D-9DE7-20E6D1BB7FDE}" type="presOf" srcId="{DC26908E-4EF6-4E20-ADD7-08BEAAB73BC9}" destId="{6EA9F538-3B97-4E8D-943E-A3EA8C9C2944}" srcOrd="0" destOrd="0" presId="urn:microsoft.com/office/officeart/2005/8/layout/list1"/>
    <dgm:cxn modelId="{F206E6CC-F418-47CC-8916-A4F245AF78DC}" srcId="{CC5DAF1B-736E-42CA-BC96-E079E0F72BA0}" destId="{B775A870-DD3C-43D8-82BB-82D4BFF34035}" srcOrd="0" destOrd="0" parTransId="{8F91AEB7-B63C-4DF9-A765-6F15E3640BCE}" sibTransId="{B65A5F63-D99C-4825-ACD3-A92633CB4013}"/>
    <dgm:cxn modelId="{1B832DE9-5957-47AB-AD24-791FD101B58A}" srcId="{CC5DAF1B-736E-42CA-BC96-E079E0F72BA0}" destId="{6E20C49B-5A03-46ED-8202-915D28F60001}" srcOrd="4" destOrd="0" parTransId="{00752FD6-62C5-43D0-8D4F-CB44430A622B}" sibTransId="{46D13232-1DF7-46D3-8D67-F336BC074F55}"/>
    <dgm:cxn modelId="{954B8AF3-2085-4333-86D9-C9723E7BB7E5}" srcId="{CC5DAF1B-736E-42CA-BC96-E079E0F72BA0}" destId="{2F431BC3-9910-4A04-85BC-916256B913E3}" srcOrd="1" destOrd="0" parTransId="{19F97E1D-0131-43A8-B01F-35D6C974AFDA}" sibTransId="{C527F307-AF05-47B7-BDD7-4253EAA20B29}"/>
    <dgm:cxn modelId="{C9FC56FC-1F49-4481-B681-51FD841D4AFE}" type="presOf" srcId="{B775A870-DD3C-43D8-82BB-82D4BFF34035}" destId="{ADA4110A-5F6B-4201-9FDA-F583AC6D9026}" srcOrd="1" destOrd="0" presId="urn:microsoft.com/office/officeart/2005/8/layout/list1"/>
    <dgm:cxn modelId="{DF31E509-5CD0-4F83-9C5D-C3C509B09467}" type="presParOf" srcId="{55B9B2AB-6312-4233-BA08-64A6238BBE30}" destId="{A6A04581-4BAB-441E-8280-090A37715204}" srcOrd="0" destOrd="0" presId="urn:microsoft.com/office/officeart/2005/8/layout/list1"/>
    <dgm:cxn modelId="{E98C6C90-18AC-4521-951A-F826CE4A3ED2}" type="presParOf" srcId="{A6A04581-4BAB-441E-8280-090A37715204}" destId="{9C62EB3B-3A91-498D-8334-3A3C3408B2D2}" srcOrd="0" destOrd="0" presId="urn:microsoft.com/office/officeart/2005/8/layout/list1"/>
    <dgm:cxn modelId="{999E64AF-B9A3-4A51-9EFD-2059D60852B0}" type="presParOf" srcId="{A6A04581-4BAB-441E-8280-090A37715204}" destId="{ADA4110A-5F6B-4201-9FDA-F583AC6D9026}" srcOrd="1" destOrd="0" presId="urn:microsoft.com/office/officeart/2005/8/layout/list1"/>
    <dgm:cxn modelId="{88F5B215-F1C1-4B5F-824B-6ECAEA9F683A}" type="presParOf" srcId="{55B9B2AB-6312-4233-BA08-64A6238BBE30}" destId="{18B9B712-645C-4871-80ED-74193970F03E}" srcOrd="1" destOrd="0" presId="urn:microsoft.com/office/officeart/2005/8/layout/list1"/>
    <dgm:cxn modelId="{1091B1B7-888C-4751-9B81-6A767C73AC67}" type="presParOf" srcId="{55B9B2AB-6312-4233-BA08-64A6238BBE30}" destId="{1F938E4D-D665-4B95-B7E3-E266F1B9C2F0}" srcOrd="2" destOrd="0" presId="urn:microsoft.com/office/officeart/2005/8/layout/list1"/>
    <dgm:cxn modelId="{0E588099-F2A0-41E0-8239-A40B3E1D7166}" type="presParOf" srcId="{55B9B2AB-6312-4233-BA08-64A6238BBE30}" destId="{4237DD0F-757E-4487-B00E-CFCDDB90224A}" srcOrd="3" destOrd="0" presId="urn:microsoft.com/office/officeart/2005/8/layout/list1"/>
    <dgm:cxn modelId="{AFD61B05-E52E-49A5-BA95-3377BD1AA16F}" type="presParOf" srcId="{55B9B2AB-6312-4233-BA08-64A6238BBE30}" destId="{427C5B0A-869F-452A-B778-8CBDD642ECE9}" srcOrd="4" destOrd="0" presId="urn:microsoft.com/office/officeart/2005/8/layout/list1"/>
    <dgm:cxn modelId="{AF14B6AF-B32F-476B-8C5C-5C0A3098AFCC}" type="presParOf" srcId="{427C5B0A-869F-452A-B778-8CBDD642ECE9}" destId="{FC9956DA-497C-4396-9F6D-182B90F602EE}" srcOrd="0" destOrd="0" presId="urn:microsoft.com/office/officeart/2005/8/layout/list1"/>
    <dgm:cxn modelId="{4CDE1704-09CE-4031-8C6E-64D2DC81C304}" type="presParOf" srcId="{427C5B0A-869F-452A-B778-8CBDD642ECE9}" destId="{E1978BAD-366C-4D99-9AF4-D0E1E2A0B888}" srcOrd="1" destOrd="0" presId="urn:microsoft.com/office/officeart/2005/8/layout/list1"/>
    <dgm:cxn modelId="{48DBBF0D-7443-40F9-AB7E-5494839A8139}" type="presParOf" srcId="{55B9B2AB-6312-4233-BA08-64A6238BBE30}" destId="{8F2E0406-396F-4DD2-AB40-FF30F3121E9F}" srcOrd="5" destOrd="0" presId="urn:microsoft.com/office/officeart/2005/8/layout/list1"/>
    <dgm:cxn modelId="{55AEC531-6332-40C7-A831-6E0F801D824B}" type="presParOf" srcId="{55B9B2AB-6312-4233-BA08-64A6238BBE30}" destId="{B6AE4859-1E2B-4728-BD72-FAE6B3623C13}" srcOrd="6" destOrd="0" presId="urn:microsoft.com/office/officeart/2005/8/layout/list1"/>
    <dgm:cxn modelId="{D732B48F-BBB8-453A-9D03-BE5CAC349350}" type="presParOf" srcId="{55B9B2AB-6312-4233-BA08-64A6238BBE30}" destId="{801D55F0-66E5-4B10-B867-9F565E81120D}" srcOrd="7" destOrd="0" presId="urn:microsoft.com/office/officeart/2005/8/layout/list1"/>
    <dgm:cxn modelId="{F7ADEC6A-2FAC-4528-9910-05798A3B348C}" type="presParOf" srcId="{55B9B2AB-6312-4233-BA08-64A6238BBE30}" destId="{936A435E-D704-4DA7-8480-B7FB72C99405}" srcOrd="8" destOrd="0" presId="urn:microsoft.com/office/officeart/2005/8/layout/list1"/>
    <dgm:cxn modelId="{4EB63CE5-F109-49BC-B8CF-50CC82615D19}" type="presParOf" srcId="{936A435E-D704-4DA7-8480-B7FB72C99405}" destId="{6EA9F538-3B97-4E8D-943E-A3EA8C9C2944}" srcOrd="0" destOrd="0" presId="urn:microsoft.com/office/officeart/2005/8/layout/list1"/>
    <dgm:cxn modelId="{56962761-8DF5-41B2-A577-1429EE1A6BD5}" type="presParOf" srcId="{936A435E-D704-4DA7-8480-B7FB72C99405}" destId="{CB7F6AA8-8395-459C-97EC-573919C5DBDC}" srcOrd="1" destOrd="0" presId="urn:microsoft.com/office/officeart/2005/8/layout/list1"/>
    <dgm:cxn modelId="{C9C537DD-234D-4C98-A38B-AE256A18E46B}" type="presParOf" srcId="{55B9B2AB-6312-4233-BA08-64A6238BBE30}" destId="{B589216E-B409-4768-AD98-18C76C9C8CC9}" srcOrd="9" destOrd="0" presId="urn:microsoft.com/office/officeart/2005/8/layout/list1"/>
    <dgm:cxn modelId="{07CA9577-ABE4-41F1-8C8E-D5B2FF4C04EE}" type="presParOf" srcId="{55B9B2AB-6312-4233-BA08-64A6238BBE30}" destId="{3B4218B3-55B0-4A14-9C52-229008C3C475}" srcOrd="10" destOrd="0" presId="urn:microsoft.com/office/officeart/2005/8/layout/list1"/>
    <dgm:cxn modelId="{BA8E003E-74BA-4722-B0AD-76264D9F586E}" type="presParOf" srcId="{55B9B2AB-6312-4233-BA08-64A6238BBE30}" destId="{B851B649-D162-4A5A-B147-839CB810480B}" srcOrd="11" destOrd="0" presId="urn:microsoft.com/office/officeart/2005/8/layout/list1"/>
    <dgm:cxn modelId="{991BDD76-39CE-43D6-8B06-6F2075158244}" type="presParOf" srcId="{55B9B2AB-6312-4233-BA08-64A6238BBE30}" destId="{292FBF95-5EEE-4408-AF52-53AC9C14264F}" srcOrd="12" destOrd="0" presId="urn:microsoft.com/office/officeart/2005/8/layout/list1"/>
    <dgm:cxn modelId="{6E229ED9-5B2B-4280-B6D1-247B915B1467}" type="presParOf" srcId="{292FBF95-5EEE-4408-AF52-53AC9C14264F}" destId="{9E563AE9-7F0D-4471-A80F-74C241743212}" srcOrd="0" destOrd="0" presId="urn:microsoft.com/office/officeart/2005/8/layout/list1"/>
    <dgm:cxn modelId="{7F140642-9B4D-4D72-942B-9DE181E07EB7}" type="presParOf" srcId="{292FBF95-5EEE-4408-AF52-53AC9C14264F}" destId="{D19BCCE7-1F29-4A83-BCCE-C98EB267A5FD}" srcOrd="1" destOrd="0" presId="urn:microsoft.com/office/officeart/2005/8/layout/list1"/>
    <dgm:cxn modelId="{70429305-2BAF-447B-AAC8-34BED324DEF9}" type="presParOf" srcId="{55B9B2AB-6312-4233-BA08-64A6238BBE30}" destId="{0FB6427D-2F5C-4832-85F9-55286767B2FD}" srcOrd="13" destOrd="0" presId="urn:microsoft.com/office/officeart/2005/8/layout/list1"/>
    <dgm:cxn modelId="{484D0C80-D58B-4E40-8CEA-810311EE9E10}" type="presParOf" srcId="{55B9B2AB-6312-4233-BA08-64A6238BBE30}" destId="{FC911924-880E-4B6F-AE0C-4B7D7A3DF041}" srcOrd="14" destOrd="0" presId="urn:microsoft.com/office/officeart/2005/8/layout/list1"/>
    <dgm:cxn modelId="{4D524915-DD25-43A4-A093-CD29441E0E32}" type="presParOf" srcId="{55B9B2AB-6312-4233-BA08-64A6238BBE30}" destId="{85A3B457-1633-4C53-BFE5-8D190F117DF9}" srcOrd="15" destOrd="0" presId="urn:microsoft.com/office/officeart/2005/8/layout/list1"/>
    <dgm:cxn modelId="{1FC73E62-704B-4F3C-A010-2591131EBBF3}" type="presParOf" srcId="{55B9B2AB-6312-4233-BA08-64A6238BBE30}" destId="{99CC2229-8ED1-4097-AA2A-24B4D7799F4D}" srcOrd="16" destOrd="0" presId="urn:microsoft.com/office/officeart/2005/8/layout/list1"/>
    <dgm:cxn modelId="{A94049D9-CE88-4425-9CB9-FC4FACD68F1A}" type="presParOf" srcId="{99CC2229-8ED1-4097-AA2A-24B4D7799F4D}" destId="{B4EBDB4B-30AF-49C8-8617-147B3E16B079}" srcOrd="0" destOrd="0" presId="urn:microsoft.com/office/officeart/2005/8/layout/list1"/>
    <dgm:cxn modelId="{0D0CE4F5-ED58-48F2-AC21-E8C3FB80EED0}" type="presParOf" srcId="{99CC2229-8ED1-4097-AA2A-24B4D7799F4D}" destId="{0D289DC2-E174-48AF-B71E-CE8469F242D2}" srcOrd="1" destOrd="0" presId="urn:microsoft.com/office/officeart/2005/8/layout/list1"/>
    <dgm:cxn modelId="{23D0B561-0F86-4930-A2B4-BEB7C4F3C171}" type="presParOf" srcId="{55B9B2AB-6312-4233-BA08-64A6238BBE30}" destId="{3AB8AEEE-4781-40FE-A678-B6E0544A39C2}" srcOrd="17" destOrd="0" presId="urn:microsoft.com/office/officeart/2005/8/layout/list1"/>
    <dgm:cxn modelId="{2541CB44-3093-41D4-A5B0-631034ACBE53}" type="presParOf" srcId="{55B9B2AB-6312-4233-BA08-64A6238BBE30}" destId="{6B74B753-B3BC-4082-A228-F0CE56441D25}" srcOrd="18"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06A48755-BA63-48CE-A951-C91DD875BE08}"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D0CF4CDA-B46B-4A1C-9FB1-07E5342A6805}">
      <dgm:prSet phldrT="[Text]" phldr="0"/>
      <dgm:spPr>
        <a:solidFill>
          <a:schemeClr val="accent6">
            <a:lumMod val="20000"/>
            <a:lumOff val="80000"/>
            <a:alpha val="90000"/>
          </a:schemeClr>
        </a:solidFill>
      </dgm:spPr>
      <dgm:t>
        <a:bodyPr/>
        <a:lstStyle/>
        <a:p>
          <a:r>
            <a:rPr lang="en-US" dirty="0"/>
            <a:t>Transfer learning</a:t>
          </a:r>
        </a:p>
      </dgm:t>
    </dgm:pt>
    <dgm:pt modelId="{4180B8BE-E7CA-42FB-8064-1ECF1391BBC6}" type="parTrans" cxnId="{4DF86820-9AF3-4F9F-81A1-5B25FEF4C3B3}">
      <dgm:prSet/>
      <dgm:spPr/>
      <dgm:t>
        <a:bodyPr/>
        <a:lstStyle/>
        <a:p>
          <a:endParaRPr lang="en-US"/>
        </a:p>
      </dgm:t>
    </dgm:pt>
    <dgm:pt modelId="{D2294BD9-5242-4DDE-AA4B-4C16980C6A14}" type="sibTrans" cxnId="{4DF86820-9AF3-4F9F-81A1-5B25FEF4C3B3}">
      <dgm:prSet/>
      <dgm:spPr/>
      <dgm:t>
        <a:bodyPr/>
        <a:lstStyle/>
        <a:p>
          <a:endParaRPr lang="en-US"/>
        </a:p>
      </dgm:t>
    </dgm:pt>
    <dgm:pt modelId="{65124576-9B0F-4BB7-82EC-234992E06BE6}">
      <dgm:prSet phldrT="[Text]" phldr="0"/>
      <dgm:spPr>
        <a:solidFill>
          <a:schemeClr val="accent6">
            <a:lumMod val="20000"/>
            <a:lumOff val="80000"/>
            <a:alpha val="90000"/>
          </a:schemeClr>
        </a:solidFill>
      </dgm:spPr>
      <dgm:t>
        <a:bodyPr/>
        <a:lstStyle/>
        <a:p>
          <a:r>
            <a:rPr lang="en-US" dirty="0"/>
            <a:t>Multilingual Training</a:t>
          </a:r>
        </a:p>
      </dgm:t>
    </dgm:pt>
    <dgm:pt modelId="{3F5C599E-D67C-4CA1-B691-59D53AC5537D}" type="parTrans" cxnId="{F7ED798E-38FB-41B7-8AD2-1A2F7F33B1BD}">
      <dgm:prSet/>
      <dgm:spPr/>
      <dgm:t>
        <a:bodyPr/>
        <a:lstStyle/>
        <a:p>
          <a:endParaRPr lang="en-US"/>
        </a:p>
      </dgm:t>
    </dgm:pt>
    <dgm:pt modelId="{2724B850-7F3B-4821-90CE-29F311C0CD0E}" type="sibTrans" cxnId="{F7ED798E-38FB-41B7-8AD2-1A2F7F33B1BD}">
      <dgm:prSet/>
      <dgm:spPr/>
      <dgm:t>
        <a:bodyPr/>
        <a:lstStyle/>
        <a:p>
          <a:endParaRPr lang="en-US"/>
        </a:p>
      </dgm:t>
    </dgm:pt>
    <dgm:pt modelId="{14EB6954-9B99-4DE2-A84F-996F5DE3FEDE}">
      <dgm:prSet phldrT="[Text]" phldr="0"/>
      <dgm:spPr>
        <a:solidFill>
          <a:schemeClr val="accent6">
            <a:lumMod val="20000"/>
            <a:lumOff val="80000"/>
          </a:schemeClr>
        </a:solidFill>
      </dgm:spPr>
      <dgm:t>
        <a:bodyPr/>
        <a:lstStyle/>
        <a:p>
          <a:r>
            <a:rPr lang="en-US" dirty="0"/>
            <a:t>Continual learning and Specialized CM  methods for CM</a:t>
          </a:r>
        </a:p>
      </dgm:t>
    </dgm:pt>
    <dgm:pt modelId="{181E1F89-8412-4844-AC6F-72ED872CDCAB}" type="parTrans" cxnId="{A929BAE4-81AF-4F65-BFB5-C84DED602513}">
      <dgm:prSet/>
      <dgm:spPr/>
      <dgm:t>
        <a:bodyPr/>
        <a:lstStyle/>
        <a:p>
          <a:endParaRPr lang="en-US"/>
        </a:p>
      </dgm:t>
    </dgm:pt>
    <dgm:pt modelId="{A1C9510A-5ACC-4665-8113-E19A217F4833}" type="sibTrans" cxnId="{A929BAE4-81AF-4F65-BFB5-C84DED602513}">
      <dgm:prSet/>
      <dgm:spPr/>
      <dgm:t>
        <a:bodyPr/>
        <a:lstStyle/>
        <a:p>
          <a:endParaRPr lang="en-US"/>
        </a:p>
      </dgm:t>
    </dgm:pt>
    <dgm:pt modelId="{1325F2C0-EA8F-4BE3-97BE-3DDDEE0A0FA9}">
      <dgm:prSet phldrT="[Text]" phldr="0"/>
      <dgm:spPr>
        <a:solidFill>
          <a:schemeClr val="accent6">
            <a:lumMod val="20000"/>
            <a:lumOff val="80000"/>
          </a:schemeClr>
        </a:solidFill>
      </dgm:spPr>
      <dgm:t>
        <a:bodyPr/>
        <a:lstStyle/>
        <a:p>
          <a:r>
            <a:rPr lang="en-US"/>
            <a:t>Data augementation</a:t>
          </a:r>
          <a:endParaRPr lang="en-US" dirty="0"/>
        </a:p>
      </dgm:t>
    </dgm:pt>
    <dgm:pt modelId="{9C85D765-8A31-45FA-9029-0B7720C703F8}" type="parTrans" cxnId="{E0F70CC8-33A2-4056-8E88-0ED048A304D5}">
      <dgm:prSet/>
      <dgm:spPr/>
      <dgm:t>
        <a:bodyPr/>
        <a:lstStyle/>
        <a:p>
          <a:endParaRPr lang="en-US"/>
        </a:p>
      </dgm:t>
    </dgm:pt>
    <dgm:pt modelId="{FD861762-B158-4DE6-B071-35F0A3867172}" type="sibTrans" cxnId="{E0F70CC8-33A2-4056-8E88-0ED048A304D5}">
      <dgm:prSet/>
      <dgm:spPr/>
      <dgm:t>
        <a:bodyPr/>
        <a:lstStyle/>
        <a:p>
          <a:endParaRPr lang="en-US"/>
        </a:p>
      </dgm:t>
    </dgm:pt>
    <dgm:pt modelId="{7BDC5D08-5A02-4795-9A96-A11C74233DE1}" type="pres">
      <dgm:prSet presAssocID="{06A48755-BA63-48CE-A951-C91DD875BE08}" presName="Name0" presStyleCnt="0">
        <dgm:presLayoutVars>
          <dgm:chMax val="11"/>
          <dgm:chPref val="11"/>
          <dgm:dir/>
          <dgm:resizeHandles/>
        </dgm:presLayoutVars>
      </dgm:prSet>
      <dgm:spPr/>
    </dgm:pt>
    <dgm:pt modelId="{5409F66D-CBC4-480F-A8FA-B7EC2EA8B344}" type="pres">
      <dgm:prSet presAssocID="{1325F2C0-EA8F-4BE3-97BE-3DDDEE0A0FA9}" presName="Accent4" presStyleCnt="0"/>
      <dgm:spPr/>
    </dgm:pt>
    <dgm:pt modelId="{76D6ACF6-4F2A-4634-BB40-78EF7AE42F83}" type="pres">
      <dgm:prSet presAssocID="{1325F2C0-EA8F-4BE3-97BE-3DDDEE0A0FA9}" presName="Accent" presStyleLbl="node1" presStyleIdx="0" presStyleCnt="4"/>
      <dgm:spPr/>
    </dgm:pt>
    <dgm:pt modelId="{2726CA26-08F4-4F47-A82D-38A96DBAF035}" type="pres">
      <dgm:prSet presAssocID="{1325F2C0-EA8F-4BE3-97BE-3DDDEE0A0FA9}" presName="ParentBackground4" presStyleCnt="0"/>
      <dgm:spPr/>
    </dgm:pt>
    <dgm:pt modelId="{75A187FF-1A14-47F0-9F05-CA6EFBEAE725}" type="pres">
      <dgm:prSet presAssocID="{1325F2C0-EA8F-4BE3-97BE-3DDDEE0A0FA9}" presName="ParentBackground" presStyleLbl="fgAcc1" presStyleIdx="0" presStyleCnt="4"/>
      <dgm:spPr/>
    </dgm:pt>
    <dgm:pt modelId="{01BF05D7-E7E9-4577-BBBE-0FA10523AF0B}" type="pres">
      <dgm:prSet presAssocID="{1325F2C0-EA8F-4BE3-97BE-3DDDEE0A0FA9}" presName="Parent4" presStyleLbl="revTx" presStyleIdx="0" presStyleCnt="0">
        <dgm:presLayoutVars>
          <dgm:chMax val="1"/>
          <dgm:chPref val="1"/>
          <dgm:bulletEnabled val="1"/>
        </dgm:presLayoutVars>
      </dgm:prSet>
      <dgm:spPr/>
    </dgm:pt>
    <dgm:pt modelId="{A2151A69-6021-491D-9889-76502344674E}" type="pres">
      <dgm:prSet presAssocID="{14EB6954-9B99-4DE2-A84F-996F5DE3FEDE}" presName="Accent3" presStyleCnt="0"/>
      <dgm:spPr/>
    </dgm:pt>
    <dgm:pt modelId="{5E2910E7-6DFC-4F5D-87DE-827D14B1AEE1}" type="pres">
      <dgm:prSet presAssocID="{14EB6954-9B99-4DE2-A84F-996F5DE3FEDE}" presName="Accent" presStyleLbl="node1" presStyleIdx="1" presStyleCnt="4"/>
      <dgm:spPr/>
    </dgm:pt>
    <dgm:pt modelId="{351FA021-B3BB-4D17-A82C-FC18E4865B30}" type="pres">
      <dgm:prSet presAssocID="{14EB6954-9B99-4DE2-A84F-996F5DE3FEDE}" presName="ParentBackground3" presStyleCnt="0"/>
      <dgm:spPr/>
    </dgm:pt>
    <dgm:pt modelId="{04C5FB27-9990-4A95-B5CE-A31961816ADE}" type="pres">
      <dgm:prSet presAssocID="{14EB6954-9B99-4DE2-A84F-996F5DE3FEDE}" presName="ParentBackground" presStyleLbl="fgAcc1" presStyleIdx="1" presStyleCnt="4"/>
      <dgm:spPr/>
    </dgm:pt>
    <dgm:pt modelId="{CB498DBD-472C-432D-A87B-5B9CD58F4E08}" type="pres">
      <dgm:prSet presAssocID="{14EB6954-9B99-4DE2-A84F-996F5DE3FEDE}" presName="Parent3" presStyleLbl="revTx" presStyleIdx="0" presStyleCnt="0">
        <dgm:presLayoutVars>
          <dgm:chMax val="1"/>
          <dgm:chPref val="1"/>
          <dgm:bulletEnabled val="1"/>
        </dgm:presLayoutVars>
      </dgm:prSet>
      <dgm:spPr/>
    </dgm:pt>
    <dgm:pt modelId="{D735E00A-F165-40A4-A458-513DEA9CC3D4}" type="pres">
      <dgm:prSet presAssocID="{65124576-9B0F-4BB7-82EC-234992E06BE6}" presName="Accent2" presStyleCnt="0"/>
      <dgm:spPr/>
    </dgm:pt>
    <dgm:pt modelId="{A1DC4C81-B636-4600-B7E7-F43AAC34B330}" type="pres">
      <dgm:prSet presAssocID="{65124576-9B0F-4BB7-82EC-234992E06BE6}" presName="Accent" presStyleLbl="node1" presStyleIdx="2" presStyleCnt="4"/>
      <dgm:spPr/>
    </dgm:pt>
    <dgm:pt modelId="{061AE041-C681-45D5-826B-8662DDF83ED1}" type="pres">
      <dgm:prSet presAssocID="{65124576-9B0F-4BB7-82EC-234992E06BE6}" presName="ParentBackground2" presStyleCnt="0"/>
      <dgm:spPr/>
    </dgm:pt>
    <dgm:pt modelId="{570824AA-F181-4E95-85C1-1B9B3812D9A5}" type="pres">
      <dgm:prSet presAssocID="{65124576-9B0F-4BB7-82EC-234992E06BE6}" presName="ParentBackground" presStyleLbl="fgAcc1" presStyleIdx="2" presStyleCnt="4"/>
      <dgm:spPr/>
    </dgm:pt>
    <dgm:pt modelId="{7955655C-A07F-495F-85E4-D01B07A4C17B}" type="pres">
      <dgm:prSet presAssocID="{65124576-9B0F-4BB7-82EC-234992E06BE6}" presName="Parent2" presStyleLbl="revTx" presStyleIdx="0" presStyleCnt="0">
        <dgm:presLayoutVars>
          <dgm:chMax val="1"/>
          <dgm:chPref val="1"/>
          <dgm:bulletEnabled val="1"/>
        </dgm:presLayoutVars>
      </dgm:prSet>
      <dgm:spPr/>
    </dgm:pt>
    <dgm:pt modelId="{5B850D41-B45A-4E0D-9E92-8B21C46EC0C2}" type="pres">
      <dgm:prSet presAssocID="{D0CF4CDA-B46B-4A1C-9FB1-07E5342A6805}" presName="Accent1" presStyleCnt="0"/>
      <dgm:spPr/>
    </dgm:pt>
    <dgm:pt modelId="{48A56DAC-8896-4A33-A2F1-D49C2CF15B3A}" type="pres">
      <dgm:prSet presAssocID="{D0CF4CDA-B46B-4A1C-9FB1-07E5342A6805}" presName="Accent" presStyleLbl="node1" presStyleIdx="3" presStyleCnt="4"/>
      <dgm:spPr/>
    </dgm:pt>
    <dgm:pt modelId="{E9274E5B-AACE-4A9E-B5D0-CC5E461E9355}" type="pres">
      <dgm:prSet presAssocID="{D0CF4CDA-B46B-4A1C-9FB1-07E5342A6805}" presName="ParentBackground1" presStyleCnt="0"/>
      <dgm:spPr/>
    </dgm:pt>
    <dgm:pt modelId="{BC0216A3-2F52-4A7E-8DB7-FBB003C5CE02}" type="pres">
      <dgm:prSet presAssocID="{D0CF4CDA-B46B-4A1C-9FB1-07E5342A6805}" presName="ParentBackground" presStyleLbl="fgAcc1" presStyleIdx="3" presStyleCnt="4" custLinFactNeighborX="-1309" custLinFactNeighborY="2003"/>
      <dgm:spPr/>
    </dgm:pt>
    <dgm:pt modelId="{B06C0C32-34E2-4D47-BC33-3FC196ECEB64}" type="pres">
      <dgm:prSet presAssocID="{D0CF4CDA-B46B-4A1C-9FB1-07E5342A6805}" presName="Parent1" presStyleLbl="revTx" presStyleIdx="0" presStyleCnt="0">
        <dgm:presLayoutVars>
          <dgm:chMax val="1"/>
          <dgm:chPref val="1"/>
          <dgm:bulletEnabled val="1"/>
        </dgm:presLayoutVars>
      </dgm:prSet>
      <dgm:spPr/>
    </dgm:pt>
  </dgm:ptLst>
  <dgm:cxnLst>
    <dgm:cxn modelId="{A3528612-C290-4FE5-8521-BB9A7762B461}" type="presOf" srcId="{1325F2C0-EA8F-4BE3-97BE-3DDDEE0A0FA9}" destId="{75A187FF-1A14-47F0-9F05-CA6EFBEAE725}" srcOrd="0" destOrd="0" presId="urn:microsoft.com/office/officeart/2011/layout/CircleProcess"/>
    <dgm:cxn modelId="{4DF86820-9AF3-4F9F-81A1-5B25FEF4C3B3}" srcId="{06A48755-BA63-48CE-A951-C91DD875BE08}" destId="{D0CF4CDA-B46B-4A1C-9FB1-07E5342A6805}" srcOrd="0" destOrd="0" parTransId="{4180B8BE-E7CA-42FB-8064-1ECF1391BBC6}" sibTransId="{D2294BD9-5242-4DDE-AA4B-4C16980C6A14}"/>
    <dgm:cxn modelId="{61A8C52A-150D-4CFF-9D25-E981DB1CFA7F}" type="presOf" srcId="{06A48755-BA63-48CE-A951-C91DD875BE08}" destId="{7BDC5D08-5A02-4795-9A96-A11C74233DE1}" srcOrd="0" destOrd="0" presId="urn:microsoft.com/office/officeart/2011/layout/CircleProcess"/>
    <dgm:cxn modelId="{49E9172B-F9BD-4A42-899F-F0DB7F60363A}" type="presOf" srcId="{D0CF4CDA-B46B-4A1C-9FB1-07E5342A6805}" destId="{B06C0C32-34E2-4D47-BC33-3FC196ECEB64}" srcOrd="1" destOrd="0" presId="urn:microsoft.com/office/officeart/2011/layout/CircleProcess"/>
    <dgm:cxn modelId="{FD5D965E-5D8A-4B7E-B1F3-B739351097AE}" type="presOf" srcId="{14EB6954-9B99-4DE2-A84F-996F5DE3FEDE}" destId="{CB498DBD-472C-432D-A87B-5B9CD58F4E08}" srcOrd="1" destOrd="0" presId="urn:microsoft.com/office/officeart/2011/layout/CircleProcess"/>
    <dgm:cxn modelId="{48F55170-F859-4079-B711-0E94F9721C93}" type="presOf" srcId="{14EB6954-9B99-4DE2-A84F-996F5DE3FEDE}" destId="{04C5FB27-9990-4A95-B5CE-A31961816ADE}" srcOrd="0" destOrd="0" presId="urn:microsoft.com/office/officeart/2011/layout/CircleProcess"/>
    <dgm:cxn modelId="{F7ED798E-38FB-41B7-8AD2-1A2F7F33B1BD}" srcId="{06A48755-BA63-48CE-A951-C91DD875BE08}" destId="{65124576-9B0F-4BB7-82EC-234992E06BE6}" srcOrd="1" destOrd="0" parTransId="{3F5C599E-D67C-4CA1-B691-59D53AC5537D}" sibTransId="{2724B850-7F3B-4821-90CE-29F311C0CD0E}"/>
    <dgm:cxn modelId="{1760B9BF-7F3F-4343-A4B7-2AF211E8433B}" type="presOf" srcId="{D0CF4CDA-B46B-4A1C-9FB1-07E5342A6805}" destId="{BC0216A3-2F52-4A7E-8DB7-FBB003C5CE02}" srcOrd="0" destOrd="0" presId="urn:microsoft.com/office/officeart/2011/layout/CircleProcess"/>
    <dgm:cxn modelId="{E0F70CC8-33A2-4056-8E88-0ED048A304D5}" srcId="{06A48755-BA63-48CE-A951-C91DD875BE08}" destId="{1325F2C0-EA8F-4BE3-97BE-3DDDEE0A0FA9}" srcOrd="3" destOrd="0" parTransId="{9C85D765-8A31-45FA-9029-0B7720C703F8}" sibTransId="{FD861762-B158-4DE6-B071-35F0A3867172}"/>
    <dgm:cxn modelId="{A929BAE4-81AF-4F65-BFB5-C84DED602513}" srcId="{06A48755-BA63-48CE-A951-C91DD875BE08}" destId="{14EB6954-9B99-4DE2-A84F-996F5DE3FEDE}" srcOrd="2" destOrd="0" parTransId="{181E1F89-8412-4844-AC6F-72ED872CDCAB}" sibTransId="{A1C9510A-5ACC-4665-8113-E19A217F4833}"/>
    <dgm:cxn modelId="{F23037EC-F828-4CFD-9FC0-0CD3BF199769}" type="presOf" srcId="{65124576-9B0F-4BB7-82EC-234992E06BE6}" destId="{7955655C-A07F-495F-85E4-D01B07A4C17B}" srcOrd="1" destOrd="0" presId="urn:microsoft.com/office/officeart/2011/layout/CircleProcess"/>
    <dgm:cxn modelId="{D0CCE4F0-F5CA-4BFB-A519-98F160B22557}" type="presOf" srcId="{1325F2C0-EA8F-4BE3-97BE-3DDDEE0A0FA9}" destId="{01BF05D7-E7E9-4577-BBBE-0FA10523AF0B}" srcOrd="1" destOrd="0" presId="urn:microsoft.com/office/officeart/2011/layout/CircleProcess"/>
    <dgm:cxn modelId="{835708FA-7179-4E27-ADCE-D0F701F2FD3F}" type="presOf" srcId="{65124576-9B0F-4BB7-82EC-234992E06BE6}" destId="{570824AA-F181-4E95-85C1-1B9B3812D9A5}" srcOrd="0" destOrd="0" presId="urn:microsoft.com/office/officeart/2011/layout/CircleProcess"/>
    <dgm:cxn modelId="{98E95185-4257-4C5A-B3F9-0129D37966F1}" type="presParOf" srcId="{7BDC5D08-5A02-4795-9A96-A11C74233DE1}" destId="{5409F66D-CBC4-480F-A8FA-B7EC2EA8B344}" srcOrd="0" destOrd="0" presId="urn:microsoft.com/office/officeart/2011/layout/CircleProcess"/>
    <dgm:cxn modelId="{8AB5FD02-4D26-4D2C-9803-2ADACA411EDB}" type="presParOf" srcId="{5409F66D-CBC4-480F-A8FA-B7EC2EA8B344}" destId="{76D6ACF6-4F2A-4634-BB40-78EF7AE42F83}" srcOrd="0" destOrd="0" presId="urn:microsoft.com/office/officeart/2011/layout/CircleProcess"/>
    <dgm:cxn modelId="{2A411ECF-BE42-47B8-B25B-B2AC3F649DFF}" type="presParOf" srcId="{7BDC5D08-5A02-4795-9A96-A11C74233DE1}" destId="{2726CA26-08F4-4F47-A82D-38A96DBAF035}" srcOrd="1" destOrd="0" presId="urn:microsoft.com/office/officeart/2011/layout/CircleProcess"/>
    <dgm:cxn modelId="{D3785F91-9683-47AA-A9ED-0AD06B168A07}" type="presParOf" srcId="{2726CA26-08F4-4F47-A82D-38A96DBAF035}" destId="{75A187FF-1A14-47F0-9F05-CA6EFBEAE725}" srcOrd="0" destOrd="0" presId="urn:microsoft.com/office/officeart/2011/layout/CircleProcess"/>
    <dgm:cxn modelId="{34406BC8-AF8A-4CC6-BB8A-F15E8632D8F3}" type="presParOf" srcId="{7BDC5D08-5A02-4795-9A96-A11C74233DE1}" destId="{01BF05D7-E7E9-4577-BBBE-0FA10523AF0B}" srcOrd="2" destOrd="0" presId="urn:microsoft.com/office/officeart/2011/layout/CircleProcess"/>
    <dgm:cxn modelId="{B8047D04-EE59-4166-8F05-429FDC2ACAF4}" type="presParOf" srcId="{7BDC5D08-5A02-4795-9A96-A11C74233DE1}" destId="{A2151A69-6021-491D-9889-76502344674E}" srcOrd="3" destOrd="0" presId="urn:microsoft.com/office/officeart/2011/layout/CircleProcess"/>
    <dgm:cxn modelId="{FFC9D854-CD02-4EEF-9083-61A3B0B91D5D}" type="presParOf" srcId="{A2151A69-6021-491D-9889-76502344674E}" destId="{5E2910E7-6DFC-4F5D-87DE-827D14B1AEE1}" srcOrd="0" destOrd="0" presId="urn:microsoft.com/office/officeart/2011/layout/CircleProcess"/>
    <dgm:cxn modelId="{B675D0B3-D2BD-4A6B-8F12-9C2E5BDDD5EB}" type="presParOf" srcId="{7BDC5D08-5A02-4795-9A96-A11C74233DE1}" destId="{351FA021-B3BB-4D17-A82C-FC18E4865B30}" srcOrd="4" destOrd="0" presId="urn:microsoft.com/office/officeart/2011/layout/CircleProcess"/>
    <dgm:cxn modelId="{3E3C4E66-FB86-4F9C-8F0A-9D62A2F00CC2}" type="presParOf" srcId="{351FA021-B3BB-4D17-A82C-FC18E4865B30}" destId="{04C5FB27-9990-4A95-B5CE-A31961816ADE}" srcOrd="0" destOrd="0" presId="urn:microsoft.com/office/officeart/2011/layout/CircleProcess"/>
    <dgm:cxn modelId="{66B9D012-8A31-46D1-85B6-E2BEF2779BEF}" type="presParOf" srcId="{7BDC5D08-5A02-4795-9A96-A11C74233DE1}" destId="{CB498DBD-472C-432D-A87B-5B9CD58F4E08}" srcOrd="5" destOrd="0" presId="urn:microsoft.com/office/officeart/2011/layout/CircleProcess"/>
    <dgm:cxn modelId="{8DDC0C2D-6800-4DF4-A4F0-B4B53A7B6C8A}" type="presParOf" srcId="{7BDC5D08-5A02-4795-9A96-A11C74233DE1}" destId="{D735E00A-F165-40A4-A458-513DEA9CC3D4}" srcOrd="6" destOrd="0" presId="urn:microsoft.com/office/officeart/2011/layout/CircleProcess"/>
    <dgm:cxn modelId="{EBAD99ED-097A-4D67-86D0-139941E71EDA}" type="presParOf" srcId="{D735E00A-F165-40A4-A458-513DEA9CC3D4}" destId="{A1DC4C81-B636-4600-B7E7-F43AAC34B330}" srcOrd="0" destOrd="0" presId="urn:microsoft.com/office/officeart/2011/layout/CircleProcess"/>
    <dgm:cxn modelId="{5C042205-DD8C-4D0A-9556-7F2D7516BE3C}" type="presParOf" srcId="{7BDC5D08-5A02-4795-9A96-A11C74233DE1}" destId="{061AE041-C681-45D5-826B-8662DDF83ED1}" srcOrd="7" destOrd="0" presId="urn:microsoft.com/office/officeart/2011/layout/CircleProcess"/>
    <dgm:cxn modelId="{B82E531F-94E6-4C5C-B7D2-A4A2DD82D695}" type="presParOf" srcId="{061AE041-C681-45D5-826B-8662DDF83ED1}" destId="{570824AA-F181-4E95-85C1-1B9B3812D9A5}" srcOrd="0" destOrd="0" presId="urn:microsoft.com/office/officeart/2011/layout/CircleProcess"/>
    <dgm:cxn modelId="{5AE3916A-7373-4A0F-8D7B-513CB423C1B4}" type="presParOf" srcId="{7BDC5D08-5A02-4795-9A96-A11C74233DE1}" destId="{7955655C-A07F-495F-85E4-D01B07A4C17B}" srcOrd="8" destOrd="0" presId="urn:microsoft.com/office/officeart/2011/layout/CircleProcess"/>
    <dgm:cxn modelId="{5BF360CC-3A4A-46F9-9706-FDB9624817E8}" type="presParOf" srcId="{7BDC5D08-5A02-4795-9A96-A11C74233DE1}" destId="{5B850D41-B45A-4E0D-9E92-8B21C46EC0C2}" srcOrd="9" destOrd="0" presId="urn:microsoft.com/office/officeart/2011/layout/CircleProcess"/>
    <dgm:cxn modelId="{0A674B56-6FA9-44BB-A86F-C6FC77866FD4}" type="presParOf" srcId="{5B850D41-B45A-4E0D-9E92-8B21C46EC0C2}" destId="{48A56DAC-8896-4A33-A2F1-D49C2CF15B3A}" srcOrd="0" destOrd="0" presId="urn:microsoft.com/office/officeart/2011/layout/CircleProcess"/>
    <dgm:cxn modelId="{6EC0145F-7984-4B0C-853B-C87140F7EBD6}" type="presParOf" srcId="{7BDC5D08-5A02-4795-9A96-A11C74233DE1}" destId="{E9274E5B-AACE-4A9E-B5D0-CC5E461E9355}" srcOrd="10" destOrd="0" presId="urn:microsoft.com/office/officeart/2011/layout/CircleProcess"/>
    <dgm:cxn modelId="{E594F619-9C3E-47F4-8964-FE765A2C803D}" type="presParOf" srcId="{E9274E5B-AACE-4A9E-B5D0-CC5E461E9355}" destId="{BC0216A3-2F52-4A7E-8DB7-FBB003C5CE02}" srcOrd="0" destOrd="0" presId="urn:microsoft.com/office/officeart/2011/layout/CircleProcess"/>
    <dgm:cxn modelId="{33308ED7-F49B-4FF6-82D5-7F79725F59CF}" type="presParOf" srcId="{7BDC5D08-5A02-4795-9A96-A11C74233DE1}" destId="{B06C0C32-34E2-4D47-BC33-3FC196ECEB64}" srcOrd="11"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3973C654-0A88-495A-84FA-B8F21805DDB3}" type="doc">
      <dgm:prSet loTypeId="urn:microsoft.com/office/officeart/2005/8/layout/target3" loCatId="relationship" qsTypeId="urn:microsoft.com/office/officeart/2005/8/quickstyle/simple1" qsCatId="simple" csTypeId="urn:microsoft.com/office/officeart/2005/8/colors/accent1_2" csCatId="accent1" phldr="1"/>
      <dgm:spPr/>
      <dgm:t>
        <a:bodyPr/>
        <a:lstStyle/>
        <a:p>
          <a:endParaRPr lang="en-US"/>
        </a:p>
      </dgm:t>
    </dgm:pt>
    <dgm:pt modelId="{B60FB64B-1694-4774-9E4B-AA87BAFEA0CD}">
      <dgm:prSet/>
      <dgm:spPr/>
      <dgm:t>
        <a:bodyPr/>
        <a:lstStyle/>
        <a:p>
          <a:r>
            <a:rPr lang="en-US" dirty="0"/>
            <a:t>Challenges: Convergence; Higher WER on low resource, CM, noisy; LID free models; Maintenance </a:t>
          </a:r>
        </a:p>
      </dgm:t>
    </dgm:pt>
    <dgm:pt modelId="{F60B07AF-03ED-48C5-93FD-A73737850A39}" type="parTrans" cxnId="{3EE57B23-429B-443F-8219-17D532FA5491}">
      <dgm:prSet/>
      <dgm:spPr/>
      <dgm:t>
        <a:bodyPr/>
        <a:lstStyle/>
        <a:p>
          <a:endParaRPr lang="en-US"/>
        </a:p>
      </dgm:t>
    </dgm:pt>
    <dgm:pt modelId="{2BFDD9D8-256C-47E8-820C-5F8D51451053}" type="sibTrans" cxnId="{3EE57B23-429B-443F-8219-17D532FA5491}">
      <dgm:prSet/>
      <dgm:spPr/>
      <dgm:t>
        <a:bodyPr/>
        <a:lstStyle/>
        <a:p>
          <a:endParaRPr lang="en-US"/>
        </a:p>
      </dgm:t>
    </dgm:pt>
    <dgm:pt modelId="{B2763C14-94E5-4615-B7B5-3DE7B322C0A3}">
      <dgm:prSet/>
      <dgm:spPr/>
      <dgm:t>
        <a:bodyPr/>
        <a:lstStyle/>
        <a:p>
          <a:r>
            <a:rPr lang="en-US" dirty="0"/>
            <a:t>2-stage TL and multilingual-seed based TL helps improve WER and faster convergence. Data augmentation helps in certain conditions</a:t>
          </a:r>
        </a:p>
      </dgm:t>
    </dgm:pt>
    <dgm:pt modelId="{C4D2F57A-0057-4FB0-8B50-412C981E20FC}" type="parTrans" cxnId="{BAE90C1F-38F8-4229-90CC-D21E514CA67F}">
      <dgm:prSet/>
      <dgm:spPr/>
      <dgm:t>
        <a:bodyPr/>
        <a:lstStyle/>
        <a:p>
          <a:endParaRPr lang="en-US"/>
        </a:p>
      </dgm:t>
    </dgm:pt>
    <dgm:pt modelId="{4BB1D90D-FB9A-449C-9472-1B0674CE6B35}" type="sibTrans" cxnId="{BAE90C1F-38F8-4229-90CC-D21E514CA67F}">
      <dgm:prSet/>
      <dgm:spPr/>
      <dgm:t>
        <a:bodyPr/>
        <a:lstStyle/>
        <a:p>
          <a:endParaRPr lang="en-US"/>
        </a:p>
      </dgm:t>
    </dgm:pt>
    <dgm:pt modelId="{99DAE5AE-70DE-482C-8284-AFD2DAD1158A}">
      <dgm:prSet/>
      <dgm:spPr/>
      <dgm:t>
        <a:bodyPr/>
        <a:lstStyle/>
        <a:p>
          <a:endParaRPr lang="en-US" dirty="0"/>
        </a:p>
      </dgm:t>
    </dgm:pt>
    <dgm:pt modelId="{8E3CC782-0939-4E4B-9DFB-E9D42BB4FE1F}" type="parTrans" cxnId="{9FD4F9D8-EA76-40C0-AA29-30B9D6A37B5E}">
      <dgm:prSet/>
      <dgm:spPr/>
      <dgm:t>
        <a:bodyPr/>
        <a:lstStyle/>
        <a:p>
          <a:endParaRPr lang="en-US"/>
        </a:p>
      </dgm:t>
    </dgm:pt>
    <dgm:pt modelId="{9DB1881B-B9CC-4314-A893-86DE347BDC91}" type="sibTrans" cxnId="{9FD4F9D8-EA76-40C0-AA29-30B9D6A37B5E}">
      <dgm:prSet/>
      <dgm:spPr/>
      <dgm:t>
        <a:bodyPr/>
        <a:lstStyle/>
        <a:p>
          <a:endParaRPr lang="en-US"/>
        </a:p>
      </dgm:t>
    </dgm:pt>
    <dgm:pt modelId="{8870FEFC-3384-4C6B-81A7-7A99179F382C}">
      <dgm:prSet/>
      <dgm:spPr/>
      <dgm:t>
        <a:bodyPr/>
        <a:lstStyle/>
        <a:p>
          <a:endParaRPr lang="en-US" dirty="0"/>
        </a:p>
      </dgm:t>
    </dgm:pt>
    <dgm:pt modelId="{F593C861-9A87-4EB5-BCAE-9E5863591BC6}" type="parTrans" cxnId="{8B5D92D2-B374-4239-B782-E251AAE6FCE3}">
      <dgm:prSet/>
      <dgm:spPr/>
      <dgm:t>
        <a:bodyPr/>
        <a:lstStyle/>
        <a:p>
          <a:endParaRPr lang="en-US"/>
        </a:p>
      </dgm:t>
    </dgm:pt>
    <dgm:pt modelId="{45B6B4B9-6C9E-4F75-8FC6-BED91B42FA4A}" type="sibTrans" cxnId="{8B5D92D2-B374-4239-B782-E251AAE6FCE3}">
      <dgm:prSet/>
      <dgm:spPr/>
      <dgm:t>
        <a:bodyPr/>
        <a:lstStyle/>
        <a:p>
          <a:endParaRPr lang="en-US"/>
        </a:p>
      </dgm:t>
    </dgm:pt>
    <dgm:pt modelId="{963AC6FE-A11F-4207-97F7-DF38C9F4FC29}" type="pres">
      <dgm:prSet presAssocID="{3973C654-0A88-495A-84FA-B8F21805DDB3}" presName="Name0" presStyleCnt="0">
        <dgm:presLayoutVars>
          <dgm:chMax val="7"/>
          <dgm:dir/>
          <dgm:animLvl val="lvl"/>
          <dgm:resizeHandles val="exact"/>
        </dgm:presLayoutVars>
      </dgm:prSet>
      <dgm:spPr/>
    </dgm:pt>
    <dgm:pt modelId="{629FACFA-11E5-4493-A36A-55EDE78B2E32}" type="pres">
      <dgm:prSet presAssocID="{B60FB64B-1694-4774-9E4B-AA87BAFEA0CD}" presName="circle1" presStyleLbl="node1" presStyleIdx="0" presStyleCnt="4"/>
      <dgm:spPr/>
    </dgm:pt>
    <dgm:pt modelId="{BDFC0410-7C98-436F-84CD-5DFA344223A6}" type="pres">
      <dgm:prSet presAssocID="{B60FB64B-1694-4774-9E4B-AA87BAFEA0CD}" presName="space" presStyleCnt="0"/>
      <dgm:spPr/>
    </dgm:pt>
    <dgm:pt modelId="{4D92C379-85BE-4FF6-B51F-2C862616C71E}" type="pres">
      <dgm:prSet presAssocID="{B60FB64B-1694-4774-9E4B-AA87BAFEA0CD}" presName="rect1" presStyleLbl="alignAcc1" presStyleIdx="0" presStyleCnt="4"/>
      <dgm:spPr/>
    </dgm:pt>
    <dgm:pt modelId="{C2E8FAAB-F98E-48D7-A700-C5492B10E37B}" type="pres">
      <dgm:prSet presAssocID="{B2763C14-94E5-4615-B7B5-3DE7B322C0A3}" presName="vertSpace2" presStyleLbl="node1" presStyleIdx="0" presStyleCnt="4"/>
      <dgm:spPr/>
    </dgm:pt>
    <dgm:pt modelId="{DFEB831C-547E-49F5-881C-09487E6AB922}" type="pres">
      <dgm:prSet presAssocID="{B2763C14-94E5-4615-B7B5-3DE7B322C0A3}" presName="circle2" presStyleLbl="node1" presStyleIdx="1" presStyleCnt="4"/>
      <dgm:spPr/>
    </dgm:pt>
    <dgm:pt modelId="{D0690158-51BC-4949-BE31-C82D659D0BDF}" type="pres">
      <dgm:prSet presAssocID="{B2763C14-94E5-4615-B7B5-3DE7B322C0A3}" presName="rect2" presStyleLbl="alignAcc1" presStyleIdx="1" presStyleCnt="4"/>
      <dgm:spPr/>
    </dgm:pt>
    <dgm:pt modelId="{65E48D1B-433A-4F6E-AB1D-01C4D757D96B}" type="pres">
      <dgm:prSet presAssocID="{8870FEFC-3384-4C6B-81A7-7A99179F382C}" presName="vertSpace3" presStyleLbl="node1" presStyleIdx="1" presStyleCnt="4"/>
      <dgm:spPr/>
    </dgm:pt>
    <dgm:pt modelId="{7579D8E9-3754-4369-A81F-1C4F4F59D3B0}" type="pres">
      <dgm:prSet presAssocID="{8870FEFC-3384-4C6B-81A7-7A99179F382C}" presName="circle3" presStyleLbl="node1" presStyleIdx="2" presStyleCnt="4"/>
      <dgm:spPr/>
    </dgm:pt>
    <dgm:pt modelId="{6EF09198-C2E4-4C68-9AE1-C5445338BD0B}" type="pres">
      <dgm:prSet presAssocID="{8870FEFC-3384-4C6B-81A7-7A99179F382C}" presName="rect3" presStyleLbl="alignAcc1" presStyleIdx="2" presStyleCnt="4"/>
      <dgm:spPr/>
    </dgm:pt>
    <dgm:pt modelId="{6B8880C6-1A74-43FC-8DA2-78E93370E619}" type="pres">
      <dgm:prSet presAssocID="{99DAE5AE-70DE-482C-8284-AFD2DAD1158A}" presName="vertSpace4" presStyleLbl="node1" presStyleIdx="2" presStyleCnt="4"/>
      <dgm:spPr/>
    </dgm:pt>
    <dgm:pt modelId="{3C2B338D-2A88-486C-9A25-3852C5E98EBE}" type="pres">
      <dgm:prSet presAssocID="{99DAE5AE-70DE-482C-8284-AFD2DAD1158A}" presName="circle4" presStyleLbl="node1" presStyleIdx="3" presStyleCnt="4"/>
      <dgm:spPr/>
    </dgm:pt>
    <dgm:pt modelId="{A06B5EDC-8BBA-42A6-851F-4E579EEC3999}" type="pres">
      <dgm:prSet presAssocID="{99DAE5AE-70DE-482C-8284-AFD2DAD1158A}" presName="rect4" presStyleLbl="alignAcc1" presStyleIdx="3" presStyleCnt="4"/>
      <dgm:spPr/>
    </dgm:pt>
    <dgm:pt modelId="{BCDA3073-7068-4E97-8D0D-BCB3B3B9F11B}" type="pres">
      <dgm:prSet presAssocID="{B60FB64B-1694-4774-9E4B-AA87BAFEA0CD}" presName="rect1ParTxNoCh" presStyleLbl="alignAcc1" presStyleIdx="3" presStyleCnt="4">
        <dgm:presLayoutVars>
          <dgm:chMax val="1"/>
          <dgm:bulletEnabled val="1"/>
        </dgm:presLayoutVars>
      </dgm:prSet>
      <dgm:spPr/>
    </dgm:pt>
    <dgm:pt modelId="{77838D40-9325-476D-99B3-6802C70AF7B6}" type="pres">
      <dgm:prSet presAssocID="{B2763C14-94E5-4615-B7B5-3DE7B322C0A3}" presName="rect2ParTxNoCh" presStyleLbl="alignAcc1" presStyleIdx="3" presStyleCnt="4">
        <dgm:presLayoutVars>
          <dgm:chMax val="1"/>
          <dgm:bulletEnabled val="1"/>
        </dgm:presLayoutVars>
      </dgm:prSet>
      <dgm:spPr/>
    </dgm:pt>
    <dgm:pt modelId="{E875146C-F87A-433E-82D2-BAA4BD5D59B7}" type="pres">
      <dgm:prSet presAssocID="{8870FEFC-3384-4C6B-81A7-7A99179F382C}" presName="rect3ParTxNoCh" presStyleLbl="alignAcc1" presStyleIdx="3" presStyleCnt="4">
        <dgm:presLayoutVars>
          <dgm:chMax val="1"/>
          <dgm:bulletEnabled val="1"/>
        </dgm:presLayoutVars>
      </dgm:prSet>
      <dgm:spPr/>
    </dgm:pt>
    <dgm:pt modelId="{3ECEDB15-3E13-462B-825B-16610F3350F3}" type="pres">
      <dgm:prSet presAssocID="{99DAE5AE-70DE-482C-8284-AFD2DAD1158A}" presName="rect4ParTxNoCh" presStyleLbl="alignAcc1" presStyleIdx="3" presStyleCnt="4">
        <dgm:presLayoutVars>
          <dgm:chMax val="1"/>
          <dgm:bulletEnabled val="1"/>
        </dgm:presLayoutVars>
      </dgm:prSet>
      <dgm:spPr/>
    </dgm:pt>
  </dgm:ptLst>
  <dgm:cxnLst>
    <dgm:cxn modelId="{C7DBC607-5845-4E41-96DE-E1E6BA9D29A4}" type="presOf" srcId="{B2763C14-94E5-4615-B7B5-3DE7B322C0A3}" destId="{77838D40-9325-476D-99B3-6802C70AF7B6}" srcOrd="1" destOrd="0" presId="urn:microsoft.com/office/officeart/2005/8/layout/target3"/>
    <dgm:cxn modelId="{BAE90C1F-38F8-4229-90CC-D21E514CA67F}" srcId="{3973C654-0A88-495A-84FA-B8F21805DDB3}" destId="{B2763C14-94E5-4615-B7B5-3DE7B322C0A3}" srcOrd="1" destOrd="0" parTransId="{C4D2F57A-0057-4FB0-8B50-412C981E20FC}" sibTransId="{4BB1D90D-FB9A-449C-9472-1B0674CE6B35}"/>
    <dgm:cxn modelId="{3EE57B23-429B-443F-8219-17D532FA5491}" srcId="{3973C654-0A88-495A-84FA-B8F21805DDB3}" destId="{B60FB64B-1694-4774-9E4B-AA87BAFEA0CD}" srcOrd="0" destOrd="0" parTransId="{F60B07AF-03ED-48C5-93FD-A73737850A39}" sibTransId="{2BFDD9D8-256C-47E8-820C-5F8D51451053}"/>
    <dgm:cxn modelId="{894EC260-4FCC-4B19-871D-F4DBC439F9FA}" type="presOf" srcId="{99DAE5AE-70DE-482C-8284-AFD2DAD1158A}" destId="{3ECEDB15-3E13-462B-825B-16610F3350F3}" srcOrd="1" destOrd="0" presId="urn:microsoft.com/office/officeart/2005/8/layout/target3"/>
    <dgm:cxn modelId="{C96E0950-00E8-4426-A137-5E578172097A}" type="presOf" srcId="{8870FEFC-3384-4C6B-81A7-7A99179F382C}" destId="{6EF09198-C2E4-4C68-9AE1-C5445338BD0B}" srcOrd="0" destOrd="0" presId="urn:microsoft.com/office/officeart/2005/8/layout/target3"/>
    <dgm:cxn modelId="{81617D7A-FE76-42D0-92C5-2199DB8471E4}" type="presOf" srcId="{B60FB64B-1694-4774-9E4B-AA87BAFEA0CD}" destId="{4D92C379-85BE-4FF6-B51F-2C862616C71E}" srcOrd="0" destOrd="0" presId="urn:microsoft.com/office/officeart/2005/8/layout/target3"/>
    <dgm:cxn modelId="{C182F685-7538-4C4C-A87C-494722A7FB63}" type="presOf" srcId="{3973C654-0A88-495A-84FA-B8F21805DDB3}" destId="{963AC6FE-A11F-4207-97F7-DF38C9F4FC29}" srcOrd="0" destOrd="0" presId="urn:microsoft.com/office/officeart/2005/8/layout/target3"/>
    <dgm:cxn modelId="{E3575F87-06BD-4CD9-A48C-D5EA153FF091}" type="presOf" srcId="{99DAE5AE-70DE-482C-8284-AFD2DAD1158A}" destId="{A06B5EDC-8BBA-42A6-851F-4E579EEC3999}" srcOrd="0" destOrd="0" presId="urn:microsoft.com/office/officeart/2005/8/layout/target3"/>
    <dgm:cxn modelId="{4A0ECCAB-E8FF-4A99-A23C-5D189E20D421}" type="presOf" srcId="{8870FEFC-3384-4C6B-81A7-7A99179F382C}" destId="{E875146C-F87A-433E-82D2-BAA4BD5D59B7}" srcOrd="1" destOrd="0" presId="urn:microsoft.com/office/officeart/2005/8/layout/target3"/>
    <dgm:cxn modelId="{8B5D92D2-B374-4239-B782-E251AAE6FCE3}" srcId="{3973C654-0A88-495A-84FA-B8F21805DDB3}" destId="{8870FEFC-3384-4C6B-81A7-7A99179F382C}" srcOrd="2" destOrd="0" parTransId="{F593C861-9A87-4EB5-BCAE-9E5863591BC6}" sibTransId="{45B6B4B9-6C9E-4F75-8FC6-BED91B42FA4A}"/>
    <dgm:cxn modelId="{9FD4F9D8-EA76-40C0-AA29-30B9D6A37B5E}" srcId="{3973C654-0A88-495A-84FA-B8F21805DDB3}" destId="{99DAE5AE-70DE-482C-8284-AFD2DAD1158A}" srcOrd="3" destOrd="0" parTransId="{8E3CC782-0939-4E4B-9DFB-E9D42BB4FE1F}" sibTransId="{9DB1881B-B9CC-4314-A893-86DE347BDC91}"/>
    <dgm:cxn modelId="{76D2F1E7-F942-4C87-B664-A232074D6812}" type="presOf" srcId="{B2763C14-94E5-4615-B7B5-3DE7B322C0A3}" destId="{D0690158-51BC-4949-BE31-C82D659D0BDF}" srcOrd="0" destOrd="0" presId="urn:microsoft.com/office/officeart/2005/8/layout/target3"/>
    <dgm:cxn modelId="{D7319FF0-F029-4FF8-B5C2-F7D959B32D49}" type="presOf" srcId="{B60FB64B-1694-4774-9E4B-AA87BAFEA0CD}" destId="{BCDA3073-7068-4E97-8D0D-BCB3B3B9F11B}" srcOrd="1" destOrd="0" presId="urn:microsoft.com/office/officeart/2005/8/layout/target3"/>
    <dgm:cxn modelId="{F0249993-E3EC-44F4-BA71-AB06F7660FE8}" type="presParOf" srcId="{963AC6FE-A11F-4207-97F7-DF38C9F4FC29}" destId="{629FACFA-11E5-4493-A36A-55EDE78B2E32}" srcOrd="0" destOrd="0" presId="urn:microsoft.com/office/officeart/2005/8/layout/target3"/>
    <dgm:cxn modelId="{96722DF9-0BD4-49D6-9D49-21CF8BE94359}" type="presParOf" srcId="{963AC6FE-A11F-4207-97F7-DF38C9F4FC29}" destId="{BDFC0410-7C98-436F-84CD-5DFA344223A6}" srcOrd="1" destOrd="0" presId="urn:microsoft.com/office/officeart/2005/8/layout/target3"/>
    <dgm:cxn modelId="{F56C9776-F085-4489-90C9-BA1A3C12AE65}" type="presParOf" srcId="{963AC6FE-A11F-4207-97F7-DF38C9F4FC29}" destId="{4D92C379-85BE-4FF6-B51F-2C862616C71E}" srcOrd="2" destOrd="0" presId="urn:microsoft.com/office/officeart/2005/8/layout/target3"/>
    <dgm:cxn modelId="{AF47E7F5-A1AA-40D2-AF95-4DA50A4F0742}" type="presParOf" srcId="{963AC6FE-A11F-4207-97F7-DF38C9F4FC29}" destId="{C2E8FAAB-F98E-48D7-A700-C5492B10E37B}" srcOrd="3" destOrd="0" presId="urn:microsoft.com/office/officeart/2005/8/layout/target3"/>
    <dgm:cxn modelId="{D21D70CB-9F69-458C-87B1-56D7D8822C34}" type="presParOf" srcId="{963AC6FE-A11F-4207-97F7-DF38C9F4FC29}" destId="{DFEB831C-547E-49F5-881C-09487E6AB922}" srcOrd="4" destOrd="0" presId="urn:microsoft.com/office/officeart/2005/8/layout/target3"/>
    <dgm:cxn modelId="{75C5B2CC-262A-433B-9806-1B18816A482A}" type="presParOf" srcId="{963AC6FE-A11F-4207-97F7-DF38C9F4FC29}" destId="{D0690158-51BC-4949-BE31-C82D659D0BDF}" srcOrd="5" destOrd="0" presId="urn:microsoft.com/office/officeart/2005/8/layout/target3"/>
    <dgm:cxn modelId="{5B6FCC01-638D-4051-A3EA-4FFE3209DB80}" type="presParOf" srcId="{963AC6FE-A11F-4207-97F7-DF38C9F4FC29}" destId="{65E48D1B-433A-4F6E-AB1D-01C4D757D96B}" srcOrd="6" destOrd="0" presId="urn:microsoft.com/office/officeart/2005/8/layout/target3"/>
    <dgm:cxn modelId="{8AF58868-CE9E-46D2-A502-E89C225BD230}" type="presParOf" srcId="{963AC6FE-A11F-4207-97F7-DF38C9F4FC29}" destId="{7579D8E9-3754-4369-A81F-1C4F4F59D3B0}" srcOrd="7" destOrd="0" presId="urn:microsoft.com/office/officeart/2005/8/layout/target3"/>
    <dgm:cxn modelId="{EE9337E9-BF21-4C82-ACB4-9367159638DF}" type="presParOf" srcId="{963AC6FE-A11F-4207-97F7-DF38C9F4FC29}" destId="{6EF09198-C2E4-4C68-9AE1-C5445338BD0B}" srcOrd="8" destOrd="0" presId="urn:microsoft.com/office/officeart/2005/8/layout/target3"/>
    <dgm:cxn modelId="{AE07E1AA-386B-483A-A747-BD1C239A4183}" type="presParOf" srcId="{963AC6FE-A11F-4207-97F7-DF38C9F4FC29}" destId="{6B8880C6-1A74-43FC-8DA2-78E93370E619}" srcOrd="9" destOrd="0" presId="urn:microsoft.com/office/officeart/2005/8/layout/target3"/>
    <dgm:cxn modelId="{8C120FA1-D4E0-4226-AD49-84E9F19DA26A}" type="presParOf" srcId="{963AC6FE-A11F-4207-97F7-DF38C9F4FC29}" destId="{3C2B338D-2A88-486C-9A25-3852C5E98EBE}" srcOrd="10" destOrd="0" presId="urn:microsoft.com/office/officeart/2005/8/layout/target3"/>
    <dgm:cxn modelId="{E587F2A7-374F-4F94-A4B8-4A304AAA5E26}" type="presParOf" srcId="{963AC6FE-A11F-4207-97F7-DF38C9F4FC29}" destId="{A06B5EDC-8BBA-42A6-851F-4E579EEC3999}" srcOrd="11" destOrd="0" presId="urn:microsoft.com/office/officeart/2005/8/layout/target3"/>
    <dgm:cxn modelId="{0A496136-8830-4CB4-8B03-0558C88B26F5}" type="presParOf" srcId="{963AC6FE-A11F-4207-97F7-DF38C9F4FC29}" destId="{BCDA3073-7068-4E97-8D0D-BCB3B3B9F11B}" srcOrd="12" destOrd="0" presId="urn:microsoft.com/office/officeart/2005/8/layout/target3"/>
    <dgm:cxn modelId="{6A5F431C-D673-417C-868A-66A5BD328D16}" type="presParOf" srcId="{963AC6FE-A11F-4207-97F7-DF38C9F4FC29}" destId="{77838D40-9325-476D-99B3-6802C70AF7B6}" srcOrd="13" destOrd="0" presId="urn:microsoft.com/office/officeart/2005/8/layout/target3"/>
    <dgm:cxn modelId="{4A5D19FE-A736-4C7F-B96A-E843AAEB2286}" type="presParOf" srcId="{963AC6FE-A11F-4207-97F7-DF38C9F4FC29}" destId="{E875146C-F87A-433E-82D2-BAA4BD5D59B7}" srcOrd="14" destOrd="0" presId="urn:microsoft.com/office/officeart/2005/8/layout/target3"/>
    <dgm:cxn modelId="{40EF890E-0EF3-4978-987F-7A9022C4BA1A}" type="presParOf" srcId="{963AC6FE-A11F-4207-97F7-DF38C9F4FC29}" destId="{3ECEDB15-3E13-462B-825B-16610F3350F3}" srcOrd="15" destOrd="0" presId="urn:microsoft.com/office/officeart/2005/8/layout/targe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3973C654-0A88-495A-84FA-B8F21805DDB3}" type="doc">
      <dgm:prSet loTypeId="urn:microsoft.com/office/officeart/2005/8/layout/target3" loCatId="relationship" qsTypeId="urn:microsoft.com/office/officeart/2005/8/quickstyle/simple1" qsCatId="simple" csTypeId="urn:microsoft.com/office/officeart/2005/8/colors/accent1_2" csCatId="accent1" phldr="1"/>
      <dgm:spPr/>
      <dgm:t>
        <a:bodyPr/>
        <a:lstStyle/>
        <a:p>
          <a:endParaRPr lang="en-US"/>
        </a:p>
      </dgm:t>
    </dgm:pt>
    <dgm:pt modelId="{B60FB64B-1694-4774-9E4B-AA87BAFEA0CD}">
      <dgm:prSet/>
      <dgm:spPr/>
      <dgm:t>
        <a:bodyPr/>
        <a:lstStyle/>
        <a:p>
          <a:r>
            <a:rPr lang="en-US" dirty="0"/>
            <a:t>Challenges: Convergence; Higher WER on low resource, CM, noisy; LID free models; Maintenance </a:t>
          </a:r>
        </a:p>
      </dgm:t>
    </dgm:pt>
    <dgm:pt modelId="{F60B07AF-03ED-48C5-93FD-A73737850A39}" type="parTrans" cxnId="{3EE57B23-429B-443F-8219-17D532FA5491}">
      <dgm:prSet/>
      <dgm:spPr/>
      <dgm:t>
        <a:bodyPr/>
        <a:lstStyle/>
        <a:p>
          <a:endParaRPr lang="en-US"/>
        </a:p>
      </dgm:t>
    </dgm:pt>
    <dgm:pt modelId="{2BFDD9D8-256C-47E8-820C-5F8D51451053}" type="sibTrans" cxnId="{3EE57B23-429B-443F-8219-17D532FA5491}">
      <dgm:prSet/>
      <dgm:spPr/>
      <dgm:t>
        <a:bodyPr/>
        <a:lstStyle/>
        <a:p>
          <a:endParaRPr lang="en-US"/>
        </a:p>
      </dgm:t>
    </dgm:pt>
    <dgm:pt modelId="{B2763C14-94E5-4615-B7B5-3DE7B322C0A3}">
      <dgm:prSet/>
      <dgm:spPr/>
      <dgm:t>
        <a:bodyPr/>
        <a:lstStyle/>
        <a:p>
          <a:r>
            <a:rPr lang="en-US" dirty="0"/>
            <a:t>2-stage TL and multilingual-seed based TL helps improve WER and faster convergence. Data augmentation helps in certain conditions</a:t>
          </a:r>
        </a:p>
      </dgm:t>
    </dgm:pt>
    <dgm:pt modelId="{C4D2F57A-0057-4FB0-8B50-412C981E20FC}" type="parTrans" cxnId="{BAE90C1F-38F8-4229-90CC-D21E514CA67F}">
      <dgm:prSet/>
      <dgm:spPr/>
      <dgm:t>
        <a:bodyPr/>
        <a:lstStyle/>
        <a:p>
          <a:endParaRPr lang="en-US"/>
        </a:p>
      </dgm:t>
    </dgm:pt>
    <dgm:pt modelId="{4BB1D90D-FB9A-449C-9472-1B0674CE6B35}" type="sibTrans" cxnId="{BAE90C1F-38F8-4229-90CC-D21E514CA67F}">
      <dgm:prSet/>
      <dgm:spPr/>
      <dgm:t>
        <a:bodyPr/>
        <a:lstStyle/>
        <a:p>
          <a:endParaRPr lang="en-US"/>
        </a:p>
      </dgm:t>
    </dgm:pt>
    <dgm:pt modelId="{43CD3C80-4E04-43EA-8F6D-A2462E6AAD29}">
      <dgm:prSet/>
      <dgm:spPr/>
      <dgm:t>
        <a:bodyPr/>
        <a:lstStyle/>
        <a:p>
          <a:r>
            <a:rPr lang="en-US" dirty="0"/>
            <a:t>Vanilla, 1hot and Multisoftmax multilingual models improve over monolingual baselines</a:t>
          </a:r>
        </a:p>
      </dgm:t>
    </dgm:pt>
    <dgm:pt modelId="{6F0BA19B-21A3-4F91-AF71-05BDF1239A11}" type="parTrans" cxnId="{5A1EC5D7-E0A1-475B-92A6-ABBB9570973B}">
      <dgm:prSet/>
      <dgm:spPr/>
      <dgm:t>
        <a:bodyPr/>
        <a:lstStyle/>
        <a:p>
          <a:endParaRPr lang="en-US"/>
        </a:p>
      </dgm:t>
    </dgm:pt>
    <dgm:pt modelId="{E0969F1A-DA45-42F9-8FF6-5D2817B26A94}" type="sibTrans" cxnId="{5A1EC5D7-E0A1-475B-92A6-ABBB9570973B}">
      <dgm:prSet/>
      <dgm:spPr/>
      <dgm:t>
        <a:bodyPr/>
        <a:lstStyle/>
        <a:p>
          <a:endParaRPr lang="en-US"/>
        </a:p>
      </dgm:t>
    </dgm:pt>
    <dgm:pt modelId="{9177495D-A6ED-45FF-B54A-3CBD86139737}">
      <dgm:prSet/>
      <dgm:spPr/>
      <dgm:t>
        <a:bodyPr/>
        <a:lstStyle/>
        <a:p>
          <a:endParaRPr lang="en-US" dirty="0"/>
        </a:p>
      </dgm:t>
    </dgm:pt>
    <dgm:pt modelId="{9118FE40-B97E-493C-A3E0-64EE6F7AB23F}" type="parTrans" cxnId="{F7C8568B-4230-43D3-BBC5-617317869503}">
      <dgm:prSet/>
      <dgm:spPr/>
      <dgm:t>
        <a:bodyPr/>
        <a:lstStyle/>
        <a:p>
          <a:endParaRPr lang="en-US"/>
        </a:p>
      </dgm:t>
    </dgm:pt>
    <dgm:pt modelId="{F18BDA13-95D0-49B8-BB75-DC9266E5769F}" type="sibTrans" cxnId="{F7C8568B-4230-43D3-BBC5-617317869503}">
      <dgm:prSet/>
      <dgm:spPr/>
      <dgm:t>
        <a:bodyPr/>
        <a:lstStyle/>
        <a:p>
          <a:endParaRPr lang="en-US"/>
        </a:p>
      </dgm:t>
    </dgm:pt>
    <dgm:pt modelId="{DFBE5D74-5CF7-4BFB-9B55-47C0C9770B56}">
      <dgm:prSet/>
      <dgm:spPr/>
      <dgm:t>
        <a:bodyPr/>
        <a:lstStyle/>
        <a:p>
          <a:r>
            <a:rPr lang="en-US" dirty="0"/>
            <a:t>LID-free multisoftmax models improve over vanilla models. Fewer studies done so far</a:t>
          </a:r>
        </a:p>
      </dgm:t>
    </dgm:pt>
    <dgm:pt modelId="{5E411802-4E88-4805-85C6-F58ED9CE03DB}" type="parTrans" cxnId="{D41A2B9E-B168-4054-9BF3-E25A465FE166}">
      <dgm:prSet/>
      <dgm:spPr/>
      <dgm:t>
        <a:bodyPr/>
        <a:lstStyle/>
        <a:p>
          <a:endParaRPr lang="en-US"/>
        </a:p>
      </dgm:t>
    </dgm:pt>
    <dgm:pt modelId="{421047EA-20D8-46B3-A72B-893FC2389515}" type="sibTrans" cxnId="{D41A2B9E-B168-4054-9BF3-E25A465FE166}">
      <dgm:prSet/>
      <dgm:spPr/>
      <dgm:t>
        <a:bodyPr/>
        <a:lstStyle/>
        <a:p>
          <a:endParaRPr lang="en-US"/>
        </a:p>
      </dgm:t>
    </dgm:pt>
    <dgm:pt modelId="{963AC6FE-A11F-4207-97F7-DF38C9F4FC29}" type="pres">
      <dgm:prSet presAssocID="{3973C654-0A88-495A-84FA-B8F21805DDB3}" presName="Name0" presStyleCnt="0">
        <dgm:presLayoutVars>
          <dgm:chMax val="7"/>
          <dgm:dir/>
          <dgm:animLvl val="lvl"/>
          <dgm:resizeHandles val="exact"/>
        </dgm:presLayoutVars>
      </dgm:prSet>
      <dgm:spPr/>
    </dgm:pt>
    <dgm:pt modelId="{629FACFA-11E5-4493-A36A-55EDE78B2E32}" type="pres">
      <dgm:prSet presAssocID="{B60FB64B-1694-4774-9E4B-AA87BAFEA0CD}" presName="circle1" presStyleLbl="node1" presStyleIdx="0" presStyleCnt="5"/>
      <dgm:spPr/>
    </dgm:pt>
    <dgm:pt modelId="{BDFC0410-7C98-436F-84CD-5DFA344223A6}" type="pres">
      <dgm:prSet presAssocID="{B60FB64B-1694-4774-9E4B-AA87BAFEA0CD}" presName="space" presStyleCnt="0"/>
      <dgm:spPr/>
    </dgm:pt>
    <dgm:pt modelId="{4D92C379-85BE-4FF6-B51F-2C862616C71E}" type="pres">
      <dgm:prSet presAssocID="{B60FB64B-1694-4774-9E4B-AA87BAFEA0CD}" presName="rect1" presStyleLbl="alignAcc1" presStyleIdx="0" presStyleCnt="5"/>
      <dgm:spPr/>
    </dgm:pt>
    <dgm:pt modelId="{C2E8FAAB-F98E-48D7-A700-C5492B10E37B}" type="pres">
      <dgm:prSet presAssocID="{B2763C14-94E5-4615-B7B5-3DE7B322C0A3}" presName="vertSpace2" presStyleLbl="node1" presStyleIdx="0" presStyleCnt="5"/>
      <dgm:spPr/>
    </dgm:pt>
    <dgm:pt modelId="{DFEB831C-547E-49F5-881C-09487E6AB922}" type="pres">
      <dgm:prSet presAssocID="{B2763C14-94E5-4615-B7B5-3DE7B322C0A3}" presName="circle2" presStyleLbl="node1" presStyleIdx="1" presStyleCnt="5"/>
      <dgm:spPr/>
    </dgm:pt>
    <dgm:pt modelId="{D0690158-51BC-4949-BE31-C82D659D0BDF}" type="pres">
      <dgm:prSet presAssocID="{B2763C14-94E5-4615-B7B5-3DE7B322C0A3}" presName="rect2" presStyleLbl="alignAcc1" presStyleIdx="1" presStyleCnt="5"/>
      <dgm:spPr/>
    </dgm:pt>
    <dgm:pt modelId="{B0855223-BF42-4313-BDD0-F5130A124F8C}" type="pres">
      <dgm:prSet presAssocID="{43CD3C80-4E04-43EA-8F6D-A2462E6AAD29}" presName="vertSpace3" presStyleLbl="node1" presStyleIdx="1" presStyleCnt="5"/>
      <dgm:spPr/>
    </dgm:pt>
    <dgm:pt modelId="{BDDBD423-A35F-4276-B566-D5179D32839C}" type="pres">
      <dgm:prSet presAssocID="{43CD3C80-4E04-43EA-8F6D-A2462E6AAD29}" presName="circle3" presStyleLbl="node1" presStyleIdx="2" presStyleCnt="5"/>
      <dgm:spPr/>
    </dgm:pt>
    <dgm:pt modelId="{8BF87986-5507-46B2-ADAB-2BD8A5681F42}" type="pres">
      <dgm:prSet presAssocID="{43CD3C80-4E04-43EA-8F6D-A2462E6AAD29}" presName="rect3" presStyleLbl="alignAcc1" presStyleIdx="2" presStyleCnt="5"/>
      <dgm:spPr/>
    </dgm:pt>
    <dgm:pt modelId="{7A0E8AF3-F012-47ED-8E55-197FFFEA5A11}" type="pres">
      <dgm:prSet presAssocID="{DFBE5D74-5CF7-4BFB-9B55-47C0C9770B56}" presName="vertSpace4" presStyleLbl="node1" presStyleIdx="2" presStyleCnt="5"/>
      <dgm:spPr/>
    </dgm:pt>
    <dgm:pt modelId="{73B0224C-6743-4F5D-8E24-554DD2C4E48D}" type="pres">
      <dgm:prSet presAssocID="{DFBE5D74-5CF7-4BFB-9B55-47C0C9770B56}" presName="circle4" presStyleLbl="node1" presStyleIdx="3" presStyleCnt="5"/>
      <dgm:spPr/>
    </dgm:pt>
    <dgm:pt modelId="{06F28E72-921B-4D8A-819D-DC5A480CB558}" type="pres">
      <dgm:prSet presAssocID="{DFBE5D74-5CF7-4BFB-9B55-47C0C9770B56}" presName="rect4" presStyleLbl="alignAcc1" presStyleIdx="3" presStyleCnt="5"/>
      <dgm:spPr/>
    </dgm:pt>
    <dgm:pt modelId="{6F0B506B-F26D-42A4-890F-72981C54B7EA}" type="pres">
      <dgm:prSet presAssocID="{9177495D-A6ED-45FF-B54A-3CBD86139737}" presName="vertSpace5" presStyleLbl="node1" presStyleIdx="3" presStyleCnt="5"/>
      <dgm:spPr/>
    </dgm:pt>
    <dgm:pt modelId="{6AAD63FA-689E-4070-B5EE-5B8B296A9536}" type="pres">
      <dgm:prSet presAssocID="{9177495D-A6ED-45FF-B54A-3CBD86139737}" presName="circle5" presStyleLbl="node1" presStyleIdx="4" presStyleCnt="5"/>
      <dgm:spPr/>
    </dgm:pt>
    <dgm:pt modelId="{C58AC14A-CB45-4BFB-A9FB-5B28B4D2C2B3}" type="pres">
      <dgm:prSet presAssocID="{9177495D-A6ED-45FF-B54A-3CBD86139737}" presName="rect5" presStyleLbl="alignAcc1" presStyleIdx="4" presStyleCnt="5"/>
      <dgm:spPr/>
    </dgm:pt>
    <dgm:pt modelId="{BCDA3073-7068-4E97-8D0D-BCB3B3B9F11B}" type="pres">
      <dgm:prSet presAssocID="{B60FB64B-1694-4774-9E4B-AA87BAFEA0CD}" presName="rect1ParTxNoCh" presStyleLbl="alignAcc1" presStyleIdx="4" presStyleCnt="5">
        <dgm:presLayoutVars>
          <dgm:chMax val="1"/>
          <dgm:bulletEnabled val="1"/>
        </dgm:presLayoutVars>
      </dgm:prSet>
      <dgm:spPr/>
    </dgm:pt>
    <dgm:pt modelId="{77838D40-9325-476D-99B3-6802C70AF7B6}" type="pres">
      <dgm:prSet presAssocID="{B2763C14-94E5-4615-B7B5-3DE7B322C0A3}" presName="rect2ParTxNoCh" presStyleLbl="alignAcc1" presStyleIdx="4" presStyleCnt="5">
        <dgm:presLayoutVars>
          <dgm:chMax val="1"/>
          <dgm:bulletEnabled val="1"/>
        </dgm:presLayoutVars>
      </dgm:prSet>
      <dgm:spPr/>
    </dgm:pt>
    <dgm:pt modelId="{B47E3A42-D268-4EFC-B59F-BA142416183C}" type="pres">
      <dgm:prSet presAssocID="{43CD3C80-4E04-43EA-8F6D-A2462E6AAD29}" presName="rect3ParTxNoCh" presStyleLbl="alignAcc1" presStyleIdx="4" presStyleCnt="5">
        <dgm:presLayoutVars>
          <dgm:chMax val="1"/>
          <dgm:bulletEnabled val="1"/>
        </dgm:presLayoutVars>
      </dgm:prSet>
      <dgm:spPr/>
    </dgm:pt>
    <dgm:pt modelId="{0E27CD19-6208-41EE-BDD7-0E34E7C1A76E}" type="pres">
      <dgm:prSet presAssocID="{DFBE5D74-5CF7-4BFB-9B55-47C0C9770B56}" presName="rect4ParTxNoCh" presStyleLbl="alignAcc1" presStyleIdx="4" presStyleCnt="5">
        <dgm:presLayoutVars>
          <dgm:chMax val="1"/>
          <dgm:bulletEnabled val="1"/>
        </dgm:presLayoutVars>
      </dgm:prSet>
      <dgm:spPr/>
    </dgm:pt>
    <dgm:pt modelId="{EB847D9A-702A-4CD6-B93C-C1C2148EA253}" type="pres">
      <dgm:prSet presAssocID="{9177495D-A6ED-45FF-B54A-3CBD86139737}" presName="rect5ParTxNoCh" presStyleLbl="alignAcc1" presStyleIdx="4" presStyleCnt="5">
        <dgm:presLayoutVars>
          <dgm:chMax val="1"/>
          <dgm:bulletEnabled val="1"/>
        </dgm:presLayoutVars>
      </dgm:prSet>
      <dgm:spPr/>
    </dgm:pt>
  </dgm:ptLst>
  <dgm:cxnLst>
    <dgm:cxn modelId="{C7DBC607-5845-4E41-96DE-E1E6BA9D29A4}" type="presOf" srcId="{B2763C14-94E5-4615-B7B5-3DE7B322C0A3}" destId="{77838D40-9325-476D-99B3-6802C70AF7B6}" srcOrd="1" destOrd="0" presId="urn:microsoft.com/office/officeart/2005/8/layout/target3"/>
    <dgm:cxn modelId="{96AE421A-8CDD-486E-A85C-9CA6CB34FC80}" type="presOf" srcId="{9177495D-A6ED-45FF-B54A-3CBD86139737}" destId="{C58AC14A-CB45-4BFB-A9FB-5B28B4D2C2B3}" srcOrd="0" destOrd="0" presId="urn:microsoft.com/office/officeart/2005/8/layout/target3"/>
    <dgm:cxn modelId="{BAE90C1F-38F8-4229-90CC-D21E514CA67F}" srcId="{3973C654-0A88-495A-84FA-B8F21805DDB3}" destId="{B2763C14-94E5-4615-B7B5-3DE7B322C0A3}" srcOrd="1" destOrd="0" parTransId="{C4D2F57A-0057-4FB0-8B50-412C981E20FC}" sibTransId="{4BB1D90D-FB9A-449C-9472-1B0674CE6B35}"/>
    <dgm:cxn modelId="{3EE57B23-429B-443F-8219-17D532FA5491}" srcId="{3973C654-0A88-495A-84FA-B8F21805DDB3}" destId="{B60FB64B-1694-4774-9E4B-AA87BAFEA0CD}" srcOrd="0" destOrd="0" parTransId="{F60B07AF-03ED-48C5-93FD-A73737850A39}" sibTransId="{2BFDD9D8-256C-47E8-820C-5F8D51451053}"/>
    <dgm:cxn modelId="{CA1FB438-B7A0-497E-BDFC-D8D8BC7E3866}" type="presOf" srcId="{43CD3C80-4E04-43EA-8F6D-A2462E6AAD29}" destId="{8BF87986-5507-46B2-ADAB-2BD8A5681F42}" srcOrd="0" destOrd="0" presId="urn:microsoft.com/office/officeart/2005/8/layout/target3"/>
    <dgm:cxn modelId="{E34F986A-8180-401B-AEEB-B941E271EE40}" type="presOf" srcId="{DFBE5D74-5CF7-4BFB-9B55-47C0C9770B56}" destId="{06F28E72-921B-4D8A-819D-DC5A480CB558}" srcOrd="0" destOrd="0" presId="urn:microsoft.com/office/officeart/2005/8/layout/target3"/>
    <dgm:cxn modelId="{05A16275-6A5F-486B-83C4-9F29A8DAA4BB}" type="presOf" srcId="{DFBE5D74-5CF7-4BFB-9B55-47C0C9770B56}" destId="{0E27CD19-6208-41EE-BDD7-0E34E7C1A76E}" srcOrd="1" destOrd="0" presId="urn:microsoft.com/office/officeart/2005/8/layout/target3"/>
    <dgm:cxn modelId="{81617D7A-FE76-42D0-92C5-2199DB8471E4}" type="presOf" srcId="{B60FB64B-1694-4774-9E4B-AA87BAFEA0CD}" destId="{4D92C379-85BE-4FF6-B51F-2C862616C71E}" srcOrd="0" destOrd="0" presId="urn:microsoft.com/office/officeart/2005/8/layout/target3"/>
    <dgm:cxn modelId="{C182F685-7538-4C4C-A87C-494722A7FB63}" type="presOf" srcId="{3973C654-0A88-495A-84FA-B8F21805DDB3}" destId="{963AC6FE-A11F-4207-97F7-DF38C9F4FC29}" srcOrd="0" destOrd="0" presId="urn:microsoft.com/office/officeart/2005/8/layout/target3"/>
    <dgm:cxn modelId="{F7C8568B-4230-43D3-BBC5-617317869503}" srcId="{3973C654-0A88-495A-84FA-B8F21805DDB3}" destId="{9177495D-A6ED-45FF-B54A-3CBD86139737}" srcOrd="4" destOrd="0" parTransId="{9118FE40-B97E-493C-A3E0-64EE6F7AB23F}" sibTransId="{F18BDA13-95D0-49B8-BB75-DC9266E5769F}"/>
    <dgm:cxn modelId="{9B566B96-B823-413C-B0E5-B976193F8ED2}" type="presOf" srcId="{43CD3C80-4E04-43EA-8F6D-A2462E6AAD29}" destId="{B47E3A42-D268-4EFC-B59F-BA142416183C}" srcOrd="1" destOrd="0" presId="urn:microsoft.com/office/officeart/2005/8/layout/target3"/>
    <dgm:cxn modelId="{D41A2B9E-B168-4054-9BF3-E25A465FE166}" srcId="{3973C654-0A88-495A-84FA-B8F21805DDB3}" destId="{DFBE5D74-5CF7-4BFB-9B55-47C0C9770B56}" srcOrd="3" destOrd="0" parTransId="{5E411802-4E88-4805-85C6-F58ED9CE03DB}" sibTransId="{421047EA-20D8-46B3-A72B-893FC2389515}"/>
    <dgm:cxn modelId="{EE0D8E9F-6B83-4994-A5D6-DD2CBCDA3340}" type="presOf" srcId="{9177495D-A6ED-45FF-B54A-3CBD86139737}" destId="{EB847D9A-702A-4CD6-B93C-C1C2148EA253}" srcOrd="1" destOrd="0" presId="urn:microsoft.com/office/officeart/2005/8/layout/target3"/>
    <dgm:cxn modelId="{5A1EC5D7-E0A1-475B-92A6-ABBB9570973B}" srcId="{3973C654-0A88-495A-84FA-B8F21805DDB3}" destId="{43CD3C80-4E04-43EA-8F6D-A2462E6AAD29}" srcOrd="2" destOrd="0" parTransId="{6F0BA19B-21A3-4F91-AF71-05BDF1239A11}" sibTransId="{E0969F1A-DA45-42F9-8FF6-5D2817B26A94}"/>
    <dgm:cxn modelId="{76D2F1E7-F942-4C87-B664-A232074D6812}" type="presOf" srcId="{B2763C14-94E5-4615-B7B5-3DE7B322C0A3}" destId="{D0690158-51BC-4949-BE31-C82D659D0BDF}" srcOrd="0" destOrd="0" presId="urn:microsoft.com/office/officeart/2005/8/layout/target3"/>
    <dgm:cxn modelId="{D7319FF0-F029-4FF8-B5C2-F7D959B32D49}" type="presOf" srcId="{B60FB64B-1694-4774-9E4B-AA87BAFEA0CD}" destId="{BCDA3073-7068-4E97-8D0D-BCB3B3B9F11B}" srcOrd="1" destOrd="0" presId="urn:microsoft.com/office/officeart/2005/8/layout/target3"/>
    <dgm:cxn modelId="{F0249993-E3EC-44F4-BA71-AB06F7660FE8}" type="presParOf" srcId="{963AC6FE-A11F-4207-97F7-DF38C9F4FC29}" destId="{629FACFA-11E5-4493-A36A-55EDE78B2E32}" srcOrd="0" destOrd="0" presId="urn:microsoft.com/office/officeart/2005/8/layout/target3"/>
    <dgm:cxn modelId="{96722DF9-0BD4-49D6-9D49-21CF8BE94359}" type="presParOf" srcId="{963AC6FE-A11F-4207-97F7-DF38C9F4FC29}" destId="{BDFC0410-7C98-436F-84CD-5DFA344223A6}" srcOrd="1" destOrd="0" presId="urn:microsoft.com/office/officeart/2005/8/layout/target3"/>
    <dgm:cxn modelId="{F56C9776-F085-4489-90C9-BA1A3C12AE65}" type="presParOf" srcId="{963AC6FE-A11F-4207-97F7-DF38C9F4FC29}" destId="{4D92C379-85BE-4FF6-B51F-2C862616C71E}" srcOrd="2" destOrd="0" presId="urn:microsoft.com/office/officeart/2005/8/layout/target3"/>
    <dgm:cxn modelId="{AF47E7F5-A1AA-40D2-AF95-4DA50A4F0742}" type="presParOf" srcId="{963AC6FE-A11F-4207-97F7-DF38C9F4FC29}" destId="{C2E8FAAB-F98E-48D7-A700-C5492B10E37B}" srcOrd="3" destOrd="0" presId="urn:microsoft.com/office/officeart/2005/8/layout/target3"/>
    <dgm:cxn modelId="{D21D70CB-9F69-458C-87B1-56D7D8822C34}" type="presParOf" srcId="{963AC6FE-A11F-4207-97F7-DF38C9F4FC29}" destId="{DFEB831C-547E-49F5-881C-09487E6AB922}" srcOrd="4" destOrd="0" presId="urn:microsoft.com/office/officeart/2005/8/layout/target3"/>
    <dgm:cxn modelId="{75C5B2CC-262A-433B-9806-1B18816A482A}" type="presParOf" srcId="{963AC6FE-A11F-4207-97F7-DF38C9F4FC29}" destId="{D0690158-51BC-4949-BE31-C82D659D0BDF}" srcOrd="5" destOrd="0" presId="urn:microsoft.com/office/officeart/2005/8/layout/target3"/>
    <dgm:cxn modelId="{CB023A97-9165-47DB-9DB3-BBF4DD8929D9}" type="presParOf" srcId="{963AC6FE-A11F-4207-97F7-DF38C9F4FC29}" destId="{B0855223-BF42-4313-BDD0-F5130A124F8C}" srcOrd="6" destOrd="0" presId="urn:microsoft.com/office/officeart/2005/8/layout/target3"/>
    <dgm:cxn modelId="{91437247-4CE5-4FA9-A4D2-8183DD4105AC}" type="presParOf" srcId="{963AC6FE-A11F-4207-97F7-DF38C9F4FC29}" destId="{BDDBD423-A35F-4276-B566-D5179D32839C}" srcOrd="7" destOrd="0" presId="urn:microsoft.com/office/officeart/2005/8/layout/target3"/>
    <dgm:cxn modelId="{5AE84E74-08A8-47B9-9554-E3D51F16B4DB}" type="presParOf" srcId="{963AC6FE-A11F-4207-97F7-DF38C9F4FC29}" destId="{8BF87986-5507-46B2-ADAB-2BD8A5681F42}" srcOrd="8" destOrd="0" presId="urn:microsoft.com/office/officeart/2005/8/layout/target3"/>
    <dgm:cxn modelId="{C59ACA3D-5032-4007-8D7E-780B6413EC80}" type="presParOf" srcId="{963AC6FE-A11F-4207-97F7-DF38C9F4FC29}" destId="{7A0E8AF3-F012-47ED-8E55-197FFFEA5A11}" srcOrd="9" destOrd="0" presId="urn:microsoft.com/office/officeart/2005/8/layout/target3"/>
    <dgm:cxn modelId="{EBAC6032-913C-4A06-BBEC-640886532439}" type="presParOf" srcId="{963AC6FE-A11F-4207-97F7-DF38C9F4FC29}" destId="{73B0224C-6743-4F5D-8E24-554DD2C4E48D}" srcOrd="10" destOrd="0" presId="urn:microsoft.com/office/officeart/2005/8/layout/target3"/>
    <dgm:cxn modelId="{43FA1792-BCBD-4DE2-9100-0BEC3275D353}" type="presParOf" srcId="{963AC6FE-A11F-4207-97F7-DF38C9F4FC29}" destId="{06F28E72-921B-4D8A-819D-DC5A480CB558}" srcOrd="11" destOrd="0" presId="urn:microsoft.com/office/officeart/2005/8/layout/target3"/>
    <dgm:cxn modelId="{ED484EB5-9D6E-4AC5-A8FC-9C2C490AA6EA}" type="presParOf" srcId="{963AC6FE-A11F-4207-97F7-DF38C9F4FC29}" destId="{6F0B506B-F26D-42A4-890F-72981C54B7EA}" srcOrd="12" destOrd="0" presId="urn:microsoft.com/office/officeart/2005/8/layout/target3"/>
    <dgm:cxn modelId="{4FD0CD33-8717-45E4-A0B1-307B6E3F6152}" type="presParOf" srcId="{963AC6FE-A11F-4207-97F7-DF38C9F4FC29}" destId="{6AAD63FA-689E-4070-B5EE-5B8B296A9536}" srcOrd="13" destOrd="0" presId="urn:microsoft.com/office/officeart/2005/8/layout/target3"/>
    <dgm:cxn modelId="{91C79F2D-E467-43FE-B589-52A5535346ED}" type="presParOf" srcId="{963AC6FE-A11F-4207-97F7-DF38C9F4FC29}" destId="{C58AC14A-CB45-4BFB-A9FB-5B28B4D2C2B3}" srcOrd="14" destOrd="0" presId="urn:microsoft.com/office/officeart/2005/8/layout/target3"/>
    <dgm:cxn modelId="{0A496136-8830-4CB4-8B03-0558C88B26F5}" type="presParOf" srcId="{963AC6FE-A11F-4207-97F7-DF38C9F4FC29}" destId="{BCDA3073-7068-4E97-8D0D-BCB3B3B9F11B}" srcOrd="15" destOrd="0" presId="urn:microsoft.com/office/officeart/2005/8/layout/target3"/>
    <dgm:cxn modelId="{6A5F431C-D673-417C-868A-66A5BD328D16}" type="presParOf" srcId="{963AC6FE-A11F-4207-97F7-DF38C9F4FC29}" destId="{77838D40-9325-476D-99B3-6802C70AF7B6}" srcOrd="16" destOrd="0" presId="urn:microsoft.com/office/officeart/2005/8/layout/target3"/>
    <dgm:cxn modelId="{19226A8D-9C00-410F-9B85-BB9A446550BD}" type="presParOf" srcId="{963AC6FE-A11F-4207-97F7-DF38C9F4FC29}" destId="{B47E3A42-D268-4EFC-B59F-BA142416183C}" srcOrd="17" destOrd="0" presId="urn:microsoft.com/office/officeart/2005/8/layout/target3"/>
    <dgm:cxn modelId="{85E89129-58EC-4157-9D1F-EC4822E85D6C}" type="presParOf" srcId="{963AC6FE-A11F-4207-97F7-DF38C9F4FC29}" destId="{0E27CD19-6208-41EE-BDD7-0E34E7C1A76E}" srcOrd="18" destOrd="0" presId="urn:microsoft.com/office/officeart/2005/8/layout/target3"/>
    <dgm:cxn modelId="{DCD5932D-2BB7-48F2-93DD-D7C391EDC0F0}" type="presParOf" srcId="{963AC6FE-A11F-4207-97F7-DF38C9F4FC29}" destId="{EB847D9A-702A-4CD6-B93C-C1C2148EA253}" srcOrd="19" destOrd="0" presId="urn:microsoft.com/office/officeart/2005/8/layout/targe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B78A9F-C002-440C-871E-8345D8FD0D68}">
      <dsp:nvSpPr>
        <dsp:cNvPr id="0" name=""/>
        <dsp:cNvSpPr/>
      </dsp:nvSpPr>
      <dsp:spPr>
        <a:xfrm>
          <a:off x="0" y="310643"/>
          <a:ext cx="6263640" cy="1134000"/>
        </a:xfrm>
        <a:prstGeom prst="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86128" tIns="416560" rIns="486128" bIns="142240" numCol="1" spcCol="1270" anchor="t" anchorCtr="0">
          <a:noAutofit/>
        </a:bodyPr>
        <a:lstStyle/>
        <a:p>
          <a:pPr marL="228600" lvl="1" indent="-228600" algn="l" defTabSz="889000">
            <a:lnSpc>
              <a:spcPct val="90000"/>
            </a:lnSpc>
            <a:spcBef>
              <a:spcPct val="0"/>
            </a:spcBef>
            <a:spcAft>
              <a:spcPct val="15000"/>
            </a:spcAft>
            <a:buChar char="•"/>
          </a:pPr>
          <a:r>
            <a:rPr lang="en-US" sz="2000" kern="1200" dirty="0"/>
            <a:t>Low resource, multiple dialects, code-mixing, noisy, multiple langauges</a:t>
          </a:r>
        </a:p>
      </dsp:txBody>
      <dsp:txXfrm>
        <a:off x="0" y="310643"/>
        <a:ext cx="6263640" cy="1134000"/>
      </dsp:txXfrm>
    </dsp:sp>
    <dsp:sp modelId="{42CA796F-3A39-47E6-B8E2-A2DC42CCA1C7}">
      <dsp:nvSpPr>
        <dsp:cNvPr id="0" name=""/>
        <dsp:cNvSpPr/>
      </dsp:nvSpPr>
      <dsp:spPr>
        <a:xfrm>
          <a:off x="313182" y="15443"/>
          <a:ext cx="4384548" cy="59040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725" tIns="0" rIns="165725" bIns="0" numCol="1" spcCol="1270" anchor="ctr" anchorCtr="0">
          <a:noAutofit/>
        </a:bodyPr>
        <a:lstStyle/>
        <a:p>
          <a:pPr marL="0" lvl="0" indent="0" algn="l" defTabSz="889000">
            <a:lnSpc>
              <a:spcPct val="90000"/>
            </a:lnSpc>
            <a:spcBef>
              <a:spcPct val="0"/>
            </a:spcBef>
            <a:spcAft>
              <a:spcPct val="35000"/>
            </a:spcAft>
            <a:buNone/>
          </a:pPr>
          <a:r>
            <a:rPr lang="en-US" sz="2000" kern="1200" dirty="0"/>
            <a:t>Challenges in Indic language data</a:t>
          </a:r>
        </a:p>
      </dsp:txBody>
      <dsp:txXfrm>
        <a:off x="342003" y="44264"/>
        <a:ext cx="4326906" cy="532758"/>
      </dsp:txXfrm>
    </dsp:sp>
    <dsp:sp modelId="{93973974-E9B4-4F9E-82FF-187AFD55847D}">
      <dsp:nvSpPr>
        <dsp:cNvPr id="0" name=""/>
        <dsp:cNvSpPr/>
      </dsp:nvSpPr>
      <dsp:spPr>
        <a:xfrm>
          <a:off x="0" y="1847843"/>
          <a:ext cx="6263640" cy="1165500"/>
        </a:xfrm>
        <a:prstGeom prst="rect">
          <a:avLst/>
        </a:prstGeom>
        <a:solidFill>
          <a:schemeClr val="lt1">
            <a:alpha val="90000"/>
            <a:hueOff val="0"/>
            <a:satOff val="0"/>
            <a:lumOff val="0"/>
            <a:alphaOff val="0"/>
          </a:schemeClr>
        </a:solidFill>
        <a:ln w="12700" cap="flat" cmpd="sng" algn="ctr">
          <a:solidFill>
            <a:schemeClr val="accent5">
              <a:hueOff val="-2252848"/>
              <a:satOff val="-5806"/>
              <a:lumOff val="-392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86128" tIns="416560" rIns="486128" bIns="142240" numCol="1" spcCol="1270" anchor="t" anchorCtr="0">
          <a:noAutofit/>
        </a:bodyPr>
        <a:lstStyle/>
        <a:p>
          <a:pPr marL="228600" lvl="1" indent="-228600" algn="l" defTabSz="889000">
            <a:lnSpc>
              <a:spcPct val="90000"/>
            </a:lnSpc>
            <a:spcBef>
              <a:spcPct val="0"/>
            </a:spcBef>
            <a:spcAft>
              <a:spcPct val="15000"/>
            </a:spcAft>
            <a:buChar char="•"/>
          </a:pPr>
          <a:r>
            <a:rPr lang="en-US" sz="2000" kern="1200" dirty="0"/>
            <a:t>2-stage TL</a:t>
          </a:r>
        </a:p>
        <a:p>
          <a:pPr marL="228600" lvl="1" indent="-228600" algn="l" defTabSz="889000">
            <a:lnSpc>
              <a:spcPct val="90000"/>
            </a:lnSpc>
            <a:spcBef>
              <a:spcPct val="0"/>
            </a:spcBef>
            <a:spcAft>
              <a:spcPct val="15000"/>
            </a:spcAft>
            <a:buChar char="•"/>
          </a:pPr>
          <a:r>
            <a:rPr lang="en-US" sz="2000" kern="1200" dirty="0"/>
            <a:t>Multilingual TL</a:t>
          </a:r>
        </a:p>
      </dsp:txBody>
      <dsp:txXfrm>
        <a:off x="0" y="1847843"/>
        <a:ext cx="6263640" cy="1165500"/>
      </dsp:txXfrm>
    </dsp:sp>
    <dsp:sp modelId="{F885654E-D4CC-4C22-B84D-D7A925654496}">
      <dsp:nvSpPr>
        <dsp:cNvPr id="0" name=""/>
        <dsp:cNvSpPr/>
      </dsp:nvSpPr>
      <dsp:spPr>
        <a:xfrm>
          <a:off x="313182" y="1552643"/>
          <a:ext cx="4384548" cy="590400"/>
        </a:xfrm>
        <a:prstGeom prst="roundRect">
          <a:avLst/>
        </a:prstGeom>
        <a:solidFill>
          <a:schemeClr val="accent5">
            <a:hueOff val="-2252848"/>
            <a:satOff val="-5806"/>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725" tIns="0" rIns="165725" bIns="0" numCol="1" spcCol="1270" anchor="ctr" anchorCtr="0">
          <a:noAutofit/>
        </a:bodyPr>
        <a:lstStyle/>
        <a:p>
          <a:pPr marL="0" lvl="0" indent="0" algn="l" defTabSz="889000">
            <a:lnSpc>
              <a:spcPct val="90000"/>
            </a:lnSpc>
            <a:spcBef>
              <a:spcPct val="0"/>
            </a:spcBef>
            <a:spcAft>
              <a:spcPct val="35000"/>
            </a:spcAft>
            <a:buNone/>
          </a:pPr>
          <a:r>
            <a:rPr lang="en-US" sz="2000" kern="1200" dirty="0"/>
            <a:t>Transfer Learning</a:t>
          </a:r>
        </a:p>
      </dsp:txBody>
      <dsp:txXfrm>
        <a:off x="342003" y="1581464"/>
        <a:ext cx="4326906" cy="532758"/>
      </dsp:txXfrm>
    </dsp:sp>
    <dsp:sp modelId="{9EF8BAA3-E1FB-48A6-8276-12EC4EE01999}">
      <dsp:nvSpPr>
        <dsp:cNvPr id="0" name=""/>
        <dsp:cNvSpPr/>
      </dsp:nvSpPr>
      <dsp:spPr>
        <a:xfrm>
          <a:off x="0" y="3416543"/>
          <a:ext cx="6263640" cy="1165500"/>
        </a:xfrm>
        <a:prstGeom prst="rect">
          <a:avLst/>
        </a:prstGeom>
        <a:solidFill>
          <a:schemeClr val="lt1">
            <a:alpha val="90000"/>
            <a:hueOff val="0"/>
            <a:satOff val="0"/>
            <a:lumOff val="0"/>
            <a:alphaOff val="0"/>
          </a:schemeClr>
        </a:solidFill>
        <a:ln w="12700" cap="flat" cmpd="sng" algn="ctr">
          <a:solidFill>
            <a:schemeClr val="accent5">
              <a:hueOff val="-4505695"/>
              <a:satOff val="-11613"/>
              <a:lumOff val="-7843"/>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86128" tIns="416560" rIns="486128" bIns="142240" numCol="1" spcCol="1270" anchor="t" anchorCtr="0">
          <a:noAutofit/>
        </a:bodyPr>
        <a:lstStyle/>
        <a:p>
          <a:pPr marL="228600" lvl="1" indent="-228600" algn="l" defTabSz="889000">
            <a:lnSpc>
              <a:spcPct val="90000"/>
            </a:lnSpc>
            <a:spcBef>
              <a:spcPct val="0"/>
            </a:spcBef>
            <a:spcAft>
              <a:spcPct val="15000"/>
            </a:spcAft>
            <a:buChar char="•"/>
          </a:pPr>
          <a:r>
            <a:rPr lang="en-US" sz="2000" kern="1200" dirty="0"/>
            <a:t>Multilingual vanilla vs 1hot vs multisoftmax</a:t>
          </a:r>
        </a:p>
        <a:p>
          <a:pPr marL="228600" lvl="1" indent="-228600" algn="l" defTabSz="889000">
            <a:lnSpc>
              <a:spcPct val="90000"/>
            </a:lnSpc>
            <a:spcBef>
              <a:spcPct val="0"/>
            </a:spcBef>
            <a:spcAft>
              <a:spcPct val="15000"/>
            </a:spcAft>
            <a:buChar char="•"/>
          </a:pPr>
          <a:r>
            <a:rPr lang="en-US" sz="2000" kern="1200" dirty="0"/>
            <a:t>LID-free multi-</a:t>
          </a:r>
          <a:r>
            <a:rPr lang="en-US" sz="2000" kern="1200" dirty="0" err="1"/>
            <a:t>softmax</a:t>
          </a:r>
          <a:r>
            <a:rPr lang="en-US" sz="2000" kern="1200" dirty="0"/>
            <a:t> models</a:t>
          </a:r>
        </a:p>
      </dsp:txBody>
      <dsp:txXfrm>
        <a:off x="0" y="3416543"/>
        <a:ext cx="6263640" cy="1165500"/>
      </dsp:txXfrm>
    </dsp:sp>
    <dsp:sp modelId="{9E6C480C-DC1A-4D7B-B304-B84373045E89}">
      <dsp:nvSpPr>
        <dsp:cNvPr id="0" name=""/>
        <dsp:cNvSpPr/>
      </dsp:nvSpPr>
      <dsp:spPr>
        <a:xfrm>
          <a:off x="313182" y="3121343"/>
          <a:ext cx="4384548" cy="590400"/>
        </a:xfrm>
        <a:prstGeom prst="roundRect">
          <a:avLst/>
        </a:prstGeom>
        <a:solidFill>
          <a:schemeClr val="accent5">
            <a:hueOff val="-4505695"/>
            <a:satOff val="-11613"/>
            <a:lumOff val="-784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725" tIns="0" rIns="165725" bIns="0" numCol="1" spcCol="1270" anchor="ctr" anchorCtr="0">
          <a:noAutofit/>
        </a:bodyPr>
        <a:lstStyle/>
        <a:p>
          <a:pPr marL="0" lvl="0" indent="0" algn="l" defTabSz="889000">
            <a:lnSpc>
              <a:spcPct val="90000"/>
            </a:lnSpc>
            <a:spcBef>
              <a:spcPct val="0"/>
            </a:spcBef>
            <a:spcAft>
              <a:spcPct val="35000"/>
            </a:spcAft>
            <a:buNone/>
          </a:pPr>
          <a:r>
            <a:rPr lang="en-US" sz="2000" kern="1200" dirty="0"/>
            <a:t>Multilingual RNN-T models</a:t>
          </a:r>
        </a:p>
      </dsp:txBody>
      <dsp:txXfrm>
        <a:off x="342003" y="3150164"/>
        <a:ext cx="4326906" cy="532758"/>
      </dsp:txXfrm>
    </dsp:sp>
    <dsp:sp modelId="{16B4E56F-BDD5-4932-99CB-B71CBF2CB350}">
      <dsp:nvSpPr>
        <dsp:cNvPr id="0" name=""/>
        <dsp:cNvSpPr/>
      </dsp:nvSpPr>
      <dsp:spPr>
        <a:xfrm>
          <a:off x="0" y="4985244"/>
          <a:ext cx="6263640" cy="504000"/>
        </a:xfrm>
        <a:prstGeom prst="rect">
          <a:avLst/>
        </a:prstGeom>
        <a:solidFill>
          <a:schemeClr val="lt1">
            <a:alpha val="90000"/>
            <a:hueOff val="0"/>
            <a:satOff val="0"/>
            <a:lumOff val="0"/>
            <a:alphaOff val="0"/>
          </a:schemeClr>
        </a:solidFill>
        <a:ln w="12700" cap="flat" cmpd="sng" algn="ctr">
          <a:solidFill>
            <a:schemeClr val="accent5">
              <a:hueOff val="-6758543"/>
              <a:satOff val="-17419"/>
              <a:lumOff val="-11765"/>
              <a:alphaOff val="0"/>
            </a:schemeClr>
          </a:solidFill>
          <a:prstDash val="solid"/>
          <a:miter lim="800000"/>
        </a:ln>
        <a:effectLst/>
      </dsp:spPr>
      <dsp:style>
        <a:lnRef idx="2">
          <a:scrgbClr r="0" g="0" b="0"/>
        </a:lnRef>
        <a:fillRef idx="1">
          <a:scrgbClr r="0" g="0" b="0"/>
        </a:fillRef>
        <a:effectRef idx="0">
          <a:scrgbClr r="0" g="0" b="0"/>
        </a:effectRef>
        <a:fontRef idx="minor"/>
      </dsp:style>
    </dsp:sp>
    <dsp:sp modelId="{39E2CA10-2D84-44CD-853A-A2C4303175AC}">
      <dsp:nvSpPr>
        <dsp:cNvPr id="0" name=""/>
        <dsp:cNvSpPr/>
      </dsp:nvSpPr>
      <dsp:spPr>
        <a:xfrm>
          <a:off x="313182" y="4690044"/>
          <a:ext cx="4384548" cy="590400"/>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725" tIns="0" rIns="165725" bIns="0" numCol="1" spcCol="1270" anchor="ctr" anchorCtr="0">
          <a:noAutofit/>
        </a:bodyPr>
        <a:lstStyle/>
        <a:p>
          <a:pPr marL="0" lvl="0" indent="0" algn="l" defTabSz="889000">
            <a:lnSpc>
              <a:spcPct val="90000"/>
            </a:lnSpc>
            <a:spcBef>
              <a:spcPct val="0"/>
            </a:spcBef>
            <a:spcAft>
              <a:spcPct val="35000"/>
            </a:spcAft>
            <a:buNone/>
          </a:pPr>
          <a:r>
            <a:rPr lang="en-US" sz="2000" kern="1200" dirty="0"/>
            <a:t>Continual learning methods</a:t>
          </a:r>
        </a:p>
      </dsp:txBody>
      <dsp:txXfrm>
        <a:off x="342003" y="4718865"/>
        <a:ext cx="4326906" cy="532758"/>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9FACFA-11E5-4493-A36A-55EDE78B2E32}">
      <dsp:nvSpPr>
        <dsp:cNvPr id="0" name=""/>
        <dsp:cNvSpPr/>
      </dsp:nvSpPr>
      <dsp:spPr>
        <a:xfrm>
          <a:off x="0" y="0"/>
          <a:ext cx="3232947" cy="3232947"/>
        </a:xfrm>
        <a:prstGeom prst="pie">
          <a:avLst>
            <a:gd name="adj1" fmla="val 5400000"/>
            <a:gd name="adj2" fmla="val 162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D92C379-85BE-4FF6-B51F-2C862616C71E}">
      <dsp:nvSpPr>
        <dsp:cNvPr id="0" name=""/>
        <dsp:cNvSpPr/>
      </dsp:nvSpPr>
      <dsp:spPr>
        <a:xfrm>
          <a:off x="1616473" y="0"/>
          <a:ext cx="8441926" cy="3232947"/>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2-stage TL and multilingual seed-based TL helps</a:t>
          </a:r>
        </a:p>
      </dsp:txBody>
      <dsp:txXfrm>
        <a:off x="1616473" y="0"/>
        <a:ext cx="8441926" cy="687001"/>
      </dsp:txXfrm>
    </dsp:sp>
    <dsp:sp modelId="{DFEB831C-547E-49F5-881C-09487E6AB922}">
      <dsp:nvSpPr>
        <dsp:cNvPr id="0" name=""/>
        <dsp:cNvSpPr/>
      </dsp:nvSpPr>
      <dsp:spPr>
        <a:xfrm>
          <a:off x="424324" y="687001"/>
          <a:ext cx="2384299" cy="2384299"/>
        </a:xfrm>
        <a:prstGeom prst="pie">
          <a:avLst>
            <a:gd name="adj1" fmla="val 5400000"/>
            <a:gd name="adj2" fmla="val 162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0690158-51BC-4949-BE31-C82D659D0BDF}">
      <dsp:nvSpPr>
        <dsp:cNvPr id="0" name=""/>
        <dsp:cNvSpPr/>
      </dsp:nvSpPr>
      <dsp:spPr>
        <a:xfrm>
          <a:off x="1616473" y="687001"/>
          <a:ext cx="8441926" cy="2384299"/>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Vanilla, 1hot and Multisoftmax multilingual models improve over monolingual baselines</a:t>
          </a:r>
        </a:p>
      </dsp:txBody>
      <dsp:txXfrm>
        <a:off x="1616473" y="687001"/>
        <a:ext cx="8441926" cy="687001"/>
      </dsp:txXfrm>
    </dsp:sp>
    <dsp:sp modelId="{60B6023F-0C19-43A1-BEBC-372456961E5A}">
      <dsp:nvSpPr>
        <dsp:cNvPr id="0" name=""/>
        <dsp:cNvSpPr/>
      </dsp:nvSpPr>
      <dsp:spPr>
        <a:xfrm>
          <a:off x="848648" y="1374002"/>
          <a:ext cx="1535650" cy="1535650"/>
        </a:xfrm>
        <a:prstGeom prst="pie">
          <a:avLst>
            <a:gd name="adj1" fmla="val 5400000"/>
            <a:gd name="adj2" fmla="val 162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B288E2F-850A-434F-9EF6-1C3DEB7D908D}">
      <dsp:nvSpPr>
        <dsp:cNvPr id="0" name=""/>
        <dsp:cNvSpPr/>
      </dsp:nvSpPr>
      <dsp:spPr>
        <a:xfrm>
          <a:off x="1616473" y="1374002"/>
          <a:ext cx="8441926" cy="153565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LID-free multisoftmax models improve over vanilla models. Very few LID-free multilingual models studied</a:t>
          </a:r>
        </a:p>
      </dsp:txBody>
      <dsp:txXfrm>
        <a:off x="1616473" y="1374002"/>
        <a:ext cx="8441926" cy="687001"/>
      </dsp:txXfrm>
    </dsp:sp>
    <dsp:sp modelId="{63863B3D-7B07-4526-A086-2E260C118D2D}">
      <dsp:nvSpPr>
        <dsp:cNvPr id="0" name=""/>
        <dsp:cNvSpPr/>
      </dsp:nvSpPr>
      <dsp:spPr>
        <a:xfrm>
          <a:off x="1272973" y="2061004"/>
          <a:ext cx="687001" cy="687001"/>
        </a:xfrm>
        <a:prstGeom prst="pie">
          <a:avLst>
            <a:gd name="adj1" fmla="val 5400000"/>
            <a:gd name="adj2" fmla="val 162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F300F9A-571A-47F2-A0DB-2E59E014DFD3}">
      <dsp:nvSpPr>
        <dsp:cNvPr id="0" name=""/>
        <dsp:cNvSpPr/>
      </dsp:nvSpPr>
      <dsp:spPr>
        <a:xfrm>
          <a:off x="1616473" y="2061004"/>
          <a:ext cx="8441926" cy="687001"/>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Continual learning methods show promise </a:t>
          </a:r>
        </a:p>
      </dsp:txBody>
      <dsp:txXfrm>
        <a:off x="1616473" y="2061004"/>
        <a:ext cx="8441926" cy="687001"/>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CA832AA-6ED5-47C5-8C76-3CC3C8503473}">
      <dsp:nvSpPr>
        <dsp:cNvPr id="0" name=""/>
        <dsp:cNvSpPr/>
      </dsp:nvSpPr>
      <dsp:spPr>
        <a:xfrm rot="5400000">
          <a:off x="5075571" y="-1608500"/>
          <a:ext cx="2001519" cy="5718899"/>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en-US" sz="2000" kern="1200" dirty="0"/>
            <a:t>Better converge</a:t>
          </a:r>
        </a:p>
        <a:p>
          <a:pPr marL="228600" lvl="1" indent="-228600" algn="l" defTabSz="889000">
            <a:lnSpc>
              <a:spcPct val="90000"/>
            </a:lnSpc>
            <a:spcBef>
              <a:spcPct val="0"/>
            </a:spcBef>
            <a:spcAft>
              <a:spcPct val="15000"/>
            </a:spcAft>
            <a:buChar char="•"/>
          </a:pPr>
          <a:r>
            <a:rPr lang="en-US" sz="2000" kern="1200" dirty="0"/>
            <a:t>Improve WER on low resource languages</a:t>
          </a:r>
        </a:p>
      </dsp:txBody>
      <dsp:txXfrm rot="-5400000">
        <a:off x="3216881" y="347896"/>
        <a:ext cx="5621193" cy="1806107"/>
      </dsp:txXfrm>
    </dsp:sp>
    <dsp:sp modelId="{3016F59A-928B-43C9-A412-DB2323B2D4C6}">
      <dsp:nvSpPr>
        <dsp:cNvPr id="0" name=""/>
        <dsp:cNvSpPr/>
      </dsp:nvSpPr>
      <dsp:spPr>
        <a:xfrm>
          <a:off x="0" y="0"/>
          <a:ext cx="3216881" cy="250189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60960" rIns="121920" bIns="60960" numCol="1" spcCol="1270" anchor="ctr" anchorCtr="0">
          <a:noAutofit/>
        </a:bodyPr>
        <a:lstStyle/>
        <a:p>
          <a:pPr marL="0" lvl="0" indent="0" algn="ctr" defTabSz="1422400">
            <a:lnSpc>
              <a:spcPct val="90000"/>
            </a:lnSpc>
            <a:spcBef>
              <a:spcPct val="0"/>
            </a:spcBef>
            <a:spcAft>
              <a:spcPct val="35000"/>
            </a:spcAft>
            <a:buNone/>
          </a:pPr>
          <a:r>
            <a:rPr lang="en-US" sz="3200" b="1" i="1" kern="1200" dirty="0"/>
            <a:t>Why TL?</a:t>
          </a:r>
          <a:endParaRPr lang="en-US" sz="3200" kern="1200" dirty="0"/>
        </a:p>
      </dsp:txBody>
      <dsp:txXfrm>
        <a:off x="122133" y="122133"/>
        <a:ext cx="2972615" cy="2257633"/>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67F329-0884-4CC5-AE96-FAFC92F24BB1}">
      <dsp:nvSpPr>
        <dsp:cNvPr id="0" name=""/>
        <dsp:cNvSpPr/>
      </dsp:nvSpPr>
      <dsp:spPr>
        <a:xfrm rot="5400000">
          <a:off x="4934999" y="-1432785"/>
          <a:ext cx="2282663" cy="5718899"/>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3820" tIns="41910" rIns="83820" bIns="41910" numCol="1" spcCol="1270" anchor="ctr" anchorCtr="0">
          <a:noAutofit/>
        </a:bodyPr>
        <a:lstStyle/>
        <a:p>
          <a:pPr marL="228600" lvl="1" indent="-228600" algn="l" defTabSz="977900">
            <a:lnSpc>
              <a:spcPct val="90000"/>
            </a:lnSpc>
            <a:spcBef>
              <a:spcPct val="0"/>
            </a:spcBef>
            <a:spcAft>
              <a:spcPct val="15000"/>
            </a:spcAft>
            <a:buChar char="•"/>
          </a:pPr>
          <a:r>
            <a:rPr lang="en-US" sz="2200" kern="1200" dirty="0"/>
            <a:t>Several TL strategies exist in RNNT framework</a:t>
          </a:r>
        </a:p>
        <a:p>
          <a:pPr marL="228600" lvl="1" indent="-228600" algn="l" defTabSz="977900">
            <a:lnSpc>
              <a:spcPct val="90000"/>
            </a:lnSpc>
            <a:spcBef>
              <a:spcPct val="0"/>
            </a:spcBef>
            <a:spcAft>
              <a:spcPct val="15000"/>
            </a:spcAft>
            <a:buChar char="•"/>
          </a:pPr>
          <a:r>
            <a:rPr lang="en-US" sz="2200" kern="1200" dirty="0"/>
            <a:t>We explore 4 TL strategies with Hindi (target) and American English (source) language</a:t>
          </a:r>
        </a:p>
        <a:p>
          <a:pPr marL="228600" lvl="1" indent="-228600" algn="l" defTabSz="977900">
            <a:lnSpc>
              <a:spcPct val="90000"/>
            </a:lnSpc>
            <a:spcBef>
              <a:spcPct val="0"/>
            </a:spcBef>
            <a:spcAft>
              <a:spcPct val="15000"/>
            </a:spcAft>
            <a:buChar char="•"/>
          </a:pPr>
          <a:r>
            <a:rPr lang="en-US" sz="2200" kern="1200" dirty="0"/>
            <a:t>Proposed 2-stage TL approach*</a:t>
          </a:r>
        </a:p>
        <a:p>
          <a:pPr marL="228600" lvl="1" indent="-228600" algn="l" defTabSz="977900">
            <a:lnSpc>
              <a:spcPct val="90000"/>
            </a:lnSpc>
            <a:spcBef>
              <a:spcPct val="0"/>
            </a:spcBef>
            <a:spcAft>
              <a:spcPct val="15000"/>
            </a:spcAft>
            <a:buChar char="•"/>
          </a:pPr>
          <a:r>
            <a:rPr lang="en-US" sz="2200" kern="1200" dirty="0"/>
            <a:t>TL with increasing training data</a:t>
          </a:r>
        </a:p>
      </dsp:txBody>
      <dsp:txXfrm rot="-5400000">
        <a:off x="3216881" y="396763"/>
        <a:ext cx="5607469" cy="2059803"/>
      </dsp:txXfrm>
    </dsp:sp>
    <dsp:sp modelId="{BC43F44E-73AE-4081-AEF7-C406869A18ED}">
      <dsp:nvSpPr>
        <dsp:cNvPr id="0" name=""/>
        <dsp:cNvSpPr/>
      </dsp:nvSpPr>
      <dsp:spPr>
        <a:xfrm>
          <a:off x="0" y="0"/>
          <a:ext cx="3216881" cy="285332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68580" rIns="137160" bIns="68580" numCol="1" spcCol="1270" anchor="ctr" anchorCtr="0">
          <a:noAutofit/>
        </a:bodyPr>
        <a:lstStyle/>
        <a:p>
          <a:pPr marL="0" lvl="0" indent="0" algn="ctr" defTabSz="1600200">
            <a:lnSpc>
              <a:spcPct val="90000"/>
            </a:lnSpc>
            <a:spcBef>
              <a:spcPct val="0"/>
            </a:spcBef>
            <a:spcAft>
              <a:spcPct val="35000"/>
            </a:spcAft>
            <a:buNone/>
          </a:pPr>
          <a:r>
            <a:rPr lang="en-US" sz="3600" b="1" i="1" kern="1200" dirty="0"/>
            <a:t>What we propose?</a:t>
          </a:r>
          <a:endParaRPr lang="en-US" sz="3600" kern="1200" dirty="0"/>
        </a:p>
      </dsp:txBody>
      <dsp:txXfrm>
        <a:off x="139288" y="139288"/>
        <a:ext cx="2938305" cy="257475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D9D03D-8A0E-4F54-B719-F54ADE301D46}">
      <dsp:nvSpPr>
        <dsp:cNvPr id="0" name=""/>
        <dsp:cNvSpPr/>
      </dsp:nvSpPr>
      <dsp:spPr>
        <a:xfrm>
          <a:off x="0" y="105519"/>
          <a:ext cx="5854888" cy="59962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dirty="0">
              <a:solidFill>
                <a:schemeClr val="bg1"/>
              </a:solidFill>
            </a:rPr>
            <a:t>Relatively smaller amount of training data</a:t>
          </a:r>
        </a:p>
      </dsp:txBody>
      <dsp:txXfrm>
        <a:off x="29271" y="134790"/>
        <a:ext cx="5796346" cy="54108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D9D03D-8A0E-4F54-B719-F54ADE301D46}">
      <dsp:nvSpPr>
        <dsp:cNvPr id="0" name=""/>
        <dsp:cNvSpPr/>
      </dsp:nvSpPr>
      <dsp:spPr>
        <a:xfrm>
          <a:off x="0" y="34641"/>
          <a:ext cx="5886787" cy="59962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dirty="0">
              <a:solidFill>
                <a:schemeClr val="bg1"/>
              </a:solidFill>
            </a:rPr>
            <a:t>Relatively smaller amount of training data</a:t>
          </a:r>
        </a:p>
      </dsp:txBody>
      <dsp:txXfrm>
        <a:off x="29271" y="63912"/>
        <a:ext cx="5828245" cy="541083"/>
      </dsp:txXfrm>
    </dsp:sp>
    <dsp:sp modelId="{4FE86094-2B59-474E-8806-D97253BFA57E}">
      <dsp:nvSpPr>
        <dsp:cNvPr id="0" name=""/>
        <dsp:cNvSpPr/>
      </dsp:nvSpPr>
      <dsp:spPr>
        <a:xfrm>
          <a:off x="0" y="634266"/>
          <a:ext cx="5886787" cy="414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6905" tIns="31750" rIns="177800" bIns="31750" numCol="1" spcCol="1270" anchor="t" anchorCtr="0">
          <a:noAutofit/>
        </a:bodyPr>
        <a:lstStyle/>
        <a:p>
          <a:pPr marL="228600" lvl="1" indent="-228600" algn="l" defTabSz="889000">
            <a:lnSpc>
              <a:spcPct val="90000"/>
            </a:lnSpc>
            <a:spcBef>
              <a:spcPct val="0"/>
            </a:spcBef>
            <a:spcAft>
              <a:spcPct val="20000"/>
            </a:spcAft>
            <a:buChar char="•"/>
          </a:pPr>
          <a:endParaRPr lang="en-US" sz="2000" kern="1200" dirty="0">
            <a:solidFill>
              <a:schemeClr val="bg1"/>
            </a:solidFill>
          </a:endParaRPr>
        </a:p>
      </dsp:txBody>
      <dsp:txXfrm>
        <a:off x="0" y="634266"/>
        <a:ext cx="5886787" cy="414000"/>
      </dsp:txXfrm>
    </dsp:sp>
    <dsp:sp modelId="{C267448F-D3A0-4A10-A8B5-02481EB4FFDA}">
      <dsp:nvSpPr>
        <dsp:cNvPr id="0" name=""/>
        <dsp:cNvSpPr/>
      </dsp:nvSpPr>
      <dsp:spPr>
        <a:xfrm>
          <a:off x="0" y="1048266"/>
          <a:ext cx="5886787" cy="59962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dirty="0">
              <a:solidFill>
                <a:schemeClr val="bg1"/>
              </a:solidFill>
            </a:rPr>
            <a:t>Multiple dialects</a:t>
          </a:r>
        </a:p>
      </dsp:txBody>
      <dsp:txXfrm>
        <a:off x="29271" y="1077537"/>
        <a:ext cx="5828245" cy="54108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D9D03D-8A0E-4F54-B719-F54ADE301D46}">
      <dsp:nvSpPr>
        <dsp:cNvPr id="0" name=""/>
        <dsp:cNvSpPr/>
      </dsp:nvSpPr>
      <dsp:spPr>
        <a:xfrm>
          <a:off x="0" y="73421"/>
          <a:ext cx="6328094" cy="64759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dirty="0">
              <a:solidFill>
                <a:schemeClr val="bg1"/>
              </a:solidFill>
            </a:rPr>
            <a:t>Relatively smaller amount of training data</a:t>
          </a:r>
        </a:p>
      </dsp:txBody>
      <dsp:txXfrm>
        <a:off x="31613" y="105034"/>
        <a:ext cx="6264868" cy="584369"/>
      </dsp:txXfrm>
    </dsp:sp>
    <dsp:sp modelId="{4FE86094-2B59-474E-8806-D97253BFA57E}">
      <dsp:nvSpPr>
        <dsp:cNvPr id="0" name=""/>
        <dsp:cNvSpPr/>
      </dsp:nvSpPr>
      <dsp:spPr>
        <a:xfrm>
          <a:off x="0" y="721016"/>
          <a:ext cx="6328094" cy="4471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0917" tIns="34290" rIns="192024" bIns="34290" numCol="1" spcCol="1270" anchor="t" anchorCtr="0">
          <a:noAutofit/>
        </a:bodyPr>
        <a:lstStyle/>
        <a:p>
          <a:pPr marL="228600" lvl="1" indent="-228600" algn="l" defTabSz="933450">
            <a:lnSpc>
              <a:spcPct val="90000"/>
            </a:lnSpc>
            <a:spcBef>
              <a:spcPct val="0"/>
            </a:spcBef>
            <a:spcAft>
              <a:spcPct val="20000"/>
            </a:spcAft>
            <a:buChar char="•"/>
          </a:pPr>
          <a:endParaRPr lang="en-US" sz="2100" kern="1200" dirty="0">
            <a:solidFill>
              <a:schemeClr val="bg1"/>
            </a:solidFill>
          </a:endParaRPr>
        </a:p>
      </dsp:txBody>
      <dsp:txXfrm>
        <a:off x="0" y="721016"/>
        <a:ext cx="6328094" cy="447120"/>
      </dsp:txXfrm>
    </dsp:sp>
    <dsp:sp modelId="{C267448F-D3A0-4A10-A8B5-02481EB4FFDA}">
      <dsp:nvSpPr>
        <dsp:cNvPr id="0" name=""/>
        <dsp:cNvSpPr/>
      </dsp:nvSpPr>
      <dsp:spPr>
        <a:xfrm>
          <a:off x="0" y="1168136"/>
          <a:ext cx="6328094" cy="64759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dirty="0">
              <a:solidFill>
                <a:schemeClr val="bg1"/>
              </a:solidFill>
            </a:rPr>
            <a:t>Multiple dialects</a:t>
          </a:r>
        </a:p>
      </dsp:txBody>
      <dsp:txXfrm>
        <a:off x="31613" y="1199749"/>
        <a:ext cx="6264868" cy="584369"/>
      </dsp:txXfrm>
    </dsp:sp>
    <dsp:sp modelId="{A3EFB4A6-F10E-4E7A-8AAE-D74FF8AED1A9}">
      <dsp:nvSpPr>
        <dsp:cNvPr id="0" name=""/>
        <dsp:cNvSpPr/>
      </dsp:nvSpPr>
      <dsp:spPr>
        <a:xfrm>
          <a:off x="0" y="1815731"/>
          <a:ext cx="6328094" cy="4471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0917" tIns="34290" rIns="192024" bIns="34290" numCol="1" spcCol="1270" anchor="t" anchorCtr="0">
          <a:noAutofit/>
        </a:bodyPr>
        <a:lstStyle/>
        <a:p>
          <a:pPr marL="228600" lvl="1" indent="-228600" algn="l" defTabSz="933450">
            <a:lnSpc>
              <a:spcPct val="90000"/>
            </a:lnSpc>
            <a:spcBef>
              <a:spcPct val="0"/>
            </a:spcBef>
            <a:spcAft>
              <a:spcPct val="20000"/>
            </a:spcAft>
            <a:buChar char="•"/>
          </a:pPr>
          <a:endParaRPr lang="en-US" sz="2100" kern="1200" dirty="0">
            <a:solidFill>
              <a:schemeClr val="bg1"/>
            </a:solidFill>
          </a:endParaRPr>
        </a:p>
      </dsp:txBody>
      <dsp:txXfrm>
        <a:off x="0" y="1815731"/>
        <a:ext cx="6328094" cy="447120"/>
      </dsp:txXfrm>
    </dsp:sp>
    <dsp:sp modelId="{2E3EC8FF-8741-414E-B5B9-3FDD3B2CB7DB}">
      <dsp:nvSpPr>
        <dsp:cNvPr id="0" name=""/>
        <dsp:cNvSpPr/>
      </dsp:nvSpPr>
      <dsp:spPr>
        <a:xfrm>
          <a:off x="0" y="2262851"/>
          <a:ext cx="6328094" cy="64759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a:solidFill>
                <a:schemeClr val="bg1"/>
              </a:solidFill>
            </a:rPr>
            <a:t>Higher code-mixed data</a:t>
          </a:r>
          <a:endParaRPr lang="en-US" sz="2700" kern="1200" dirty="0">
            <a:solidFill>
              <a:schemeClr val="bg1"/>
            </a:solidFill>
          </a:endParaRPr>
        </a:p>
      </dsp:txBody>
      <dsp:txXfrm>
        <a:off x="31613" y="2294464"/>
        <a:ext cx="6264868" cy="58436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D9D03D-8A0E-4F54-B719-F54ADE301D46}">
      <dsp:nvSpPr>
        <dsp:cNvPr id="0" name=""/>
        <dsp:cNvSpPr/>
      </dsp:nvSpPr>
      <dsp:spPr>
        <a:xfrm>
          <a:off x="0" y="29491"/>
          <a:ext cx="7997405" cy="62361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dirty="0">
              <a:solidFill>
                <a:schemeClr val="bg1"/>
              </a:solidFill>
            </a:rPr>
            <a:t>Relatively smaller amount of training data</a:t>
          </a:r>
        </a:p>
      </dsp:txBody>
      <dsp:txXfrm>
        <a:off x="30442" y="59933"/>
        <a:ext cx="7936521" cy="562726"/>
      </dsp:txXfrm>
    </dsp:sp>
    <dsp:sp modelId="{4FE86094-2B59-474E-8806-D97253BFA57E}">
      <dsp:nvSpPr>
        <dsp:cNvPr id="0" name=""/>
        <dsp:cNvSpPr/>
      </dsp:nvSpPr>
      <dsp:spPr>
        <a:xfrm>
          <a:off x="0" y="653101"/>
          <a:ext cx="7997405" cy="4305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3918" tIns="33020" rIns="184912" bIns="33020" numCol="1" spcCol="1270" anchor="t" anchorCtr="0">
          <a:noAutofit/>
        </a:bodyPr>
        <a:lstStyle/>
        <a:p>
          <a:pPr marL="228600" lvl="1" indent="-228600" algn="l" defTabSz="889000">
            <a:lnSpc>
              <a:spcPct val="90000"/>
            </a:lnSpc>
            <a:spcBef>
              <a:spcPct val="0"/>
            </a:spcBef>
            <a:spcAft>
              <a:spcPct val="20000"/>
            </a:spcAft>
            <a:buChar char="•"/>
          </a:pPr>
          <a:endParaRPr lang="en-US" sz="2000" kern="1200" dirty="0">
            <a:solidFill>
              <a:schemeClr val="bg1"/>
            </a:solidFill>
          </a:endParaRPr>
        </a:p>
      </dsp:txBody>
      <dsp:txXfrm>
        <a:off x="0" y="653101"/>
        <a:ext cx="7997405" cy="430560"/>
      </dsp:txXfrm>
    </dsp:sp>
    <dsp:sp modelId="{C267448F-D3A0-4A10-A8B5-02481EB4FFDA}">
      <dsp:nvSpPr>
        <dsp:cNvPr id="0" name=""/>
        <dsp:cNvSpPr/>
      </dsp:nvSpPr>
      <dsp:spPr>
        <a:xfrm>
          <a:off x="0" y="1083661"/>
          <a:ext cx="7997405" cy="62361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dirty="0">
              <a:solidFill>
                <a:schemeClr val="bg1"/>
              </a:solidFill>
            </a:rPr>
            <a:t>Multiple dialects</a:t>
          </a:r>
        </a:p>
      </dsp:txBody>
      <dsp:txXfrm>
        <a:off x="30442" y="1114103"/>
        <a:ext cx="7936521" cy="562726"/>
      </dsp:txXfrm>
    </dsp:sp>
    <dsp:sp modelId="{A3EFB4A6-F10E-4E7A-8AAE-D74FF8AED1A9}">
      <dsp:nvSpPr>
        <dsp:cNvPr id="0" name=""/>
        <dsp:cNvSpPr/>
      </dsp:nvSpPr>
      <dsp:spPr>
        <a:xfrm>
          <a:off x="0" y="1707272"/>
          <a:ext cx="7997405" cy="4305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3918" tIns="33020" rIns="184912" bIns="33020" numCol="1" spcCol="1270" anchor="t" anchorCtr="0">
          <a:noAutofit/>
        </a:bodyPr>
        <a:lstStyle/>
        <a:p>
          <a:pPr marL="228600" lvl="1" indent="-228600" algn="l" defTabSz="889000">
            <a:lnSpc>
              <a:spcPct val="90000"/>
            </a:lnSpc>
            <a:spcBef>
              <a:spcPct val="0"/>
            </a:spcBef>
            <a:spcAft>
              <a:spcPct val="20000"/>
            </a:spcAft>
            <a:buChar char="•"/>
          </a:pPr>
          <a:endParaRPr lang="en-US" sz="2000" kern="1200" dirty="0">
            <a:solidFill>
              <a:schemeClr val="bg1"/>
            </a:solidFill>
          </a:endParaRPr>
        </a:p>
      </dsp:txBody>
      <dsp:txXfrm>
        <a:off x="0" y="1707272"/>
        <a:ext cx="7997405" cy="430560"/>
      </dsp:txXfrm>
    </dsp:sp>
    <dsp:sp modelId="{2E3EC8FF-8741-414E-B5B9-3FDD3B2CB7DB}">
      <dsp:nvSpPr>
        <dsp:cNvPr id="0" name=""/>
        <dsp:cNvSpPr/>
      </dsp:nvSpPr>
      <dsp:spPr>
        <a:xfrm>
          <a:off x="0" y="2137832"/>
          <a:ext cx="7997405" cy="62361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dirty="0">
              <a:solidFill>
                <a:schemeClr val="bg1"/>
              </a:solidFill>
            </a:rPr>
            <a:t>Higher code-mixed data</a:t>
          </a:r>
        </a:p>
      </dsp:txBody>
      <dsp:txXfrm>
        <a:off x="30442" y="2168274"/>
        <a:ext cx="7936521" cy="562726"/>
      </dsp:txXfrm>
    </dsp:sp>
    <dsp:sp modelId="{9351DF19-792A-48FC-B69F-B290D312CEC5}">
      <dsp:nvSpPr>
        <dsp:cNvPr id="0" name=""/>
        <dsp:cNvSpPr/>
      </dsp:nvSpPr>
      <dsp:spPr>
        <a:xfrm>
          <a:off x="0" y="2761442"/>
          <a:ext cx="7997405" cy="4305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3918" tIns="33020" rIns="184912" bIns="33020" numCol="1" spcCol="1270" anchor="t" anchorCtr="0">
          <a:noAutofit/>
        </a:bodyPr>
        <a:lstStyle/>
        <a:p>
          <a:pPr marL="228600" lvl="1" indent="-228600" algn="l" defTabSz="889000">
            <a:lnSpc>
              <a:spcPct val="90000"/>
            </a:lnSpc>
            <a:spcBef>
              <a:spcPct val="0"/>
            </a:spcBef>
            <a:spcAft>
              <a:spcPct val="20000"/>
            </a:spcAft>
            <a:buChar char="•"/>
          </a:pPr>
          <a:endParaRPr lang="en-US" sz="2000" kern="1200" dirty="0">
            <a:solidFill>
              <a:schemeClr val="bg1"/>
            </a:solidFill>
          </a:endParaRPr>
        </a:p>
      </dsp:txBody>
      <dsp:txXfrm>
        <a:off x="0" y="2761442"/>
        <a:ext cx="7997405" cy="430560"/>
      </dsp:txXfrm>
    </dsp:sp>
    <dsp:sp modelId="{F5EE4CBE-A397-4552-87B5-F153B04FFC8B}">
      <dsp:nvSpPr>
        <dsp:cNvPr id="0" name=""/>
        <dsp:cNvSpPr/>
      </dsp:nvSpPr>
      <dsp:spPr>
        <a:xfrm>
          <a:off x="0" y="3192002"/>
          <a:ext cx="7997405" cy="62361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a:solidFill>
                <a:schemeClr val="bg1"/>
              </a:solidFill>
            </a:rPr>
            <a:t>Noisy data</a:t>
          </a:r>
          <a:endParaRPr lang="en-US" sz="2600" kern="1200" dirty="0">
            <a:solidFill>
              <a:schemeClr val="bg1"/>
            </a:solidFill>
          </a:endParaRPr>
        </a:p>
      </dsp:txBody>
      <dsp:txXfrm>
        <a:off x="30442" y="3222444"/>
        <a:ext cx="7936521" cy="56272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F938E4D-D665-4B95-B7E3-E266F1B9C2F0}">
      <dsp:nvSpPr>
        <dsp:cNvPr id="0" name=""/>
        <dsp:cNvSpPr/>
      </dsp:nvSpPr>
      <dsp:spPr>
        <a:xfrm>
          <a:off x="0" y="352809"/>
          <a:ext cx="10515600" cy="4788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DA4110A-5F6B-4201-9FDA-F583AC6D9026}">
      <dsp:nvSpPr>
        <dsp:cNvPr id="0" name=""/>
        <dsp:cNvSpPr/>
      </dsp:nvSpPr>
      <dsp:spPr>
        <a:xfrm>
          <a:off x="525780" y="72369"/>
          <a:ext cx="7360920" cy="5608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844550">
            <a:lnSpc>
              <a:spcPct val="90000"/>
            </a:lnSpc>
            <a:spcBef>
              <a:spcPct val="0"/>
            </a:spcBef>
            <a:spcAft>
              <a:spcPct val="35000"/>
            </a:spcAft>
            <a:buNone/>
          </a:pPr>
          <a:r>
            <a:rPr lang="en-US" sz="1900" kern="1200" dirty="0"/>
            <a:t>Convergence issues</a:t>
          </a:r>
          <a:endParaRPr lang="en-US" sz="1900" kern="1200" dirty="0">
            <a:solidFill>
              <a:schemeClr val="bg1"/>
            </a:solidFill>
          </a:endParaRPr>
        </a:p>
      </dsp:txBody>
      <dsp:txXfrm>
        <a:off x="553160" y="99749"/>
        <a:ext cx="7306160" cy="506120"/>
      </dsp:txXfrm>
    </dsp:sp>
    <dsp:sp modelId="{B6AE4859-1E2B-4728-BD72-FAE6B3623C13}">
      <dsp:nvSpPr>
        <dsp:cNvPr id="0" name=""/>
        <dsp:cNvSpPr/>
      </dsp:nvSpPr>
      <dsp:spPr>
        <a:xfrm>
          <a:off x="0" y="1214649"/>
          <a:ext cx="10515600" cy="4788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1978BAD-366C-4D99-9AF4-D0E1E2A0B888}">
      <dsp:nvSpPr>
        <dsp:cNvPr id="0" name=""/>
        <dsp:cNvSpPr/>
      </dsp:nvSpPr>
      <dsp:spPr>
        <a:xfrm>
          <a:off x="525780" y="934209"/>
          <a:ext cx="7360920" cy="5608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844550">
            <a:lnSpc>
              <a:spcPct val="90000"/>
            </a:lnSpc>
            <a:spcBef>
              <a:spcPct val="0"/>
            </a:spcBef>
            <a:spcAft>
              <a:spcPct val="35000"/>
            </a:spcAft>
            <a:buNone/>
          </a:pPr>
          <a:r>
            <a:rPr lang="en-US" sz="1900" kern="1200" dirty="0"/>
            <a:t>Higher WER on low resource languages</a:t>
          </a:r>
          <a:endParaRPr lang="en-US" sz="1900" kern="1200" dirty="0">
            <a:solidFill>
              <a:schemeClr val="bg1"/>
            </a:solidFill>
          </a:endParaRPr>
        </a:p>
      </dsp:txBody>
      <dsp:txXfrm>
        <a:off x="553160" y="961589"/>
        <a:ext cx="7306160" cy="506120"/>
      </dsp:txXfrm>
    </dsp:sp>
    <dsp:sp modelId="{3B4218B3-55B0-4A14-9C52-229008C3C475}">
      <dsp:nvSpPr>
        <dsp:cNvPr id="0" name=""/>
        <dsp:cNvSpPr/>
      </dsp:nvSpPr>
      <dsp:spPr>
        <a:xfrm>
          <a:off x="0" y="2076489"/>
          <a:ext cx="10515600" cy="4788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B7F6AA8-8395-459C-97EC-573919C5DBDC}">
      <dsp:nvSpPr>
        <dsp:cNvPr id="0" name=""/>
        <dsp:cNvSpPr/>
      </dsp:nvSpPr>
      <dsp:spPr>
        <a:xfrm>
          <a:off x="525780" y="1796049"/>
          <a:ext cx="7360920" cy="5608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844550">
            <a:lnSpc>
              <a:spcPct val="90000"/>
            </a:lnSpc>
            <a:spcBef>
              <a:spcPct val="0"/>
            </a:spcBef>
            <a:spcAft>
              <a:spcPct val="35000"/>
            </a:spcAft>
            <a:buNone/>
          </a:pPr>
          <a:r>
            <a:rPr lang="en-US" sz="1900" kern="1200">
              <a:solidFill>
                <a:schemeClr val="bg1"/>
              </a:solidFill>
            </a:rPr>
            <a:t>Higher WER on CM and noisy utts</a:t>
          </a:r>
          <a:endParaRPr lang="en-US" sz="1900" kern="1200" dirty="0">
            <a:solidFill>
              <a:schemeClr val="bg1"/>
            </a:solidFill>
          </a:endParaRPr>
        </a:p>
      </dsp:txBody>
      <dsp:txXfrm>
        <a:off x="553160" y="1823429"/>
        <a:ext cx="7306160" cy="506120"/>
      </dsp:txXfrm>
    </dsp:sp>
    <dsp:sp modelId="{FC911924-880E-4B6F-AE0C-4B7D7A3DF041}">
      <dsp:nvSpPr>
        <dsp:cNvPr id="0" name=""/>
        <dsp:cNvSpPr/>
      </dsp:nvSpPr>
      <dsp:spPr>
        <a:xfrm>
          <a:off x="0" y="2938329"/>
          <a:ext cx="10515600" cy="4788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19BCCE7-1F29-4A83-BCCE-C98EB267A5FD}">
      <dsp:nvSpPr>
        <dsp:cNvPr id="0" name=""/>
        <dsp:cNvSpPr/>
      </dsp:nvSpPr>
      <dsp:spPr>
        <a:xfrm>
          <a:off x="525780" y="2657889"/>
          <a:ext cx="7360920" cy="5608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844550">
            <a:lnSpc>
              <a:spcPct val="90000"/>
            </a:lnSpc>
            <a:spcBef>
              <a:spcPct val="0"/>
            </a:spcBef>
            <a:spcAft>
              <a:spcPct val="35000"/>
            </a:spcAft>
            <a:buNone/>
          </a:pPr>
          <a:r>
            <a:rPr lang="en-US" sz="1900" kern="1200" dirty="0">
              <a:solidFill>
                <a:schemeClr val="bg1"/>
              </a:solidFill>
            </a:rPr>
            <a:t>Need for a single LID-free multilingual model </a:t>
          </a:r>
          <a:endParaRPr lang="en-US" sz="1900" kern="1200" dirty="0"/>
        </a:p>
      </dsp:txBody>
      <dsp:txXfrm>
        <a:off x="553160" y="2685269"/>
        <a:ext cx="7306160" cy="506120"/>
      </dsp:txXfrm>
    </dsp:sp>
    <dsp:sp modelId="{6B74B753-B3BC-4082-A228-F0CE56441D25}">
      <dsp:nvSpPr>
        <dsp:cNvPr id="0" name=""/>
        <dsp:cNvSpPr/>
      </dsp:nvSpPr>
      <dsp:spPr>
        <a:xfrm>
          <a:off x="0" y="3800169"/>
          <a:ext cx="10515600" cy="4788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D289DC2-E174-48AF-B71E-CE8469F242D2}">
      <dsp:nvSpPr>
        <dsp:cNvPr id="0" name=""/>
        <dsp:cNvSpPr/>
      </dsp:nvSpPr>
      <dsp:spPr>
        <a:xfrm>
          <a:off x="525780" y="3519729"/>
          <a:ext cx="7360920" cy="5608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844550">
            <a:lnSpc>
              <a:spcPct val="90000"/>
            </a:lnSpc>
            <a:spcBef>
              <a:spcPct val="0"/>
            </a:spcBef>
            <a:spcAft>
              <a:spcPct val="35000"/>
            </a:spcAft>
            <a:buNone/>
          </a:pPr>
          <a:r>
            <a:rPr lang="en-US" sz="1900" kern="1200" dirty="0"/>
            <a:t>Maintain multiple models</a:t>
          </a:r>
        </a:p>
      </dsp:txBody>
      <dsp:txXfrm>
        <a:off x="553160" y="3547109"/>
        <a:ext cx="7306160" cy="50612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D6ACF6-4F2A-4634-BB40-78EF7AE42F83}">
      <dsp:nvSpPr>
        <dsp:cNvPr id="0" name=""/>
        <dsp:cNvSpPr/>
      </dsp:nvSpPr>
      <dsp:spPr>
        <a:xfrm>
          <a:off x="7388600" y="1160753"/>
          <a:ext cx="2211244" cy="2211358"/>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5A187FF-1A14-47F0-9F05-CA6EFBEAE725}">
      <dsp:nvSpPr>
        <dsp:cNvPr id="0" name=""/>
        <dsp:cNvSpPr/>
      </dsp:nvSpPr>
      <dsp:spPr>
        <a:xfrm>
          <a:off x="7462561" y="1234478"/>
          <a:ext cx="2064271" cy="2063908"/>
        </a:xfrm>
        <a:prstGeom prst="ellipse">
          <a:avLst/>
        </a:prstGeom>
        <a:solidFill>
          <a:schemeClr val="accent6">
            <a:lumMod val="20000"/>
            <a:lumOff val="8000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a:t>Data augementation</a:t>
          </a:r>
          <a:endParaRPr lang="en-US" sz="1800" kern="1200" dirty="0"/>
        </a:p>
      </dsp:txBody>
      <dsp:txXfrm>
        <a:off x="7757456" y="1529377"/>
        <a:ext cx="1474479" cy="1474109"/>
      </dsp:txXfrm>
    </dsp:sp>
    <dsp:sp modelId="{5E2910E7-6DFC-4F5D-87DE-827D14B1AEE1}">
      <dsp:nvSpPr>
        <dsp:cNvPr id="0" name=""/>
        <dsp:cNvSpPr/>
      </dsp:nvSpPr>
      <dsp:spPr>
        <a:xfrm rot="2700000">
          <a:off x="5093893" y="1160597"/>
          <a:ext cx="2211281" cy="2211281"/>
        </a:xfrm>
        <a:prstGeom prst="teardrop">
          <a:avLst>
            <a:gd name="adj" fmla="val 1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4C5FB27-9990-4A95-B5CE-A31961816ADE}">
      <dsp:nvSpPr>
        <dsp:cNvPr id="0" name=""/>
        <dsp:cNvSpPr/>
      </dsp:nvSpPr>
      <dsp:spPr>
        <a:xfrm>
          <a:off x="5177355" y="1234478"/>
          <a:ext cx="2064271" cy="2063908"/>
        </a:xfrm>
        <a:prstGeom prst="ellipse">
          <a:avLst/>
        </a:prstGeom>
        <a:solidFill>
          <a:schemeClr val="accent6">
            <a:lumMod val="20000"/>
            <a:lumOff val="8000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dirty="0"/>
            <a:t>Continual learning and Specialized CM  methods for CM</a:t>
          </a:r>
        </a:p>
      </dsp:txBody>
      <dsp:txXfrm>
        <a:off x="5472251" y="1529377"/>
        <a:ext cx="1474479" cy="1474109"/>
      </dsp:txXfrm>
    </dsp:sp>
    <dsp:sp modelId="{A1DC4C81-B636-4600-B7E7-F43AAC34B330}">
      <dsp:nvSpPr>
        <dsp:cNvPr id="0" name=""/>
        <dsp:cNvSpPr/>
      </dsp:nvSpPr>
      <dsp:spPr>
        <a:xfrm rot="2700000">
          <a:off x="2818170" y="1160597"/>
          <a:ext cx="2211281" cy="2211281"/>
        </a:xfrm>
        <a:prstGeom prst="teardrop">
          <a:avLst>
            <a:gd name="adj" fmla="val 1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70824AA-F181-4E95-85C1-1B9B3812D9A5}">
      <dsp:nvSpPr>
        <dsp:cNvPr id="0" name=""/>
        <dsp:cNvSpPr/>
      </dsp:nvSpPr>
      <dsp:spPr>
        <a:xfrm>
          <a:off x="2892149" y="1234478"/>
          <a:ext cx="2064271" cy="2063908"/>
        </a:xfrm>
        <a:prstGeom prst="ellipse">
          <a:avLst/>
        </a:prstGeom>
        <a:solidFill>
          <a:schemeClr val="accent6">
            <a:lumMod val="20000"/>
            <a:lumOff val="80000"/>
            <a:alpha val="9000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dirty="0"/>
            <a:t>Multilingual Training</a:t>
          </a:r>
        </a:p>
      </dsp:txBody>
      <dsp:txXfrm>
        <a:off x="3187045" y="1529377"/>
        <a:ext cx="1474479" cy="1474109"/>
      </dsp:txXfrm>
    </dsp:sp>
    <dsp:sp modelId="{48A56DAC-8896-4A33-A2F1-D49C2CF15B3A}">
      <dsp:nvSpPr>
        <dsp:cNvPr id="0" name=""/>
        <dsp:cNvSpPr/>
      </dsp:nvSpPr>
      <dsp:spPr>
        <a:xfrm rot="2700000">
          <a:off x="532964" y="1160597"/>
          <a:ext cx="2211281" cy="2211281"/>
        </a:xfrm>
        <a:prstGeom prst="teardrop">
          <a:avLst>
            <a:gd name="adj" fmla="val 1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C0216A3-2F52-4A7E-8DB7-FBB003C5CE02}">
      <dsp:nvSpPr>
        <dsp:cNvPr id="0" name=""/>
        <dsp:cNvSpPr/>
      </dsp:nvSpPr>
      <dsp:spPr>
        <a:xfrm>
          <a:off x="579922" y="1275818"/>
          <a:ext cx="2064271" cy="2063908"/>
        </a:xfrm>
        <a:prstGeom prst="ellipse">
          <a:avLst/>
        </a:prstGeom>
        <a:solidFill>
          <a:schemeClr val="accent6">
            <a:lumMod val="20000"/>
            <a:lumOff val="80000"/>
            <a:alpha val="9000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dirty="0"/>
            <a:t>Transfer learning</a:t>
          </a:r>
        </a:p>
      </dsp:txBody>
      <dsp:txXfrm>
        <a:off x="874818" y="1570717"/>
        <a:ext cx="1474479" cy="1474109"/>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9FACFA-11E5-4493-A36A-55EDE78B2E32}">
      <dsp:nvSpPr>
        <dsp:cNvPr id="0" name=""/>
        <dsp:cNvSpPr/>
      </dsp:nvSpPr>
      <dsp:spPr>
        <a:xfrm>
          <a:off x="0" y="0"/>
          <a:ext cx="3997751" cy="3997751"/>
        </a:xfrm>
        <a:prstGeom prst="pie">
          <a:avLst>
            <a:gd name="adj1" fmla="val 5400000"/>
            <a:gd name="adj2" fmla="val 162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D92C379-85BE-4FF6-B51F-2C862616C71E}">
      <dsp:nvSpPr>
        <dsp:cNvPr id="0" name=""/>
        <dsp:cNvSpPr/>
      </dsp:nvSpPr>
      <dsp:spPr>
        <a:xfrm>
          <a:off x="1998875" y="0"/>
          <a:ext cx="8460017" cy="3997751"/>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dirty="0"/>
            <a:t>Challenges: Convergence; Higher WER on low resource, CM, noisy; LID free models; Maintenance </a:t>
          </a:r>
        </a:p>
      </dsp:txBody>
      <dsp:txXfrm>
        <a:off x="1998875" y="0"/>
        <a:ext cx="8460017" cy="849522"/>
      </dsp:txXfrm>
    </dsp:sp>
    <dsp:sp modelId="{DFEB831C-547E-49F5-881C-09487E6AB922}">
      <dsp:nvSpPr>
        <dsp:cNvPr id="0" name=""/>
        <dsp:cNvSpPr/>
      </dsp:nvSpPr>
      <dsp:spPr>
        <a:xfrm>
          <a:off x="524704" y="849522"/>
          <a:ext cx="2948341" cy="2948341"/>
        </a:xfrm>
        <a:prstGeom prst="pie">
          <a:avLst>
            <a:gd name="adj1" fmla="val 5400000"/>
            <a:gd name="adj2" fmla="val 162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0690158-51BC-4949-BE31-C82D659D0BDF}">
      <dsp:nvSpPr>
        <dsp:cNvPr id="0" name=""/>
        <dsp:cNvSpPr/>
      </dsp:nvSpPr>
      <dsp:spPr>
        <a:xfrm>
          <a:off x="1998875" y="849522"/>
          <a:ext cx="8460017" cy="2948341"/>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dirty="0"/>
            <a:t>2-stage TL and multilingual-seed based TL helps improve WER and faster convergence. Data augmentation helps in certain conditions</a:t>
          </a:r>
        </a:p>
      </dsp:txBody>
      <dsp:txXfrm>
        <a:off x="1998875" y="849522"/>
        <a:ext cx="8460017" cy="849522"/>
      </dsp:txXfrm>
    </dsp:sp>
    <dsp:sp modelId="{7579D8E9-3754-4369-A81F-1C4F4F59D3B0}">
      <dsp:nvSpPr>
        <dsp:cNvPr id="0" name=""/>
        <dsp:cNvSpPr/>
      </dsp:nvSpPr>
      <dsp:spPr>
        <a:xfrm>
          <a:off x="1049409" y="1699044"/>
          <a:ext cx="1898931" cy="1898931"/>
        </a:xfrm>
        <a:prstGeom prst="pie">
          <a:avLst>
            <a:gd name="adj1" fmla="val 5400000"/>
            <a:gd name="adj2" fmla="val 162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EF09198-C2E4-4C68-9AE1-C5445338BD0B}">
      <dsp:nvSpPr>
        <dsp:cNvPr id="0" name=""/>
        <dsp:cNvSpPr/>
      </dsp:nvSpPr>
      <dsp:spPr>
        <a:xfrm>
          <a:off x="1998875" y="1699044"/>
          <a:ext cx="8460017" cy="1898931"/>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endParaRPr lang="en-US" sz="2300" kern="1200" dirty="0"/>
        </a:p>
      </dsp:txBody>
      <dsp:txXfrm>
        <a:off x="1998875" y="1699044"/>
        <a:ext cx="8460017" cy="849522"/>
      </dsp:txXfrm>
    </dsp:sp>
    <dsp:sp modelId="{3C2B338D-2A88-486C-9A25-3852C5E98EBE}">
      <dsp:nvSpPr>
        <dsp:cNvPr id="0" name=""/>
        <dsp:cNvSpPr/>
      </dsp:nvSpPr>
      <dsp:spPr>
        <a:xfrm>
          <a:off x="1574114" y="2548566"/>
          <a:ext cx="849522" cy="849522"/>
        </a:xfrm>
        <a:prstGeom prst="pie">
          <a:avLst>
            <a:gd name="adj1" fmla="val 5400000"/>
            <a:gd name="adj2" fmla="val 162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06B5EDC-8BBA-42A6-851F-4E579EEC3999}">
      <dsp:nvSpPr>
        <dsp:cNvPr id="0" name=""/>
        <dsp:cNvSpPr/>
      </dsp:nvSpPr>
      <dsp:spPr>
        <a:xfrm>
          <a:off x="1998875" y="2548566"/>
          <a:ext cx="8460017" cy="849522"/>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endParaRPr lang="en-US" sz="2300" kern="1200" dirty="0"/>
        </a:p>
      </dsp:txBody>
      <dsp:txXfrm>
        <a:off x="1998875" y="2548566"/>
        <a:ext cx="8460017" cy="849522"/>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9FACFA-11E5-4493-A36A-55EDE78B2E32}">
      <dsp:nvSpPr>
        <dsp:cNvPr id="0" name=""/>
        <dsp:cNvSpPr/>
      </dsp:nvSpPr>
      <dsp:spPr>
        <a:xfrm>
          <a:off x="0" y="0"/>
          <a:ext cx="3997751" cy="3997751"/>
        </a:xfrm>
        <a:prstGeom prst="pie">
          <a:avLst>
            <a:gd name="adj1" fmla="val 5400000"/>
            <a:gd name="adj2" fmla="val 162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D92C379-85BE-4FF6-B51F-2C862616C71E}">
      <dsp:nvSpPr>
        <dsp:cNvPr id="0" name=""/>
        <dsp:cNvSpPr/>
      </dsp:nvSpPr>
      <dsp:spPr>
        <a:xfrm>
          <a:off x="1998875" y="0"/>
          <a:ext cx="8460017" cy="3997751"/>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Challenges: Convergence; Higher WER on low resource, CM, noisy; LID free models; Maintenance </a:t>
          </a:r>
        </a:p>
      </dsp:txBody>
      <dsp:txXfrm>
        <a:off x="1998875" y="0"/>
        <a:ext cx="8460017" cy="639640"/>
      </dsp:txXfrm>
    </dsp:sp>
    <dsp:sp modelId="{DFEB831C-547E-49F5-881C-09487E6AB922}">
      <dsp:nvSpPr>
        <dsp:cNvPr id="0" name=""/>
        <dsp:cNvSpPr/>
      </dsp:nvSpPr>
      <dsp:spPr>
        <a:xfrm>
          <a:off x="419763" y="639640"/>
          <a:ext cx="3158223" cy="3158223"/>
        </a:xfrm>
        <a:prstGeom prst="pie">
          <a:avLst>
            <a:gd name="adj1" fmla="val 5400000"/>
            <a:gd name="adj2" fmla="val 162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0690158-51BC-4949-BE31-C82D659D0BDF}">
      <dsp:nvSpPr>
        <dsp:cNvPr id="0" name=""/>
        <dsp:cNvSpPr/>
      </dsp:nvSpPr>
      <dsp:spPr>
        <a:xfrm>
          <a:off x="1998875" y="639640"/>
          <a:ext cx="8460017" cy="3158223"/>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2-stage TL and multilingual-seed based TL helps improve WER and faster convergence. Data augmentation helps in certain conditions</a:t>
          </a:r>
        </a:p>
      </dsp:txBody>
      <dsp:txXfrm>
        <a:off x="1998875" y="639640"/>
        <a:ext cx="8460017" cy="639640"/>
      </dsp:txXfrm>
    </dsp:sp>
    <dsp:sp modelId="{BDDBD423-A35F-4276-B566-D5179D32839C}">
      <dsp:nvSpPr>
        <dsp:cNvPr id="0" name=""/>
        <dsp:cNvSpPr/>
      </dsp:nvSpPr>
      <dsp:spPr>
        <a:xfrm>
          <a:off x="839527" y="1279280"/>
          <a:ext cx="2318695" cy="2318695"/>
        </a:xfrm>
        <a:prstGeom prst="pie">
          <a:avLst>
            <a:gd name="adj1" fmla="val 5400000"/>
            <a:gd name="adj2" fmla="val 162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BF87986-5507-46B2-ADAB-2BD8A5681F42}">
      <dsp:nvSpPr>
        <dsp:cNvPr id="0" name=""/>
        <dsp:cNvSpPr/>
      </dsp:nvSpPr>
      <dsp:spPr>
        <a:xfrm>
          <a:off x="1998875" y="1279280"/>
          <a:ext cx="8460017" cy="2318695"/>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Vanilla, 1hot and Multisoftmax multilingual models improve over monolingual baselines</a:t>
          </a:r>
        </a:p>
      </dsp:txBody>
      <dsp:txXfrm>
        <a:off x="1998875" y="1279280"/>
        <a:ext cx="8460017" cy="639640"/>
      </dsp:txXfrm>
    </dsp:sp>
    <dsp:sp modelId="{73B0224C-6743-4F5D-8E24-554DD2C4E48D}">
      <dsp:nvSpPr>
        <dsp:cNvPr id="0" name=""/>
        <dsp:cNvSpPr/>
      </dsp:nvSpPr>
      <dsp:spPr>
        <a:xfrm>
          <a:off x="1259291" y="1918920"/>
          <a:ext cx="1479167" cy="1479167"/>
        </a:xfrm>
        <a:prstGeom prst="pie">
          <a:avLst>
            <a:gd name="adj1" fmla="val 5400000"/>
            <a:gd name="adj2" fmla="val 162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6F28E72-921B-4D8A-819D-DC5A480CB558}">
      <dsp:nvSpPr>
        <dsp:cNvPr id="0" name=""/>
        <dsp:cNvSpPr/>
      </dsp:nvSpPr>
      <dsp:spPr>
        <a:xfrm>
          <a:off x="1998875" y="1918920"/>
          <a:ext cx="8460017" cy="1479167"/>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LID-free multisoftmax models improve over vanilla models. Fewer studies done so far</a:t>
          </a:r>
        </a:p>
      </dsp:txBody>
      <dsp:txXfrm>
        <a:off x="1998875" y="1918920"/>
        <a:ext cx="8460017" cy="639640"/>
      </dsp:txXfrm>
    </dsp:sp>
    <dsp:sp modelId="{6AAD63FA-689E-4070-B5EE-5B8B296A9536}">
      <dsp:nvSpPr>
        <dsp:cNvPr id="0" name=""/>
        <dsp:cNvSpPr/>
      </dsp:nvSpPr>
      <dsp:spPr>
        <a:xfrm>
          <a:off x="1679055" y="2558560"/>
          <a:ext cx="639640" cy="639640"/>
        </a:xfrm>
        <a:prstGeom prst="pie">
          <a:avLst>
            <a:gd name="adj1" fmla="val 5400000"/>
            <a:gd name="adj2" fmla="val 162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58AC14A-CB45-4BFB-A9FB-5B28B4D2C2B3}">
      <dsp:nvSpPr>
        <dsp:cNvPr id="0" name=""/>
        <dsp:cNvSpPr/>
      </dsp:nvSpPr>
      <dsp:spPr>
        <a:xfrm>
          <a:off x="1998875" y="2558560"/>
          <a:ext cx="8460017" cy="63964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endParaRPr lang="en-US" sz="1800" kern="1200" dirty="0"/>
        </a:p>
      </dsp:txBody>
      <dsp:txXfrm>
        <a:off x="1998875" y="2558560"/>
        <a:ext cx="8460017" cy="639640"/>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8.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5-26T06:50:52.930"/>
    </inkml:context>
    <inkml:brush xml:id="br0">
      <inkml:brushProperty name="width" value="0.05" units="cm"/>
      <inkml:brushProperty name="height" value="0.05" units="cm"/>
      <inkml:brushProperty name="color" value="#F6630D"/>
    </inkml:brush>
  </inkml:definitions>
  <inkml:trace contextRef="#ctx0" brushRef="#br0">0 0 2704 0 0,'0'0'193'0'0,"1"1"-121"0"0,4 2-57 0 0,8 1 64 0 0,-13-4-64 0 0,1 0 1 0 0,-1 1 0 0 0,1-1-1 0 0,-1 0 1 0 0,0 0-1 0 0,1 0 1 0 0,-1 0 0 0 0,1 1-1 0 0,-1-1 1 0 0,0 0 0 0 0,1 0-1 0 0,-1 1 1 0 0,1-1 0 0 0,-1 0-1 0 0,0 1 1 0 0,1-1-1 0 0,-1 0 1 0 0,0 1 0 0 0,0-1-1 0 0,1 0 1 0 0,-1 1 0 0 0,1 0 274 0 0,-1 0-247 0 0,1-1-1 0 0,0 1 0 0 0,-1-1 1 0 0,1 1-1 0 0,-1-1 0 0 0,1 1 1 0 0,-1-1-1 0 0,1 1 0 0 0,-1-1 1 0 0,1 1-1 0 0,-1 0 0 0 0,0-1 1 0 0,1 1-1 0 0,-1 0 1 0 0,0-1-1 0 0,1 1 0 0 0,-1 0 1 0 0,5 8 225 0 0,-5-8-68 0 0,10 11 444 0 0,-2-5-429 0 0,-5-5-163 0 0,-1 0 0 0 0,0 0 0 0 0,1 0 0 0 0,-1 0 0 0 0,0 0 0 0 0,2 3-1 0 0,-1 1 35 0 0,0-1 0 0 0,0 1 0 0 0,3 10 0 0 0,-1-1 205 0 0,-2-11-151 0 0,-1 1 0 0 0,1-1-1 0 0,-1 0 1 0 0,1 0 0 0 0,6 5-1 0 0,-5-4-52 0 0,0-1 0 0 0,-1 1 0 0 0,1 0 0 0 0,3 7 0 0 0,-3-2-37 0 0,-1 0 0 0 0,0 1 0 0 0,0-1 0 0 0,1 13 0 0 0,6 24 178 0 0,-2-13-99 0 0,-6-25-92 0 0,0 0 0 0 0,4 12 0 0 0,-1-7 64 0 0,-1 0 0 0 0,2 19 1 0 0,6 17 195 0 0,-10-42-235 0 0,0-1 1 0 0,-1 1-1 0 0,1 10 0 0 0,4 18 96 0 0,-3-22-83 0 0,0 0 0 0 0,0 14 0 0 0,-1-14 6 0 0,0 0 1 0 0,4 14-1 0 0,-4-20-50 0 0,-1 0 0 0 0,0 0 0 0 0,0 14 0 0 0,1 10 53 0 0,8 67-17 0 0,-5 87-67 0 0,-5-132 0 0 0,-4 68 168 0 0,5-92-80 0 0,11 55 0 0 0,-8-48 632 0 0,-2-18-545 0 0,0 0 0 0 0,-1 27 0 0 0,-1-34-135 0 0,-5 51 35 0 0,4-37-75 0 0,1-20 0 0 0,-1 1 0 0 0,1 0 0 0 0,0 0 0 0 0,1 0 0 0 0,0 0 0 0 0,0 0 0 0 0,2 7 0 0 0,6 23 66 0 0,-6-17 142 0 0,-3-17-192 0 0,1-1 0 0 0,-1 1-1 0 0,0 0 1 0 0,1-1 0 0 0,-1 1-1 0 0,1-1 1 0 0,0 1 0 0 0,2 3 0 0 0,-3-5-3 0 0,1 0 1 0 0,-1 0-1 0 0,0 0 1 0 0,0 0 0 0 0,1 0-1 0 0,-1 0 1 0 0,0 0-1 0 0,0 0 1 0 0,0 0 0 0 0,0 0-1 0 0,0 1 1 0 0,0-1-1 0 0,-1 1 1 0 0,1 7 38 0 0,1-6 11 0 0,0 1 0 0 0,0-1 0 0 0,0 1 0 0 0,-1 0-1 0 0,0-1 1 0 0,0 1 0 0 0,0 0 0 0 0,0 4 0 0 0,1-5 43 0 0,-1 1 1 0 0,1 0 0 0 0,1-1-1 0 0,-1 1 1 0 0,2 3 0 0 0,-2-5 137 0 0,3 6-112 0 0,-3-3-73 0 0,3 8 119 0 0,-1 1 1 0 0,-1 0-1 0 0,2 23 1 0 0,0-23 469 0 0,-2-4-756 0 0,0 11 75 0 0,4-9 237 0 0,-4-8-132 0 0,-1 0 1 0 0,1 0 0 0 0,-1 0 0 0 0,-1 0 0 0 0,2 7 0 0 0,-2-10 133 0 0,0 13 213 0 0,0-9-395 0 0,0-2 19 0 0,0 3-33 0 0,0 6-24 0 0,0-11-30 0 0,0-1 122 0 0,0 0 0 0 0,1 0 0 0 0,-1 0 0 0 0,0 0 0 0 0,0 1 0 0 0,0-1 0 0 0,0 0 0 0 0,1 0 0 0 0,-1 0 0 0 0,0 0 0 0 0,0 0 0 0 0,0 0 0 0 0,0 0 0 0 0,1 1 0 0 0,-1-1 1 0 0,0 0-1 0 0,0 0 0 0 0,0 0 0 0 0,0 0 0 0 0,0 1 0 0 0,0-1 0 0 0,0 0 0 0 0,1 0 0 0 0,-1 0 0 0 0,0 1 0 0 0,0-1 0 0 0,0 0 0 0 0,-3 0-340 0 0,0 0 0 0 0,1 0 0 0 0,-1 0-1 0 0,1-1 1 0 0,-1 1 0 0 0,0-1 0 0 0,-2 0 0 0 0,-11-10-4303 0 0,-1-7-859 0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5-26T06:51:03.800"/>
    </inkml:context>
    <inkml:brush xml:id="br0">
      <inkml:brushProperty name="width" value="0.05" units="cm"/>
      <inkml:brushProperty name="height" value="0.05" units="cm"/>
      <inkml:brushProperty name="color" value="#F6630D"/>
    </inkml:brush>
  </inkml:definitions>
  <inkml:trace contextRef="#ctx0" brushRef="#br0">294 0 10800 0 0,'0'0'1078'0'0,"-1"9"-972"0"0,-1 4-71 0 0,0 1 1 0 0,1-1 0 0 0,0 27-1 0 0,-1 12 543 0 0,-3 157 910 0 0,6-140-1240 0 0,-1-60-208 0 0,1 1 1 0 0,0-1 0 0 0,0 1 0 0 0,1-1 0 0 0,1 0 0 0 0,-1 0 0 0 0,1 0 0 0 0,6 12 0 0 0,-7-18-37 0 0,1 0 0 0 0,-1 0 0 0 0,0-1 0 0 0,1 1 0 0 0,4 3 1 0 0,5 6 46 0 0,-10-10-44 0 0,1 0 0 0 0,-1 0 0 0 0,1 0 0 0 0,0 0 1 0 0,0 0-1 0 0,-1-1 0 0 0,1 1 0 0 0,0-1 0 0 0,0 0 1 0 0,0 0-1 0 0,0 0 0 0 0,1 0 0 0 0,-1 0 0 0 0,0-1 1 0 0,4 1-1 0 0,-2-1-41 0 0,0 1 0 0 0,0-1 0 0 0,1-1 0 0 0,-1 1 1 0 0,0-1-1 0 0,0 0 0 0 0,0 0 0 0 0,8-3 0 0 0,-10 2-62 0 0,1 0 0 0 0,-1 0 0 0 0,1 0 0 0 0,-1 0 0 0 0,0-1-1 0 0,0 1 1 0 0,0-1 0 0 0,4-5 0 0 0,18-26-4235 0 0,-15 15 241 0 0</inkml:trace>
  <inkml:trace contextRef="#ctx0" brushRef="#br0" timeOffset="1">1 454 12480 0 0,'0'0'872'0'0,"9"4"-872"0"0,-5-4 0 0 0,0 0 0 0 0,6 4 64 0 0,-2-4-64 0 0,6-4 96 0 0,-5-4-32 0 0,5-5-256 0 0,0 2-48 0 0,-1-9-16 0 0,5-1-3216 0 0,-4-6-648 0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5-26T06:51:04.190"/>
    </inkml:context>
    <inkml:brush xml:id="br0">
      <inkml:brushProperty name="width" value="0.05" units="cm"/>
      <inkml:brushProperty name="height" value="0.05" units="cm"/>
      <inkml:brushProperty name="color" value="#F6630D"/>
    </inkml:brush>
  </inkml:definitions>
  <inkml:trace contextRef="#ctx0" brushRef="#br0">0 0 11920 0 0,'5'1'130'0'0,"1"-1"0"0"0,-1 1 1 0 0,0 0-1 0 0,0 1 0 0 0,0-1 0 0 0,0 1 1 0 0,8 4-1 0 0,34 20 151 0 0,-39-21-300 0 0,11 7 397 0 0,-1 2 0 0 0,-1 0 0 0 0,0 0 0 0 0,0 2 0 0 0,-2 0 0 0 0,0 1 0 0 0,20 29 0 0 0,-29-37-359 0 0,0 1 1 0 0,-1 0 0 0 0,0 0 0 0 0,-1 0-1 0 0,0 1 1 0 0,-1-1 0 0 0,0 1 0 0 0,0 0-1 0 0,-1 0 1 0 0,-1 0 0 0 0,0 0 0 0 0,0 0 0 0 0,-1 0-1 0 0,-1 1 1 0 0,-3 20 0 0 0,2-21-802 0 0,-1-1 1 0 0,0 1-1 0 0,-1-1 1 0 0,0 0-1 0 0,-11 19 0 0 0,-15 15-4324 0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5-26T06:51:10.862"/>
    </inkml:context>
    <inkml:brush xml:id="br0">
      <inkml:brushProperty name="width" value="0.05" units="cm"/>
      <inkml:brushProperty name="height" value="0.05" units="cm"/>
      <inkml:brushProperty name="color" value="#F6630D"/>
    </inkml:brush>
  </inkml:definitions>
  <inkml:trace contextRef="#ctx0" brushRef="#br0">0 2055 2648 0 0,'0'0'293'0'0,"1"-2"-102"0"0,3-14 114 0 0,-2 10-187 0 0,0-1 0 0 0,0 1 0 0 0,0-1-1 0 0,1 1 1 0 0,3-7 0 0 0,-4 12-45 0 0,-1 1-69 0 0,0 0 0 0 0,-1 0-1 0 0,1 0 1 0 0,0 0 0 0 0,0-1 0 0 0,0 1-1 0 0,-1 0 1 0 0,1-1 0 0 0,0 1-1 0 0,0-1 1 0 0,-1 1 0 0 0,1-1 0 0 0,0 1-1 0 0,-1-1 1 0 0,1 1 0 0 0,-1-1-1 0 0,1 0 1 0 0,-1 1 0 0 0,1-1 0 0 0,-1 0-1 0 0,1 1 1 0 0,-1-1 0 0 0,1-1 0 0 0,7-7 147 0 0,-7 7-127 0 0,1 1 1 0 0,-1-1 0 0 0,0 0 0 0 0,0 1 0 0 0,1-1-1 0 0,-1 0 1 0 0,1-3 0 0 0,0 1 58 0 0,0 0-1 0 0,0 0 1 0 0,1 0 0 0 0,-1 0 0 0 0,5-6 0 0 0,-5 9-65 0 0,-1 0 0 0 0,0-1 0 0 0,1 1 1 0 0,-1 0-1 0 0,0-1 0 0 0,1 1 1 0 0,0 0-1 0 0,-1 0 0 0 0,1 0 1 0 0,0 0-1 0 0,-1 1 0 0 0,1-1 1 0 0,0 0-1 0 0,0 1 0 0 0,0-1 1 0 0,3 0-1 0 0,-4 1-11 0 0,0 0 1 0 0,0 0-1 0 0,0 0 0 0 0,0-1 1 0 0,0 1-1 0 0,0-1 0 0 0,0 1 1 0 0,0 0-1 0 0,0-1 1 0 0,0 0-1 0 0,0 1 0 0 0,0-1 1 0 0,-1 1-1 0 0,1-1 0 0 0,0 0 1 0 0,1-1-1 0 0,12-18 114 0 0,-3 5-5 0 0,-7 11-75 0 0,-3 2-26 0 0,1 0 0 0 0,-1 0 0 0 0,1 1 0 0 0,-1-1 0 0 0,1 0 0 0 0,-1 1 0 0 0,1-1 0 0 0,0 1 0 0 0,0 0 0 0 0,0 0 0 0 0,0 0 0 0 0,0 0 1 0 0,0 0-1 0 0,0 0 0 0 0,0 0 0 0 0,0 1 0 0 0,0-1 0 0 0,0 1 0 0 0,3-1 0 0 0,0 1 37 0 0,-1 0 0 0 0,0-1 0 0 0,0 1 0 0 0,0-1 0 0 0,0 0 0 0 0,0 0 0 0 0,0-1 0 0 0,0 1 0 0 0,-1-1 0 0 0,1 0 0 0 0,0 0 0 0 0,-1 0 0 0 0,6-4 1 0 0,0-2 147 0 0,0 0 0 0 0,0-1 1 0 0,8-12-1 0 0,-12 16-186 0 0,32-30-14 0 0,-36 33 13 0 0,0 1 0 0 0,1 0 0 0 0,-1 0 0 0 0,0 0 0 0 0,1 0 0 0 0,-1 0 0 0 0,1 0 0 0 0,0 0 0 0 0,-1 0 0 0 0,1 0 0 0 0,0 1-1 0 0,1-1 1 0 0,-1 0 2 0 0,0 0 0 0 0,0 1 0 0 0,0-1 0 0 0,0 0 0 0 0,0 0 0 0 0,0 0 0 0 0,2-2 0 0 0,11-6-15 0 0,-13 8 0 0 0,0 0 0 0 0,0 0 0 0 0,0 0 0 0 0,0 0 0 0 0,0 0 0 0 0,0-1 0 0 0,1-1 0 0 0,-1 2 6 0 0,0-1 0 0 0,0 1 0 0 0,0-1 0 0 0,0 1-1 0 0,0 0 1 0 0,0 0 0 0 0,0 0 0 0 0,0 0 0 0 0,1 0 0 0 0,2-1 0 0 0,10-3 17 0 0,-13 4-23 0 0,-1 0 0 0 0,1 0 0 0 0,0 1 0 0 0,0-1 0 0 0,-1 0 0 0 0,1 1 0 0 0,0-1 0 0 0,0 1 0 0 0,0 0 0 0 0,0 0 0 0 0,-1-1 0 0 0,1 1 0 0 0,0 0 0 0 0,0 1 0 0 0,0-1 0 0 0,0 0 0 0 0,0 1 0 0 0,2 0 0 0 0,-3-1 13 0 0,-1 1 0 0 0,1-1 0 0 0,0 1 0 0 0,-1-1 0 0 0,1 1 0 0 0,0-1-1 0 0,-1 1 1 0 0,1-1 0 0 0,0 0 0 0 0,-1 1 0 0 0,1-1 0 0 0,0 0 0 0 0,0 0 0 0 0,0 0 0 0 0,-1 0 0 0 0,1 0 0 0 0,0 0 0 0 0,0 0 0 0 0,0 0 0 0 0,-1 0 0 0 0,1 0 0 0 0,1 0 0 0 0,3-1 114 0 0,17 1 696 0 0,-19 0-788 0 0,-1 1 0 0 0,1-1 0 0 0,-1 1 0 0 0,0 0 0 0 0,1-1 0 0 0,3 4 0 0 0,11 1-28 0 0,-17-5 1 0 0,1 0 0 0 0,-1 0 1 0 0,0 0-1 0 0,1 0 0 0 0,-1 0 0 0 0,0 0 1 0 0,0 0-1 0 0,1 0 0 0 0,-1 0 1 0 0,0-1-1 0 0,1 1 0 0 0,-1 0 0 0 0,0 0 1 0 0,0 0-1 0 0,0 0 0 0 0,1-1 1 0 0,-1 1-1 0 0,0 0 0 0 0,0 0 0 0 0,1 0 1 0 0,-1-1-1 0 0,0 1 0 0 0,0 0 1 0 0,0-1-1 0 0,0 1-15 0 0,1 0 0 0 0,-1-1 0 0 0,0 1 0 0 0,0 0 1 0 0,0 0-1 0 0,0-1 0 0 0,1 1 0 0 0,-1 0 0 0 0,0 0 0 0 0,0 0 1 0 0,1-1-1 0 0,-1 1 0 0 0,0 0 0 0 0,0 0 0 0 0,1 0 0 0 0,-1 0 0 0 0,0-1 1 0 0,0 1-1 0 0,1 0 0 0 0,-1 0 0 0 0,0 0 0 0 0,1 0 0 0 0,-1 0 1 0 0,1 0-1 0 0,3 0 20 0 0,0-1 0 0 0,0 0 1 0 0,0 0-1 0 0,0 0 0 0 0,-1 0 1 0 0,7-3-1 0 0,14-4 486 0 0,-20 7-460 0 0,0-1 1 0 0,0 0 0 0 0,-1 1-1 0 0,1-1 1 0 0,0-1-1 0 0,-1 1 1 0 0,1 0 0 0 0,3-5-1 0 0,19-10 149 0 0,-24 16-185 0 0,-1 0 0 0 0,1 0 0 0 0,-1-1 1 0 0,1 1-1 0 0,-1 0 0 0 0,1-1 0 0 0,-1 1 0 0 0,0-1 1 0 0,1 1-1 0 0,-1-1 0 0 0,0 0 0 0 0,0 1 0 0 0,1-3 1 0 0,-2 2-3 0 0,1 1-1 0 0,0-1 1 0 0,-1 1 0 0 0,1-1 0 0 0,0 1 0 0 0,0 0 0 0 0,0-1 0 0 0,0 1 0 0 0,0 0 0 0 0,1 0 0 0 0,-1 0 0 0 0,0 0-1 0 0,0 0 1 0 0,1 0 0 0 0,-1 0 0 0 0,1 0 0 0 0,-1 1 0 0 0,1-1 0 0 0,-1 0 0 0 0,3 0 0 0 0,3-1 99 0 0,1-1 0 0 0,0 0 0 0 0,-1-1 0 0 0,15-8 1 0 0,-4 1 111 0 0,-1 0 45 0 0,-16 9-256 0 0,1 1-1 0 0,-1 0 0 0 0,1 0 0 0 0,-1 0 1 0 0,1 0-1 0 0,-1 0 0 0 0,1 0 0 0 0,0 0 1 0 0,-1 0-1 0 0,1 1 0 0 0,0-1 0 0 0,0 1 1 0 0,0-1-1 0 0,-1 1 0 0 0,1 0 0 0 0,0 0 1 0 0,0 0-1 0 0,0 0 0 0 0,0 0 0 0 0,3 1 1 0 0,4-1-5 0 0,0 1 1 0 0,-1-1 0 0 0,1 0 0 0 0,14-3 0 0 0,17 0 193 0 0,-24 2-132 0 0,-14 0-49 0 0,1 1 0 0 0,-1-1 0 0 0,1 1 0 0 0,0 0 0 0 0,-1 0 0 0 0,1 1 0 0 0,5 0 0 0 0,-6 0-14 0 0,0-1 1 0 0,1 1 0 0 0,-1-1 0 0 0,1 0 0 0 0,-1 1-1 0 0,0-1 1 0 0,1 0 0 0 0,-1 0 0 0 0,0-1 0 0 0,1 1-1 0 0,-1-1 1 0 0,1 1 0 0 0,-1-1 0 0 0,0 1 0 0 0,0-1 0 0 0,1 0-1 0 0,-1 0 1 0 0,3-2 0 0 0,-3 2 6 0 0,19-6 27 0 0,-17 6-25 0 0,0 0-1 0 0,-1-1 1 0 0,1 1-1 0 0,-1 0 1 0 0,1-1-1 0 0,2-2 1 0 0,2-1-4 0 0,-2-1 0 0 0,1 0 0 0 0,-1 0 0 0 0,0 0 0 0 0,7-10 0 0 0,-13 16 0 0 0,5-5 26 0 0,0 0 1 0 0,0 1 0 0 0,8-6 0 0 0,-8 7-2 0 0,-1-1 0 0 0,0 1 1 0 0,0-1-1 0 0,0 0 0 0 0,5-6 0 0 0,7-4 233 0 0,-9 8-70 0 0,9-7 67 0 0,-4 3 74 0 0,15-16-1 0 0,-19 18-304 0 0,1 0 1 0 0,0 0-1 0 0,1 1 1 0 0,17-10-1 0 0,-13 12-7 0 0,-12 4-11 0 0,1 0-1 0 0,-1 0 1 0 0,1 0 0 0 0,-1 0 0 0 0,1 0-1 0 0,-1-1 1 0 0,2-1 0 0 0,-2 2 3 0 0,-1 1-1 0 0,0-1 1 0 0,0 0-1 0 0,0 1 1 0 0,0-1 0 0 0,1 1-1 0 0,-1-1 1 0 0,0 1-1 0 0,1 0 1 0 0,-1-1 0 0 0,0 1-1 0 0,0 0 1 0 0,1 0 0 0 0,-1 0-1 0 0,0 0 1 0 0,1 0-1 0 0,-1 1 1 0 0,0-1 0 0 0,2 1-1 0 0,1-1 14 0 0,-1 1-1 0 0,0 1 1 0 0,0-1 0 0 0,0 0-1 0 0,0 1 1 0 0,0-1-1 0 0,-1 1 1 0 0,6 4 0 0 0,0 5-44 0 0,-7-9 16 0 0,1 1 1 0 0,-1-1-1 0 0,1 0 1 0 0,0 0-1 0 0,0 0 0 0 0,-1 0 1 0 0,1 0-1 0 0,4 2 1 0 0,-6-3 3 0 0,0-1 1 0 0,1 0-1 0 0,-1 0 1 0 0,1 1 0 0 0,-1-1-1 0 0,0 0 1 0 0,1 0-1 0 0,-1 0 1 0 0,1 0 0 0 0,-1 0-1 0 0,1 1 1 0 0,-1-1 0 0 0,1 0-1 0 0,-1 0 1 0 0,1 0-1 0 0,-1 0 1 0 0,1 0 0 0 0,-1-1-1 0 0,1 1 1 0 0,-1 0-1 0 0,0 0 1 0 0,1 0 0 0 0,-1 0-1 0 0,1 0 1 0 0,-1-1-1 0 0,1 1 1 0 0,-1 0 0 0 0,0 0-1 0 0,1-1 1 0 0,0 1 0 0 0,4-3-55 0 0,25-1-41 0 0,-27 3 123 0 0,0 1 1 0 0,-1-1 0 0 0,1 0-1 0 0,0 0 1 0 0,-1 0 0 0 0,1 0-1 0 0,-1 0 1 0 0,1-1 0 0 0,-1 1-1 0 0,0-1 1 0 0,1 0 0 0 0,2-2-1 0 0,0-1 75 0 0,0 0-1 0 0,0 0 0 0 0,8-11 1 0 0,9-12 91 0 0,-20 26-192 0 0,0 0 0 0 0,-1 0 1 0 0,2 0-1 0 0,-1 0 0 0 0,0 0 1 0 0,0 0-1 0 0,1 0 0 0 0,-1 1 1 0 0,1-1-1 0 0,-1 1 0 0 0,1 0 1 0 0,0 0-1 0 0,2-1 0 0 0,-1 0 1 0 0,0 1-1 0 0,0-1 1 0 0,0 0 0 0 0,0 0-1 0 0,5-5 1 0 0,-7 5-1 0 0,1 0 0 0 0,-1 1 0 0 0,0-1 0 0 0,1 1 0 0 0,-1-1 0 0 0,1 1 0 0 0,-1 0 0 0 0,1 0 0 0 0,0 0 0 0 0,-1 0 0 0 0,1 1 0 0 0,0-1 0 0 0,0 1 0 0 0,-1-1 0 0 0,5 1 0 0 0,-6 0 0 0 0,1 0 0 0 0,-1-1 0 0 0,1 1 0 0 0,0-1 0 0 0,-1 1 0 0 0,1-1 0 0 0,-1 0 0 0 0,1 1 0 0 0,-1-1 0 0 0,0 0 0 0 0,1 0 0 0 0,-1 0 0 0 0,0 0 0 0 0,3-2 0 0 0,-3 2 0 0 0,0 0 0 0 0,0 0 0 0 0,0 0 0 0 0,0 0 0 0 0,0 0 0 0 0,0 0 0 0 0,1 1 0 0 0,-1-1 0 0 0,0 0 0 0 0,0 1 0 0 0,1-1 0 0 0,-1 1 0 0 0,1-1 0 0 0,1 1 0 0 0,51 0-64 0 0,-45 0 64 0 0,9 3 27 0 0,-16-3-24 0 0,0-1 0 0 0,0 2 0 0 0,0-1 0 0 0,-1 0 0 0 0,1 0 0 0 0,0 0 0 0 0,0 1 0 0 0,0-1 0 0 0,-1 1 0 0 0,1 0 0 0 0,2 0 1 0 0,-1 0-5 0 0,1 0 0 0 0,0-1 0 0 0,0 0 0 0 0,0 1 0 0 0,0-2 0 0 0,0 1 0 0 0,0 0 0 0 0,-1-1 1 0 0,1 1-1 0 0,0-1 0 0 0,7-3 0 0 0,2-1 65 0 0,-11 4-57 0 0,0 0-1 0 0,0 0 1 0 0,1 0 0 0 0,-1 1-1 0 0,0-1 1 0 0,0 0 0 0 0,1 1-1 0 0,2 0 1 0 0,-3-1-11 0 0,1 1-1 0 0,-1-1 1 0 0,0 1 0 0 0,0-1 0 0 0,1 0 0 0 0,-1 0 0 0 0,0 0-1 0 0,0 0 1 0 0,0 0 0 0 0,0-1 0 0 0,0 1 0 0 0,0-1-1 0 0,0 1 1 0 0,2-4 0 0 0,7-4-6 0 0,-3 5 21 0 0,0-1 0 0 0,0 0 1 0 0,-1-1-1 0 0,0 0 1 0 0,0 0-1 0 0,8-10 1 0 0,-9 10-36 0 0,0 1 0 0 0,13-11 0 0 0,9-9 46 0 0,-15 15 431 0 0,26-16 0 0 0,-29 21-453 0 0,0 1 0 0 0,12-3 0 0 0,-21 7 0 0 0,27-7-215 0 0,-25 7 232 0 0,0-1 1 0 0,0 1 0 0 0,0-1-1 0 0,-1 0 1 0 0,1 0-1 0 0,0 0 1 0 0,-1 0 0 0 0,1 0-1 0 0,-1 0 1 0 0,1-1 0 0 0,-1 0-1 0 0,0 1 1 0 0,3-4 0 0 0,10-5-18 0 0,5-4 0 0 0,4-8-143 0 0,-17 16 82 0 0,0 0-1 0 0,9-11 0 0 0,-11 12 62 0 0,1-1 1 0 0,-1 1-1 0 0,1 0 1 0 0,0 0 0 0 0,7-5-1 0 0,6-3 74 0 0,-13 8-29 0 0,0 1 1 0 0,0 0-1 0 0,1 0 0 0 0,7-3 1 0 0,-10 4-12 0 0,0 1 0 0 0,0-1 1 0 0,0 0-1 0 0,-1 1 0 0 0,1-2 1 0 0,3-3-1 0 0,15-13 14 0 0,-2 4-48 0 0,-15 11 0 0 0,0 1 0 0 0,0 0 0 0 0,1 0 0 0 0,0 0 0 0 0,0 1 0 0 0,6-4 0 0 0,21-5 0 0 0,-32 11 0 0 0,1 1 0 0 0,-1-1 0 0 0,1 1 0 0 0,0-1 0 0 0,-1 1 0 0 0,1 0 0 0 0,0-1 0 0 0,-1 1 0 0 0,1 0 0 0 0,2 0 0 0 0,7-1 0 0 0,-11 0 0 0 0,1 1 0 0 0,-1 0 0 0 0,1 0 0 0 0,-1-1 0 0 0,0 1 0 0 0,1 0 0 0 0,-1 0 0 0 0,1 0 0 0 0,-1-1 0 0 0,1 1 0 0 0,-1 0 0 0 0,1 0 0 0 0,-1 0 0 0 0,1 0 0 0 0,-1 0 0 0 0,0 0 0 0 0,1 0 0 0 0,-1 0 0 0 0,1 0 0 0 0,-1 0 0 0 0,1 0 0 0 0,-1 1 0 0 0,1-1 0 0 0,-1 0 0 0 0,1 0 0 0 0,-1 0 0 0 0,0 0 0 0 0,1 1 0 0 0,0-1 0 0 0,0 1 0 0 0,0 0 0 0 0,0-1 0 0 0,0 1 0 0 0,0-1 0 0 0,0 1 0 0 0,0-1 0 0 0,0 0 0 0 0,0 1 0 0 0,0-1 0 0 0,0 0 0 0 0,0 0 0 0 0,0 0 0 0 0,0 1 0 0 0,0-1 0 0 0,2-1 0 0 0,-2 2 0 0 0,0-1 0 0 0,0 0 1 0 0,0 0-1 0 0,0 1 0 0 0,0-1 1 0 0,0 0-1 0 0,0 1 0 0 0,0-1 1 0 0,0 1-1 0 0,0 0 0 0 0,0-1 1 0 0,1 2-1 0 0,-1-1-4 0 0,-1-1 1 0 0,0 1-1 0 0,1-1 1 0 0,-1 1 0 0 0,1-1-1 0 0,-1 0 1 0 0,1 1-1 0 0,-1-1 1 0 0,1 0-1 0 0,-1 1 1 0 0,1-1-1 0 0,-1 0 1 0 0,1 0-1 0 0,-1 1 1 0 0,1-1-1 0 0,-1 0 1 0 0,1 0 0 0 0,0 0-1 0 0,-1 0 1 0 0,1 0-1 0 0,-1 0 1 0 0,1 0-1 0 0,0 0 1 0 0,-1 0-1 0 0,1 0 1 0 0,-1 0-1 0 0,1 0 1 0 0,0 0-1 0 0,-1 0 1 0 0,1-1 0 0 0,-1 1-1 0 0,1 0 1 0 0,-1 0-1 0 0,1-1 1 0 0,-1 1-1 0 0,1 0 1 0 0,-1-1-1 0 0,1 0 1 0 0,0 1-9 0 0,0 0 0 0 0,-1-1 0 0 0,1 1 1 0 0,0 0-1 0 0,0 0 0 0 0,-1 0 0 0 0,1-1 1 0 0,0 1-1 0 0,-1 0 0 0 0,1 0 0 0 0,0 0 0 0 0,0 0 1 0 0,-1 0-1 0 0,1 0 0 0 0,0 1 0 0 0,1-1 0 0 0,4 1 8 0 0,52-10-4 0 0,-51 8 3 0 0,-7 0 11 0 0,1 0 0 0 0,0 0 0 0 0,0 0 1 0 0,0 0-1 0 0,0 0 0 0 0,1 0 0 0 0,-1 1 0 0 0,0-1 1 0 0,0 0-1 0 0,0 1 0 0 0,1-1 0 0 0,1 0 1 0 0,15-8 88 0 0,26-17 0 0 0,-26 21-17 0 0,2-7-230 0 0,-19 11 159 0 0,0 0 0 0 0,0 1 0 0 0,1-1 1 0 0,-1 1-1 0 0,0-1 0 0 0,0 1 1 0 0,1 0-1 0 0,-1-1 0 0 0,0 1 1 0 0,1 0-1 0 0,-1 0 0 0 0,3 0 1 0 0,2-2 26 0 0,-4 1-56 0 0,-1 1 1 0 0,1 0-1 0 0,0 0 1 0 0,0 0-1 0 0,0 1 1 0 0,0-1-1 0 0,-1 0 0 0 0,1 1 1 0 0,0-1-1 0 0,0 1 1 0 0,2 1-1 0 0,-1 0-11 0 0,1 0-1 0 0,-1 1 1 0 0,0-1-1 0 0,1-1 1 0 0,0 1 0 0 0,-1 0-1 0 0,1-1 1 0 0,0 0-1 0 0,0 0 1 0 0,-1 0-1 0 0,1 0 1 0 0,6 0 0 0 0,11 3 19 0 0,-19-3 14 0 0,0-1 1 0 0,0 1-1 0 0,-1-1 0 0 0,1 1 0 0 0,0-1 0 0 0,0 0 0 0 0,0 0 0 0 0,0 0 0 0 0,0 0 0 0 0,0 0 0 0 0,-1 0 0 0 0,1 0 0 0 0,0 0 0 0 0,2-1 1 0 0,49-13 351 0 0,-41 11-267 0 0,-8 1-88 0 0,0 1 1 0 0,0 0-1 0 0,1 0 0 0 0,-1 1 1 0 0,5-1-1 0 0,-8 1-15 0 0,1 0 1 0 0,0-1-1 0 0,-1 1 0 0 0,1-1 1 0 0,-1 1-1 0 0,1-1 0 0 0,-1 0 1 0 0,1 0-1 0 0,-1 0 0 0 0,1 1 1 0 0,-1-1-1 0 0,2-2 0 0 0,-2 2 37 0 0,1 0 0 0 0,-1 0 0 0 0,1 0 0 0 0,-1 0 0 0 0,0 0 0 0 0,1 0 0 0 0,0 1-1 0 0,-1-1 1 0 0,1 0 0 0 0,-1 1 0 0 0,1-1 0 0 0,2 1 0 0 0,-3 0-41 0 0,1-1 0 0 0,-1 1-1 0 0,1 0 1 0 0,-1 0 0 0 0,0-1 0 0 0,1 1 0 0 0,-1-1 0 0 0,0 1 0 0 0,1-1 0 0 0,-1 0-1 0 0,0 1 1 0 0,3-3 0 0 0,-4 2 19 0 0,1 1-1 0 0,0-1 1 0 0,0 1-1 0 0,0-1 1 0 0,-1 1-1 0 0,1-1 0 0 0,0 1 1 0 0,0-1-1 0 0,0 1 1 0 0,0 0-1 0 0,0 0 1 0 0,0-1-1 0 0,0 1 1 0 0,0 0-1 0 0,0 0 1 0 0,0 0-1 0 0,0 0 1 0 0,0 0-1 0 0,0 0 1 0 0,0 0-1 0 0,1 1 1 0 0,1-1 51 0 0,0 1 1 0 0,1-1-1 0 0,-1 0 1 0 0,1 0-1 0 0,-1 0 1 0 0,6-1-1 0 0,13 1-181 0 0,-12 3 167 0 0,0 0-1 0 0,0-1 1 0 0,0 0 0 0 0,18 1-1 0 0,-25-4-31 0 0,0 1 0 0 0,1-1 0 0 0,-1 0-1 0 0,0 0 1 0 0,1 0 0 0 0,-1 0 0 0 0,0 0 0 0 0,0-1-1 0 0,5-2 1 0 0,-4 1-35 0 0,0 1 0 0 0,0 0 0 0 0,0 0 0 0 0,0 1 0 0 0,1-1 0 0 0,3 0 0 0 0,24-6-73 0 0,-25 6 108 0 0,0 0-1 0 0,0 0 1 0 0,0 1 0 0 0,10-1 0 0 0,-13 2-2 0 0,0-1 0 0 0,0 1 0 0 0,-1-1 0 0 0,1 0 0 0 0,0 0 0 0 0,0 0 0 0 0,3-2 0 0 0,-3 1 0 0 0,-1 1 0 0 0,1 0 0 0 0,0 0 0 0 0,0 0 0 0 0,0 0 0 0 0,0 0 0 0 0,4 1 0 0 0,0-1 22 0 0,0 0 0 0 0,1 0 0 0 0,-1-1 0 0 0,13-5 0 0 0,19-3 196 0 0,-22 7-218 0 0,-13 2 0 0 0,0 0 0 0 0,0 0 0 0 0,0 0 0 0 0,0 1 0 0 0,1 0 0 0 0,8 1 0 0 0,-9-1-10 0 0,0 0 0 0 0,0 0 1 0 0,0 0-1 0 0,0-1 0 0 0,0 1 1 0 0,6-3-1 0 0,21-1-202 0 0,-21 4 129 0 0,-7 0 79 0 0,1-1 1 0 0,-1 2-1 0 0,1-1 0 0 0,0 0 1 0 0,-1 1-1 0 0,1 0 0 0 0,5 2 1 0 0,-6-2 18 0 0,-1 0 1 0 0,1-1 0 0 0,0 1 0 0 0,-1-1 0 0 0,8 1 0 0 0,-8-1 10 0 0,0 0-1 0 0,1 0 1 0 0,-1 0 0 0 0,0 1 0 0 0,0 0 0 0 0,0-1-1 0 0,1 1 1 0 0,-1 0 0 0 0,3 2 0 0 0,-1-1-67 0 0,1 1 0 0 0,-1-1 0 0 0,1-1 0 0 0,-1 1 0 0 0,1-1 0 0 0,11 2 0 0 0,0-1 76 0 0,-4 2 72 0 0,-11-3-86 0 0,0-1 0 0 0,0 1 0 0 0,0 0-1 0 0,0-1 1 0 0,0 0 0 0 0,0 1-1 0 0,4-1 1 0 0,15 1-2 0 0,-14-1-20 0 0,0 1 1 0 0,0-1 0 0 0,12-2 0 0 0,35-2-90 0 0,-32-1-49 0 0,17-6-24 0 0,64-29 539 0 0,-73 28-368 0 0,44-11 0 0 0,7-2-8 0 0,-68 20 0 0 0,0 2 0 0 0,1 0 0 0 0,-1 1 0 0 0,1 0 0 0 0,0 1 0 0 0,14 0 0 0 0,25-3-312 0 0,-38 3 309 0 0,0 0 1 0 0,-1-2 0 0 0,1 1-1 0 0,0-2 1 0 0,-1 0 0 0 0,27-12 0 0 0,-14 8-1 0 0,-24 7 17 0 0,1 1 0 0 0,-1-1 0 0 0,1-1 0 0 0,-1 1 0 0 0,1 0 0 0 0,-1-1 0 0 0,0 0 0 0 0,3-2 1 0 0,5-2 36 0 0,0-1 0 0 0,13-5 0 0 0,-16 8-68 0 0,1-1-1 0 0,-1 1 0 0 0,0-2 1 0 0,12-8-1 0 0,-18 12 39 0 0,0 1 1 0 0,0 0-1 0 0,0 0 1 0 0,0 0 0 0 0,0 0-1 0 0,0 0 1 0 0,0 1-1 0 0,0-1 1 0 0,0 1-1 0 0,0-1 1 0 0,1 1-1 0 0,-1 0 1 0 0,0 0 0 0 0,0 0-1 0 0,0 0 1 0 0,5 0-1 0 0,-4 1-25 0 0,0-1-1 0 0,0 0 1 0 0,0 0 0 0 0,0 0-1 0 0,0-1 1 0 0,0 1-1 0 0,0-1 1 0 0,5-1 0 0 0,1-3 3 0 0,-7 4 15 0 0,0 0-1 0 0,-1 0 1 0 0,1 0-1 0 0,0 0 1 0 0,0 1-1 0 0,0-1 1 0 0,0 0-1 0 0,0 1 1 0 0,0 0 0 0 0,0-1-1 0 0,0 1 1 0 0,0 0-1 0 0,5 0 1 0 0,-6 0-28 0 0,0 0 1 0 0,1 0-1 0 0,-1 0 1 0 0,1 0-1 0 0,-1 0 1 0 0,0 0-1 0 0,1-1 1 0 0,-1 1-1 0 0,1 0 1 0 0,-1-1 0 0 0,0 1-1 0 0,1-1 1 0 0,0 0-1 0 0,-1 0 16 0 0,0 1 0 0 0,0-1 0 0 0,0 1 0 0 0,0-1 0 0 0,0 1 0 0 0,0 0 0 0 0,0-1 0 0 0,0 1 0 0 0,0 0 0 0 0,0 0 0 0 0,0 0 1 0 0,0 0-1 0 0,0 0 0 0 0,0 0 0 0 0,0 0 0 0 0,0 0 0 0 0,0 0 0 0 0,0 0 0 0 0,1 1 0 0 0,0-1 6 0 0,-1-1-6 0 0,9 3-1 0 0,3 0-70 0 0,-11-2 75 0 0,-1 0-1 0 0,0 0 1 0 0,1 0 0 0 0,-1 0 0 0 0,0 1 0 0 0,0-1-1 0 0,1 0 1 0 0,-1 1 0 0 0,3 0 0 0 0,-3 0-7 0 0,0-1-1 0 0,1 1 1 0 0,-1-1 0 0 0,1 0 0 0 0,-1 0-1 0 0,0 0 1 0 0,1 0 0 0 0,-1 0 0 0 0,1 0-1 0 0,-1 0 1 0 0,1 0 0 0 0,-1 0 0 0 0,0-1 0 0 0,1 1-1 0 0,-1-1 1 0 0,1 1 0 0 0,-1-1 0 0 0,0 1-1 0 0,3-3 1 0 0,-2 2-1 0 0,-1 1 0 0 0,1-1-1 0 0,0 0 1 0 0,0 0 0 0 0,0 1 0 0 0,0-1-1 0 0,3 1 1 0 0,23-1 56 0 0,-12-3-54 0 0,6-6 0 0 0,-21 9 0 0 0,1-1 0 0 0,0 1 0 0 0,0 0 0 0 0,0 0 0 0 0,0 1 0 0 0,0-1 0 0 0,0 0 0 0 0,0 1 0 0 0,0-1 0 0 0,0 1 0 0 0,0-1 0 0 0,4 1 0 0 0,0-1 0 0 0,-1 1 0 0 0,0-1 0 0 0,0 0 0 0 0,6-2 0 0 0,-6 1 0 0 0,0 1 0 0 0,0 0 0 0 0,0 0 0 0 0,6 0 0 0 0,-2 0 0 0 0,13-6 0 0 0,-21 7 0 0 0,1 0 0 0 0,-1-1 0 0 0,1 1 0 0 0,-1 0 0 0 0,1 0 0 0 0,0 1 0 0 0,-1-1 0 0 0,1 0 0 0 0,-1 0 0 0 0,1 1 0 0 0,-1-1 0 0 0,1 1 0 0 0,-1-1 0 0 0,1 1 0 0 0,-1 0 0 0 0,2 1 0 0 0,-1-1 0 0 0,-1-1 0 0 0,1 1 0 0 0,-1 0 0 0 0,1-1 0 0 0,0 1 0 0 0,-1-1 0 0 0,1 1 0 0 0,-1-1 0 0 0,4 1 0 0 0,26 7 0 0 0,-24-8-2 0 0,1 1 1 0 0,-1 0 0 0 0,0 1 0 0 0,1 0 0 0 0,8 3 0 0 0,22 5-56 0 0,34 8 121 0 0,-55-16-73 0 0,1-1 0 0 0,-1-1 0 0 0,0-1 0 0 0,0 0 0 0 0,33-7 0 0 0,-40 7 28 0 0,0-1-1 0 0,14 1 0 0 0,18-3-19 0 0,-32 1 1 0 0,0 0 0 0 0,19-8 0 0 0,-1 0 0 0 0,7-5 0 0 0,-28 12 0 0 0,-1 1 0 0 0,1 0 0 0 0,0 0 0 0 0,0 0 0 0 0,0 1 0 0 0,1 0 0 0 0,-1 1 0 0 0,12-2 0 0 0,12 0 17 0 0,-26 2-6 0 0,0 0 0 0 0,-1 0 0 0 0,1 1 0 0 0,0 0 0 0 0,-1 0 0 0 0,1 0 0 0 0,0 0 0 0 0,-1 1 0 0 0,6 1 0 0 0,4 2-16 0 0,20 7 0 0 0,-33-10 6 0 0,0-1 0 0 0,1 0 0 0 0,-1 1-1 0 0,0-1 1 0 0,0 0 0 0 0,0 0 0 0 0,0 0 0 0 0,1 0 0 0 0,-1 0 0 0 0,0 0 0 0 0,0 0 0 0 0,0 0 0 0 0,0-1-1 0 0,2 1 1 0 0,-2-1-5 0 0,0 1-1 0 0,1 0 0 0 0,-1-1 1 0 0,0 1-1 0 0,1 0 0 0 0,-1 0 1 0 0,0 0-1 0 0,1 0 0 0 0,-1 0 1 0 0,0 0-1 0 0,3 1 0 0 0,4 3-10 0 0,-7-4 20 0 0,1 1-1 0 0,0 0 0 0 0,0 0 0 0 0,-1-1 1 0 0,1 1-1 0 0,0-1 0 0 0,0 1 1 0 0,0-1-1 0 0,-1 0 0 0 0,1 0 0 0 0,0 0 1 0 0,0 0-1 0 0,0 0 0 0 0,0 0 0 0 0,3-1 1 0 0,-1 0-7 0 0,0 1 1 0 0,0-1 0 0 0,0 1-1 0 0,0 0 1 0 0,0 0 0 0 0,6 1-1 0 0,-7 0-3 0 0,0-1-1 0 0,0 1 1 0 0,0-1 0 0 0,0 0-1 0 0,0 0 1 0 0,0 0-1 0 0,0-1 1 0 0,0 1-1 0 0,0-1 1 0 0,0 0-1 0 0,0 1 1 0 0,4-3 0 0 0,1-3 5 0 0,5-1 0 0 0,-7 6 0 0 0,-1 0 0 0 0,1 0 0 0 0,-1 1 0 0 0,6 0 0 0 0,2-3 0 0 0,-12 2 0 0 0,1 0 0 0 0,0 1 0 0 0,0-1 0 0 0,0 0 0 0 0,0 1 0 0 0,-1-1 0 0 0,1 1 0 0 0,0 0 0 0 0,0-1 0 0 0,0 1 0 0 0,3 1 0 0 0,2-1 0 0 0,49-7 231 0 0,-49 6-216 0 0,0 1-1 0 0,-1-1 0 0 0,1 0 0 0 0,0-1 1 0 0,-1 0-1 0 0,1 0 0 0 0,-1 0 0 0 0,12-7 0 0 0,-17 9-14 0 0,-1-1 0 0 0,1 1 0 0 0,0 0 0 0 0,-1-1 0 0 0,1 1 0 0 0,0 0 0 0 0,0 0 0 0 0,-1-1 0 0 0,1 1 0 0 0,0 0 0 0 0,0 0 0 0 0,-1 0 0 0 0,1 0 0 0 0,0 0 0 0 0,0 0 0 0 0,-1 0 0 0 0,1 1 0 0 0,1-1 0 0 0,11 1 0 0 0,2-3 33 0 0,0 0 0 0 0,15 2-1 0 0,-12 0 47 0 0,20-3 0 0 0,27-2-207 0 0,-42 4 84 0 0,24-4 0 0 0,22-3 98 0 0,-25 4 20 0 0,-41 3-74 0 0,1 1 0 0 0,-1 0 0 0 0,1 0 0 0 0,-1 0 0 0 0,7 2 0 0 0,9 0 0 0 0,-8-3 25 0 0,1 0-1 0 0,14-3 0 0 0,-13 1-33 0 0,7-2 10 0 0,-16 3-3 0 0,-1 1 1 0 0,1 0-1 0 0,0 0 1 0 0,0 1-1 0 0,-1-1 0 0 0,5 1 1 0 0,-3-1-13 0 0,0 1 1 0 0,0-1-1 0 0,0 0 0 0 0,8-3 1 0 0,-8 3 49 0 0,0 0 1 0 0,1-1-1 0 0,-1 2 1 0 0,9-2-1 0 0,-8 1 64 0 0,0 0-1 0 0,0 0 0 0 0,0-1 0 0 0,0 0 0 0 0,0 0 0 0 0,-1-1 1 0 0,9-4-1 0 0,-12 6-566 0 0,0-1 0 0 0,0 1 0 0 0,-1 0 0 0 0,1-1 0 0 0,-1 0 0 0 0,1 1 0 0 0,-1-1 0 0 0,0 0 0 0 0,0 0 0 0 0,0 0 0 0 0,0 0 0 0 0,0 0 0 0 0,0 0 0 0 0,1-3 0 0 0,3-15-3401 0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5-26T06:51:12.894"/>
    </inkml:context>
    <inkml:brush xml:id="br0">
      <inkml:brushProperty name="width" value="0.05" units="cm"/>
      <inkml:brushProperty name="height" value="0.05" units="cm"/>
      <inkml:brushProperty name="color" value="#F6630D"/>
    </inkml:brush>
  </inkml:definitions>
  <inkml:trace contextRef="#ctx0" brushRef="#br0">528 80 9648 0 0,'-1'-3'32'0'0,"-1"-7"228"0"0,1 22 454 0 0,-3-31 761 0 0,2 18-1350 0 0,-4-1-97 0 0,0-1 0 0 0,1-1 0 0 0,-1 1 0 0 0,1-1 0 0 0,0 0 0 0 0,0 0 0 0 0,0-1 0 0 0,0 1 0 0 0,1-1 0 0 0,-5-7 0 0 0,8 12-26 0 0,1-1 0 0 0,-1 0 0 0 0,0 1 0 0 0,1-1 0 0 0,-1 0-1 0 0,0 1 1 0 0,1-1 0 0 0,-1 1 0 0 0,0-1 0 0 0,0 1 0 0 0,1-1 0 0 0,-1 1 0 0 0,0 0-1 0 0,0-1 1 0 0,0 1 0 0 0,0 0 0 0 0,0 0 0 0 0,0-1 0 0 0,1 1 0 0 0,-1 0-1 0 0,0 0 1 0 0,0 0 0 0 0,0 0 0 0 0,0 0 0 0 0,0 0 0 0 0,0 1 0 0 0,-1-1 0 0 0,-2 2-2 0 0,0-1-1 0 0,1 1 1 0 0,-1 0 0 0 0,1 0 0 0 0,-5 4 0 0 0,-6 3 2 0 0,-1 0 0 0 0,-18 15 1 0 0,-10 7-92 0 0,10-9-43 0 0,-55 47 0 0 0,33-23 72 0 0,48-39 60 0 0,1 0 0 0 0,-1 1 0 0 0,1-1 0 0 0,-9 17 0 0 0,8-14 0 0 0,6-8-5 0 0,0-1 0 0 0,0 1 0 0 0,0 0 0 0 0,0 0 0 0 0,0 0 0 0 0,1 0 0 0 0,-1 0 0 0 0,0 0 0 0 0,1 0 0 0 0,0 0 0 0 0,0 1 0 0 0,-1-1 0 0 0,1 0 0 0 0,0 0 0 0 0,1 0 0 0 0,-1 0 0 0 0,0 0 0 0 0,1 0 0 0 0,-1 0 0 0 0,1 0 0 0 0,-1 0 0 0 0,1 0 0 0 0,0 0 0 0 0,0 0 1 0 0,0 0-1 0 0,0 0 0 0 0,0 0 0 0 0,1-1 0 0 0,-1 1 0 0 0,2 1 0 0 0,5 6 4 0 0,1-1 1 0 0,0 0 0 0 0,0 0-1 0 0,14 7 1 0 0,-3 0-63 0 0,-5-6 76 0 0,-1 0 1 0 0,1-1-1 0 0,27 11 1 0 0,-19-9-1 0 0,-12-5-6 0 0,-5-3 6 0 0,0 1 1 0 0,0-1 0 0 0,-1 1-1 0 0,1 1 1 0 0,-1-1 0 0 0,1 1 0 0 0,-1 0-1 0 0,0 0 1 0 0,6 6 0 0 0,-10-7-14 0 0,0-1 0 0 0,0 0 0 0 0,0 0 0 0 0,0 1 0 0 0,0-1 0 0 0,-1 0 0 0 0,1 1 0 0 0,-1-1 0 0 0,1 0 0 0 0,-1 1 0 0 0,0-1 0 0 0,0 1 0 0 0,0-1 0 0 0,0 1 0 0 0,0-1 0 0 0,-1 1 0 0 0,1-1 0 0 0,-2 5 0 0 0,1-1 0 0 0,-1 2-3 0 0,1 0 0 0 0,-1 0 1 0 0,-4 8-1 0 0,5-13 22 0 0,0 0-1 0 0,0-1 0 0 0,-1 1 1 0 0,1-1-1 0 0,-1 1 1 0 0,0-1-1 0 0,1 1 1 0 0,-1-1-1 0 0,0 0 0 0 0,0 0 1 0 0,-5 3-1 0 0,-20 18 527 0 0,23-19-439 0 0,0-1-1 0 0,-1 1 1 0 0,1 0-1 0 0,0-1 1 0 0,-1 0-1 0 0,0 0 1 0 0,-6 2 0 0 0,1-1-94 0 0,0 0 1 0 0,-1-1 0 0 0,1 0 0 0 0,-12 1 0 0 0,5-2 64 0 0,-31 3 258 0 0,25-3-118 0 0,20-2-173 0 0,-1 1-1 0 0,0-1 1 0 0,1 0-1 0 0,-1 0 1 0 0,0-1-1 0 0,1 1 1 0 0,-1-1-1 0 0,1 1 1 0 0,-1-1-1 0 0,1 0 1 0 0,-4-2 0 0 0,4 2-16 0 0,0 0 0 0 0,0 0 0 0 0,0-1 0 0 0,1 1 1 0 0,-1-1-1 0 0,1 0 0 0 0,-1 1 0 0 0,1-1 1 0 0,0 0-1 0 0,-1-1 0 0 0,1 1 0 0 0,0 0 1 0 0,0-1-1 0 0,1 1 0 0 0,-1-1 0 0 0,-2-4 1 0 0,1-2-133 0 0,3 7-66 0 0,0 0-12 0 0,0 1 165 0 0,-1-3-179 0 0,1-1 1 0 0,1 1-1 0 0,-1 0 1 0 0,1 0-1 0 0,-1-1 1 0 0,4-6-1 0 0,4-5-450 0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5-26T06:51:13.388"/>
    </inkml:context>
    <inkml:brush xml:id="br0">
      <inkml:brushProperty name="width" value="0.05" units="cm"/>
      <inkml:brushProperty name="height" value="0.05" units="cm"/>
      <inkml:brushProperty name="color" value="#F6630D"/>
    </inkml:brush>
  </inkml:definitions>
  <inkml:trace contextRef="#ctx0" brushRef="#br0">1 1 9760 0 0,'0'0'744'0'0,"5"0"-472"0"0,-4 0-234 0 0,1 1 0 0 0,0-1 0 0 0,-1 1 0 0 0,1 0 0 0 0,-1 0-1 0 0,0 0 1 0 0,1 0 0 0 0,-1 0 0 0 0,0 0 0 0 0,1 0 0 0 0,-1 0 0 0 0,0 0 0 0 0,0 0 0 0 0,0 1 0 0 0,2 2 0 0 0,-1-2 37 0 0,0 1 0 0 0,0 0-1 0 0,1-1 1 0 0,-1 0 0 0 0,4 3 0 0 0,0-1 115 0 0,-1 0 0 0 0,-1-1 1 0 0,1 2-1 0 0,6 6 0 0 0,6 6 523 0 0,-14-14-622 0 0,0 1 1 0 0,0-1 0 0 0,-1 1 0 0 0,1 0 0 0 0,-1 0 0 0 0,0 0 0 0 0,-1 1 0 0 0,1-1-1 0 0,-1 0 1 0 0,2 6 0 0 0,0 1 23 0 0,0-1 16 0 0,-1 1 0 0 0,-1 0 0 0 0,0 0 0 0 0,-1 0 1 0 0,0 1-1 0 0,-1 12 0 0 0,0 6 207 0 0,0-2-180 0 0,1-4-76 0 0,4 41 1 0 0,1-33-83 0 0,1-3-19 0 0,-6-29 7 0 0,0 0 0 0 0,0-1 0 0 0,0 1 0 0 0,0 0 1 0 0,0 0-1 0 0,1 0 0 0 0,-1 0 0 0 0,0 0 0 0 0,0 0 0 0 0,0 0 1 0 0,0-1-1 0 0,0 1 0 0 0,0 0 0 0 0,1 0 0 0 0,-1 0 0 0 0,0 0 0 0 0,0 0 1 0 0,0 0-1 0 0,0 0 0 0 0,0 0 0 0 0,1 0 0 0 0,-1 0 0 0 0,0 0 1 0 0,0 0-1 0 0,0 0 0 0 0,0 0 0 0 0,1 0 0 0 0,-1 0 0 0 0,0 0 1 0 0,0 0-1 0 0,0 0 0 0 0,0 0 0 0 0,0 0 0 0 0,1 0 0 0 0,-1 0 0 0 0,0 0 1 0 0,0 0-1 0 0,0 1 0 0 0,0-1 0 0 0,0 0 0 0 0,1 0 0 0 0,-1 0 1 0 0,0 0-1 0 0,0 0 0 0 0,0 0 0 0 0,0 0 0 0 0,0 1 0 0 0,0-1 0 0 0,0 0 1 0 0,0 0-1 0 0,0 0 0 0 0,0 0 0 0 0,1 0 0 0 0,-1 1 0 0 0,0-1 1 0 0,0 0-1 0 0,0 0 0 0 0,0 0 0 0 0,0 0 0 0 0,0 1 0 0 0,0-1 0 0 0,0 0 1 0 0,0 0-1 0 0,0 0 0 0 0,5-15-1285 0 0,-4 3 471 0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5-26T06:51:14.152"/>
    </inkml:context>
    <inkml:brush xml:id="br0">
      <inkml:brushProperty name="width" value="0.05" units="cm"/>
      <inkml:brushProperty name="height" value="0.05" units="cm"/>
      <inkml:brushProperty name="color" value="#F6630D"/>
    </inkml:brush>
  </inkml:definitions>
  <inkml:trace contextRef="#ctx0" brushRef="#br0">0 86 8720 0 0,'0'0'256'0'0,"13"8"96"0"0,-11-7-352 0 0,1-1 7 0 0,-1 1 0 0 0,1 0 0 0 0,0 1 0 0 0,-1-1 0 0 0,1 0 0 0 0,-1 1-1 0 0,0-1 1 0 0,0 1 0 0 0,1 0 0 0 0,-1 0 0 0 0,0 0 0 0 0,0 0 0 0 0,-1 0-1 0 0,1 0 1 0 0,0 1 0 0 0,1 2 0 0 0,7 14-28 0 0,-4-8 5 0 0,8 22 0 0 0,-13-30 18 0 0,1 0 25 0 0,-1-1 0 0 0,0 1 1 0 0,0 0-1 0 0,-1 1 0 0 0,1-1 1 0 0,0 0-1 0 0,-1 0 0 0 0,0 0 1 0 0,0 0-1 0 0,0 0 0 0 0,0 0 1 0 0,0 1-1 0 0,-1-1 0 0 0,0 4 1 0 0,-3 0 30 0 0,3-5-4 0 0,1 0 0 0 0,0 1 0 0 0,-1-1 0 0 0,1 0 0 0 0,0 1-1 0 0,0-1 1 0 0,0 0 0 0 0,0 1 0 0 0,1 2 0 0 0,-1-3 50 0 0,0 0 1087 0 0,0-4-1078 0 0,-1-21 13 0 0,0 14 97 0 0,1 1 0 0 0,0-1-1 0 0,1-13 1 0 0,1 10-146 0 0,-1 7-41 0 0,0 1 0 0 0,0-1 0 0 0,0 0 0 0 0,0 1 0 0 0,3-6 1 0 0,5-11-36 0 0,17-37-16 0 0,-21 47-42 0 0,-4 8 39 0 0,0 1 1 0 0,1 0 0 0 0,-1-1 0 0 0,0 1 0 0 0,1 0 0 0 0,-1 0 0 0 0,4-4 0 0 0,4-4-19 0 0,-7 8 34 0 0,-1 0 0 0 0,0 0 0 0 0,1 0 0 0 0,0 1-1 0 0,-1-1 1 0 0,1 1 0 0 0,0-1 0 0 0,0 1-1 0 0,0 0 1 0 0,0 0 0 0 0,0-1 0 0 0,4 0 0 0 0,15-10 2 0 0,-20 11 1 0 0,0 1 1 0 0,0-1 0 0 0,0 0 0 0 0,1 1 0 0 0,-1-1 0 0 0,0 1 0 0 0,0-1 0 0 0,1 1 0 0 0,-1 0-1 0 0,0 0 1 0 0,1-1 0 0 0,-1 1 0 0 0,0 0 0 0 0,1 0 0 0 0,-1 0 0 0 0,1 0 0 0 0,-1 1 0 0 0,0-1-1 0 0,1 0 1 0 0,-1 1 0 0 0,0-1 0 0 0,1 0 0 0 0,-1 1 0 0 0,0 0 0 0 0,0-1 0 0 0,0 1 0 0 0,1 0-1 0 0,1 1 1 0 0,-1 0-8 0 0,1 0-38 0 0,0 0 0 0 0,-1 0 0 0 0,1 1 0 0 0,-1 0 0 0 0,0-1 0 0 0,0 1 0 0 0,0 0 0 0 0,0 0 0 0 0,0 0 0 0 0,-1 0 0 0 0,1 0 0 0 0,-1 0 0 0 0,0 1 0 0 0,0-1 0 0 0,1 5 0 0 0,8 19-204 0 0,-6-19 222 0 0,0 2 0 0 0,-1-1 0 0 0,0 0 0 0 0,0 1 0 0 0,-1-1 0 0 0,-1 1 0 0 0,2 11 0 0 0,1 19 26 0 0,-2-31 0 0 0,-1 1 0 0 0,1 12 0 0 0,-2 6 0 0 0,0-27 1 0 0,4 5 15 0 0,-4-5 399 0 0,1-4-315 0 0,-1 0 0 0 0,1 1 1 0 0,0-1-1 0 0,0 1 1 0 0,0-1-1 0 0,0 1 1 0 0,2-3-1 0 0,2-4 329 0 0,6-11 40 0 0,5-12-458 0 0,-14 28-11 0 0,1-1 0 0 0,-1 1 0 0 0,1 0 0 0 0,0 0 0 0 0,0 0 0 0 0,0 0 0 0 0,1 0 0 0 0,-1 1 0 0 0,7-5 0 0 0,-4 2 0 0 0,0 1 0 0 0,9-12 0 0 0,-6 7-2 0 0,0 1 0 0 0,0-1 1 0 0,1 2-1 0 0,0 0 0 0 0,1 0 1 0 0,0 0-1 0 0,15-7 0 0 0,-25 14 8 0 0,1 0-12 0 0,0-1 21 0 0,13 1-140 0 0,-13 2 102 0 0,-1 0 0 0 0,1 0 0 0 0,-1 0 0 0 0,1 0 1 0 0,-1 0-1 0 0,1 0 0 0 0,-1 1 0 0 0,1-1 0 0 0,-1 0 0 0 0,0 1 1 0 0,0-1-1 0 0,0 1 0 0 0,0 0 0 0 0,0-1 0 0 0,0 1 1 0 0,0-1-1 0 0,-1 1 0 0 0,1 0 0 0 0,0 0 0 0 0,-1 0 1 0 0,0-1-1 0 0,1 1 0 0 0,-1 0 0 0 0,0 0 0 0 0,0 0 1 0 0,0 0-1 0 0,0 2 0 0 0,-10 46-680 0 0,7-30 520 0 0,-6 18 0 0 0,5-25 108 0 0,0 1-416 0 0,-10 22 1 0 0,14-34 218 0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5-26T06:51:14.775"/>
    </inkml:context>
    <inkml:brush xml:id="br0">
      <inkml:brushProperty name="width" value="0.05" units="cm"/>
      <inkml:brushProperty name="height" value="0.05" units="cm"/>
      <inkml:brushProperty name="color" value="#F6630D"/>
    </inkml:brush>
  </inkml:definitions>
  <inkml:trace contextRef="#ctx0" brushRef="#br0">244 0 11544 0 0,'0'0'1992'0'0,"-3"1"-1779"0"0,-26-1-161 0 0,9-1-61 0 0,16 2 11 0 0,0-1 1 0 0,0 1-1 0 0,0 0 1 0 0,0 0-1 0 0,0 1 1 0 0,0-1-1 0 0,1 1 1 0 0,-1-1-1 0 0,1 1 1 0 0,-1 0-1 0 0,1 1 1 0 0,-1-1-1 0 0,-4 5 1 0 0,-3 3 2 0 0,0 1 0 0 0,-11 15 0 0 0,21-24-17 0 0,-55 73-612 0 0,51-67 589 0 0,0 1-1 0 0,1 0 1 0 0,0 0-1 0 0,0 0 1 0 0,1 0-1 0 0,0 1 1 0 0,-2 13-1 0 0,4-18 32 0 0,1 0 0 0 0,0 0-1 0 0,0 1 1 0 0,1-1 0 0 0,0 0 0 0 0,0 0-1 0 0,0 0 1 0 0,0 0 0 0 0,1 0-1 0 0,0 0 1 0 0,0-1 0 0 0,4 8-1 0 0,-5-10-11 0 0,0 0 0 0 0,1 0-1 0 0,-1 1 1 0 0,1-1-1 0 0,-1 0 1 0 0,1 0 0 0 0,0 0-1 0 0,0-1 1 0 0,0 1-1 0 0,0 0 1 0 0,0-1 0 0 0,0 1-1 0 0,0-1 1 0 0,0 0-1 0 0,1 0 1 0 0,-1 0 0 0 0,1 0-1 0 0,-1 0 1 0 0,1 0-1 0 0,-1-1 1 0 0,1 1 0 0 0,-1-1-1 0 0,1 0 1 0 0,-1 1-1 0 0,1-1 1 0 0,4-1 0 0 0,-1 0-25 0 0,-1 0 1 0 0,0 0 0 0 0,0 0 0 0 0,8-5 0 0 0,-11 5 44 0 0,0 0-1 0 0,0 0 1 0 0,0 0 0 0 0,-1 0 0 0 0,1-1-1 0 0,0 1 1 0 0,-1-1 0 0 0,1 0-1 0 0,-1 1 1 0 0,0-1 0 0 0,0 0-1 0 0,1 0 1 0 0,-1 1 0 0 0,0-1 0 0 0,0-3-1 0 0,1 0 64 0 0,0 0 0 0 0,-1 0 0 0 0,1 0 0 0 0,-1-1 0 0 0,-1 1 0 0 0,1 0-1 0 0,-1-1 1 0 0,0 1 0 0 0,0 0 0 0 0,0-1 0 0 0,-1 1 0 0 0,-2-7 0 0 0,0-11 215 0 0,2 14-233 0 0,-1 1 0 0 0,1 0 0 0 0,-1 0 1 0 0,0 1-1 0 0,-6-13 0 0 0,2 8 31 0 0,2 5-13 0 0,0-1 0 0 0,1 1 0 0 0,0-1 0 0 0,-3-15 0 0 0,6 15-67 0 0,4 4 12 0 0,-3 4 4 0 0,0 0 0 0 0,-1-1 0 0 0,1 1 1 0 0,0 0-1 0 0,0 0 0 0 0,-1-1 1 0 0,1 1-1 0 0,0 0 0 0 0,0 0 0 0 0,0 0 1 0 0,0 0-1 0 0,-1 0 0 0 0,1 0 1 0 0,0 0-1 0 0,0 0 0 0 0,0 0 1 0 0,0 1-1 0 0,-1-1 0 0 0,1 0 0 0 0,0 1 1 0 0,0-1-1 0 0,-1 0 0 0 0,1 1 1 0 0,0-1-1 0 0,-1 1 0 0 0,1-1 0 0 0,0 1 1 0 0,-1-1-1 0 0,1 1 0 0 0,0-1 1 0 0,-1 1-1 0 0,1 1 0 0 0,20 24-144 0 0,-17-20 155 0 0,3 5 16 0 0,0 1 1 0 0,9 17-1 0 0,9 17-29 0 0,0 1-14 0 0,-2-12 55 0 0,-14-21-54 0 0,1 1 1 0 0,0-2 0 0 0,1 1 0 0 0,13 11 0 0 0,-7-8-6 0 0,22 17 11 0 0,-36-31-12 0 0,1-1 1 0 0,0 1-1 0 0,0-1 0 0 0,0 0 0 0 0,0 0 0 0 0,0 0 0 0 0,1 0 0 0 0,6 1 1 0 0,-9-3-46 0 0,0 0 1 0 0,0 0 0 0 0,1 0 0 0 0,-1-1 0 0 0,0 1 0 0 0,0-1-1 0 0,0 1 1 0 0,0-1 0 0 0,0 0 0 0 0,1 1 0 0 0,1-3-1 0 0,20-10-840 0 0,-24 12 864 0 0,2 0-88 0 0,-1 0 1 0 0,1 0-1 0 0,-1-1 0 0 0,0 1 1 0 0,1-1-1 0 0,-1 1 1 0 0,0-1-1 0 0,1-2 0 0 0,1 0-100 0 0,6-11-418 0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5-26T06:51:15.157"/>
    </inkml:context>
    <inkml:brush xml:id="br0">
      <inkml:brushProperty name="width" value="0.05" units="cm"/>
      <inkml:brushProperty name="height" value="0.05" units="cm"/>
      <inkml:brushProperty name="color" value="#F6630D"/>
    </inkml:brush>
  </inkml:definitions>
  <inkml:trace contextRef="#ctx0" brushRef="#br0">1 0 10968 0 0,'0'0'530'0'0,"13"5"137"0"0,0-2-669 0 0,-8-2-10 0 0,0 0 1 0 0,0 0 0 0 0,-1 1-1 0 0,1 0 1 0 0,0 0 0 0 0,0 0 0 0 0,-1 0-1 0 0,0 1 1 0 0,1-1 0 0 0,-1 1-1 0 0,0 1 1 0 0,5 3 0 0 0,-1 2 25 0 0,1-1 1 0 0,13 10-1 0 0,7 6-7 0 0,19 13-217 0 0,-1 3 372 0 0,-45-38-186 0 0,9 4-792 0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5-26T06:51:15.542"/>
    </inkml:context>
    <inkml:brush xml:id="br0">
      <inkml:brushProperty name="width" value="0.05" units="cm"/>
      <inkml:brushProperty name="height" value="0.05" units="cm"/>
      <inkml:brushProperty name="color" value="#F6630D"/>
    </inkml:brush>
  </inkml:definitions>
  <inkml:trace contextRef="#ctx0" brushRef="#br0">267 0 10800 0 0,'0'0'241'0'0,"-1"2"38"0"0,-16 41-123 0 0,-2-2 1 0 0,-34 56 0 0 0,20-39-339 0 0,-38 74 86 0 0,46-90 93 0 0,14-24 11 0 0,-11 26 0 0 0,16-24 81 0 0,6-17-76 0 0,-1 0 0 0 0,0 0 0 0 0,1-1 0 0 0,-1 1 0 0 0,0 0 0 0 0,-3 4 0 0 0,3-6-82 0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5-26T06:51:15.911"/>
    </inkml:context>
    <inkml:brush xml:id="br0">
      <inkml:brushProperty name="width" value="0.05" units="cm"/>
      <inkml:brushProperty name="height" value="0.05" units="cm"/>
      <inkml:brushProperty name="color" value="#F6630D"/>
    </inkml:brush>
  </inkml:definitions>
  <inkml:trace contextRef="#ctx0" brushRef="#br0">32 1 11024 0 0,'0'9'528'0'0,"0"-4"-374"0"0,0-6 273 0 0,0 11-365 0 0,0 31-228 0 0,-5 44 1 0 0,-17 113 949 0 0,19-170-448 0 0,1-1 1 0 0,4 55-1 0 0,14 56-71 0 0,-14-126-259 0 0,2 0-1 0 0,-1 0 0 0 0,1 0 1 0 0,1 0-1 0 0,0 0 0 0 0,0-1 1 0 0,1 0-1 0 0,1 0 0 0 0,15 19 1 0 0,-18-26-20 0 0,0 0 0 0 0,0 0 0 0 0,1 0 0 0 0,-1 0 0 0 0,1-1 0 0 0,0 0 0 0 0,0 0 1 0 0,0 0-1 0 0,0 0 0 0 0,1-1 0 0 0,-1 0 0 0 0,1 0 0 0 0,0 0 0 0 0,-1-1 0 0 0,1 0 0 0 0,0 0 1 0 0,0 0-1 0 0,0-1 0 0 0,5 0 0 0 0,9-1-72 0 0,0-2 1 0 0,0 0-1 0 0,-1-1 1 0 0,23-7-1 0 0,-24 5-147 0 0,0-1 0 0 0,-1 0 0 0 0,0-1 0 0 0,-1-1 1 0 0,1-1-1 0 0,19-16 0 0 0,-4-2-223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5-26T06:50:53.874"/>
    </inkml:context>
    <inkml:brush xml:id="br0">
      <inkml:brushProperty name="width" value="0.05" units="cm"/>
      <inkml:brushProperty name="height" value="0.05" units="cm"/>
      <inkml:brushProperty name="color" value="#F6630D"/>
    </inkml:brush>
  </inkml:definitions>
  <inkml:trace contextRef="#ctx0" brushRef="#br0">353 1 7344 0 0,'0'0'930'0'0,"0"5"180"0"0,0-3-1046 0 0,0 0 1 0 0,0 0-1 0 0,0 0 1 0 0,0 0-1 0 0,0 0 1 0 0,-1 0-1 0 0,1-1 1 0 0,-1 1-1 0 0,1 0 1 0 0,-1 0-1 0 0,0 0 1 0 0,1-1-1 0 0,-1 1 1 0 0,0 0-1 0 0,-2 1 1 0 0,-5 9 86 0 0,-11 25 1 0 0,-4 6 9 0 0,-50 51-96 0 0,54-71-58 0 0,-28 29-37 0 0,26-29 1 0 0,-31 42 0 0 0,27-33 29 0 0,15-20 0 0 0,-12 20 0 0 0,-2 7 13 0 0,23-34 875 0 0,24-14-541 0 0,-10-1-205 0 0,-1 0 0 0 0,-1-1 0 0 0,0-1 0 0 0,15-19 1 0 0,9-10 178 0 0,-22 27-137 0 0,-1-1 0 0 0,0 0 0 0 0,14-26 0 0 0,-20 30-191 0 0,-4 6 43 0 0,1 1 0 0 0,-1-1-1 0 0,1 1 1 0 0,0 0 0 0 0,6-7 0 0 0,0-1 44 0 0,-8 10-69 0 0,1 0 1 0 0,-1 0 0 0 0,1 0 0 0 0,-1 1 0 0 0,1-1 0 0 0,0 0 0 0 0,-1 1-1 0 0,1-1 1 0 0,3-1 0 0 0,-3 2 20 0 0,0-1 0 0 0,0 1-1 0 0,0-1 1 0 0,0 0 0 0 0,0 1-1 0 0,0-1 1 0 0,-1 0 0 0 0,1 0-1 0 0,-1 0 1 0 0,2-3 0 0 0,11-13 53 0 0,4-5 331 0 0,-17 22-160 0 0,11-11 332 0 0,-11 12-528 0 0,4-9 216 0 0,-2 9-254 0 0,-1 1 7 0 0,1-1 0 0 0,-1 0 1 0 0,1 1-1 0 0,-1-1 0 0 0,1 1 0 0 0,-1 0 0 0 0,0 0 0 0 0,0 0 1 0 0,1 0-1 0 0,-1 0 0 0 0,0 1 0 0 0,0-1 0 0 0,0 1 0 0 0,0-1 0 0 0,0 1 1 0 0,-1 0-1 0 0,1 0 0 0 0,2 3 0 0 0,3 5 64 0 0,0 0 0 0 0,9 19 0 0 0,-3-6 87 0 0,29 53 418 0 0,10 29-572 0 0,-28-54-26 0 0,-5-10 67 0 0,-1 1 0 0 0,17 63-1 0 0,-27-77 322 0 0,-4-17-377 0 0,-1-1 0 0 0,2 17 0 0 0,-4-23-590 0 0,-1-1 0 0 0,0 1 0 0 0,0 0 0 0 0,0 0 0 0 0,0 0 0 0 0,-2 5 1 0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5-26T06:51:16.270"/>
    </inkml:context>
    <inkml:brush xml:id="br0">
      <inkml:brushProperty name="width" value="0.05" units="cm"/>
      <inkml:brushProperty name="height" value="0.05" units="cm"/>
      <inkml:brushProperty name="color" value="#F6630D"/>
    </inkml:brush>
  </inkml:definitions>
  <inkml:trace contextRef="#ctx0" brushRef="#br0">71 9 9936 0 0,'1'-3'56'0'0,"2"-2"208"0"0,-1 16 0 0 0,-1 0-192 0 0,0 10-40 0 0,0-20-15 0 0,-1-14 1363 0 0,-2 18-1166 0 0,1 0-1 0 0,-1 0 1 0 0,1 0 0 0 0,-2 9 0 0 0,-1 8 200 0 0,-18 30 662 0 0,13-22-858 0 0,1-3-107 0 0,1 1 1 0 0,-7 49 0 0 0,11-52-85 0 0,1-14-1 0 0,1 0-1 0 0,0 21 1 0 0,4 3 76 0 0,-3-12 83 0 0,2-1 1 0 0,10 45 0 0 0,-9-55-186 0 0,0-1 0 0 0,0 0 0 0 0,7 13 0 0 0,-9-21 0 0 0,1 1 0 0 0,0-1 0 0 0,1 1 0 0 0,-1-1 0 0 0,1 0 0 0 0,-1 0 0 0 0,1 0 0 0 0,0 0 0 0 0,6 4 0 0 0,-6-5-3 0 0,-1 0 1 0 0,1 0 0 0 0,0 0 0 0 0,0 0 0 0 0,0 0 0 0 0,0-1 0 0 0,0 1 0 0 0,0-1 0 0 0,0 0 0 0 0,0 0 0 0 0,1 0 0 0 0,-1-1 0 0 0,0 1 0 0 0,1-1 0 0 0,-1 1 0 0 0,0-1 0 0 0,1 0 0 0 0,4-1 0 0 0,2-1-197 0 0,0-1 0 0 0,0 1 0 0 0,0-2 0 0 0,0 1 0 0 0,-1-2 1 0 0,0 1-1 0 0,0-1 0 0 0,0-1 0 0 0,0 1 0 0 0,-1-1 0 0 0,12-11 0 0 0,1-5-399 0 0,-3-3-2 0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5-26T06:51:16.657"/>
    </inkml:context>
    <inkml:brush xml:id="br0">
      <inkml:brushProperty name="width" value="0.05" units="cm"/>
      <inkml:brushProperty name="height" value="0.05" units="cm"/>
      <inkml:brushProperty name="color" value="#F6630D"/>
    </inkml:brush>
  </inkml:definitions>
  <inkml:trace contextRef="#ctx0" brushRef="#br0">1 494 11600 0 0,'14'-11'256'0'0,"-2"6"48"0"0,2 5 16 0 0,-5 9 8 0 0,5-5-264 0 0,-1-4-64 0 0,1 3 0 0 0,0-3 0 0 0,-1 0-112 0 0,5 4-40 0 0,0-4-8 0 0,0-7 0 0 0,5-10-24 0 0,-1-3-8 0 0,1-1 0 0 0,-1-2 0 0 0</inkml:trace>
  <inkml:trace contextRef="#ctx0" brushRef="#br0" timeOffset="1">565 0 11024 0 0,'4'7'46'0'0,"2"3"75"0"0,0 0 0 0 0,1 0 0 0 0,8 10 0 0 0,-6-8 50 0 0,-1 1 0 0 0,0 1 0 0 0,7 17-1 0 0,-13-28-167 0 0,5 16 336 0 0,0 1 0 0 0,-1 0 0 0 0,-1 0 1 0 0,-1 1-1 0 0,-1-1 0 0 0,0 28 0 0 0,-2-18-231 0 0,-3 0 0 0 0,0 0 0 0 0,-2-1-1 0 0,-1 1 1 0 0,-15 45 0 0 0,11-46-278 0 0,-1 0 0 0 0,-1-1 1 0 0,-2 0-1 0 0,0-1 0 0 0,-2 0 1 0 0,-32 42-1 0 0,-4-9-4879 0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5-26T06:51:26.478"/>
    </inkml:context>
    <inkml:brush xml:id="br0">
      <inkml:brushProperty name="width" value="0.05" units="cm"/>
      <inkml:brushProperty name="height" value="0.05" units="cm"/>
      <inkml:brushProperty name="color" value="#004F8B"/>
    </inkml:brush>
  </inkml:definitions>
  <inkml:trace contextRef="#ctx0" brushRef="#br0">0 236 4232 0 0,'0'0'307'0'0,"1"-1"-149"0"0,2-6-138 0 0,-1 5 87 0 0,-1-1 0 0 0,0 1-1 0 0,0-1 1 0 0,0 0 0 0 0,0 0-1 0 0,1-4 1 0 0,-2 6 534 0 0,1-1-398 0 0,0 2-98 0 0,0-1 0 0 0,0 0 0 0 0,0 1 0 0 0,0-1 0 0 0,0 1-1 0 0,1-1 1 0 0,-1 1 0 0 0,0-1 0 0 0,0 1 0 0 0,0 0 0 0 0,0 0 0 0 0,1 0 0 0 0,-1-1 0 0 0,0 1 0 0 0,0 0 0 0 0,0 0 0 0 0,1 1 0 0 0,-1-1 0 0 0,0 0 0 0 0,0 0 0 0 0,0 1 0 0 0,0-1 0 0 0,1 0 0 0 0,-1 1 0 0 0,0-1-1 0 0,0 1 1 0 0,0 0 0 0 0,0-1 0 0 0,0 1 0 0 0,0 0 0 0 0,0-1 0 0 0,0 1 0 0 0,-1 0 0 0 0,2 1 0 0 0,-1-1-32 0 0,0 0-86 0 0,0 0-1 0 0,-1 0 1 0 0,1 1-1 0 0,0-1 1 0 0,0 0-1 0 0,-1 1 1 0 0,1-1 0 0 0,0 1-1 0 0,-1-1 1 0 0,1 1-1 0 0,-1-1 1 0 0,0 3-1 0 0,1-4-9 0 0,2 14 102 0 0,0-4-149 0 0,-1 1 0 0 0,0-1-1 0 0,0 1 1 0 0,0 14 0 0 0,-2 38 184 0 0,1-61-111 0 0,1 3-18 0 0,-1-4 537 0 0,0-8 174 0 0,2-4-275 0 0,-2 8-348 0 0,0 0 1 0 0,0 0-1 0 0,0 0 1 0 0,-1 0-1 0 0,1 0 1 0 0,0-5 0 0 0,-1-168 1086 0 0,3 155-1147 0 0,-1 5-43 0 0,-3 10 5 0 0,1 5 395 0 0,0 1-407 0 0,0 0 1 0 0,0-1 0 0 0,0 1 0 0 0,0 0-1 0 0,0-1 1 0 0,0 1 0 0 0,0 0 0 0 0,1-1 0 0 0,-1 1-1 0 0,0 0 1 0 0,0 0 0 0 0,0-1 0 0 0,0 1 0 0 0,0 0-1 0 0,-1-1 1 0 0,1 1 0 0 0,0 0 0 0 0,0-1-1 0 0,0 1 1 0 0,0 0 0 0 0,0-1 0 0 0,0 1 0 0 0,-1-4-243 0 0,-3 13 136 0 0,1 0 1 0 0,0 1 0 0 0,1-1 0 0 0,-2 13 0 0 0,-2 6-277 0 0,0 19 149 0 0,3-15 198 0 0,-7 28-22 0 0,8-57 68 0 0,1 0 1 0 0,1 11 20 0 0,0-13 28 0 0,4-17 312 0 0,1-24 193 0 0,-1-53-360 0 0,4-7-208 0 0,-3 83 0 0 0,-4-13 0 0 0,-1 18 0 0 0,1 4 0 0 0,1 0 0 0 0,-1 4-12 0 0,-1 3 9 0 0,0 1 0 0 0,0-1 0 0 0,0 1 0 0 0,1-1 0 0 0,-1 0 0 0 0,0 1 0 0 0,0-1 0 0 0,1 1 1 0 0,-1-1-1 0 0,0 1 0 0 0,0-1 0 0 0,1 1 0 0 0,-1-1 0 0 0,1 1 0 0 0,-1-1 0 0 0,0 1 1 0 0,1 0-1 0 0,-1-1 0 0 0,2 0 0 0 0,5-5 1 0 0,-3 2 2 0 0,0 2-11 0 0,-4 2 1 0 0,1 0 1 0 0,-1 0 0 0 0,0 0-1 0 0,0 0 1 0 0,0 0-1 0 0,0 0 1 0 0,0 0-1 0 0,1 0 1 0 0,-1 0 0 0 0,0 0-1 0 0,0 0 1 0 0,0 0-1 0 0,0 0 1 0 0,0 0-1 0 0,1 0 1 0 0,-1 0 0 0 0,0 0-1 0 0,0 0 1 0 0,0 0-1 0 0,0 1 1 0 0,0-1 0 0 0,0 0-1 0 0,1 0 1 0 0,-1 0-1 0 0,0 0 1 0 0,0 0-1 0 0,0 0 1 0 0,0 1 0 0 0,0-1-1 0 0,0 0 1 0 0,0 0-1 0 0,0 0 1 0 0,0 0-1 0 0,0 0 1 0 0,0 1 0 0 0,0-1-1 0 0,0 0 1 0 0,0 0-1 0 0,0 0 1 0 0,0 0-1 0 0,0 1 1 0 0,2 12-183 0 0,-3 17-97 0 0,-12 141-183 0 0,13-166 435 0 0,0-1 0 0 0,-1 0 0 0 0,1 1 0 0 0,-1-1 1 0 0,0 0-1 0 0,-2 6 0 0 0,-4 2-5841 0 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5-26T06:51:27.087"/>
    </inkml:context>
    <inkml:brush xml:id="br0">
      <inkml:brushProperty name="width" value="0.05" units="cm"/>
      <inkml:brushProperty name="height" value="0.05" units="cm"/>
      <inkml:brushProperty name="color" value="#004F8B"/>
    </inkml:brush>
  </inkml:definitions>
  <inkml:trace contextRef="#ctx0" brushRef="#br0">0 0 9504 0 0,'0'0'721'0'0,"10"9"70"0"0,9 5-53 0 0,-12-8-620 0 0,1-1-5 0 0,-8-5-109 0 0,1 0 1 0 0,0 1 0 0 0,0-1-1 0 0,-1 1 1 0 0,1-1 0 0 0,0 1-1 0 0,-1-1 1 0 0,1 1 0 0 0,-1 0 0 0 0,1-1-1 0 0,-1 1 1 0 0,1-1 0 0 0,0 3-1 0 0,8 6 103 0 0,-8-9-99 0 0,0 1 0 0 0,-1-1 1 0 0,1 1-1 0 0,0-1 0 0 0,-1 1 0 0 0,1-1 0 0 0,-1 1 0 0 0,1-1 1 0 0,-1 1-1 0 0,1 0 0 0 0,-1-1 0 0 0,1 1 0 0 0,0 1 1 0 0,2 10 387 0 0,0-1 1 0 0,-1 1-1 0 0,0 0 0 0 0,-1 14 1 0 0,-1 55 937 0 0,-1-35-1052 0 0,0-13-366 0 0,0-20 94 0 0,1 0 1 0 0,0-1-1 0 0,0 1 0 0 0,2 0 0 0 0,2 14 1 0 0,6 23 97 0 0,-9-41-155 0 0,0 0 0 0 0,1 0 1 0 0,0 1-1 0 0,1-2 0 0 0,-1 1 1 0 0,9 16-1 0 0,-11-24 52 0 0,7 14 217 0 0,-1 2-158 0 0,-6-16-65 0 0,0 0 1 0 0,1 0 0 0 0,-1-1-1 0 0,1 1 1 0 0,-1 0 0 0 0,1 0-1 0 0,0-1 1 0 0,-1 1 0 0 0,1 0 0 0 0,0-1-1 0 0,0 1 1 0 0,-1-1 0 0 0,1 1-1 0 0,0-1 1 0 0,0 1 0 0 0,0-1 0 0 0,-1 0-1 0 0,1 1 1 0 0,0-1 0 0 0,0 0-1 0 0,0 0 1 0 0,0 0 0 0 0,0 1 0 0 0,0-1-1 0 0,0 0 1 0 0,0 0 0 0 0,0 0-1 0 0,-1-1 1 0 0,1 1 0 0 0,0 0 0 0 0,0 0-1 0 0,2-1 1 0 0,1 0-28 0 0,-1 0 0 0 0,1 0 1 0 0,0 0-1 0 0,0-1 0 0 0,5-2 1 0 0,11-8-345 0 0,-1-1 1 0 0,-1-1 0 0 0,0-1 0 0 0,-1 0 0 0 0,0-1 0 0 0,-1-1-1 0 0,25-36 1 0 0,-23 25-203 0 0,1 1-2 0 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5-26T06:51:27.886"/>
    </inkml:context>
    <inkml:brush xml:id="br0">
      <inkml:brushProperty name="width" value="0.05" units="cm"/>
      <inkml:brushProperty name="height" value="0.05" units="cm"/>
      <inkml:brushProperty name="color" value="#004F8B"/>
    </inkml:brush>
  </inkml:definitions>
  <inkml:trace contextRef="#ctx0" brushRef="#br0">0 270 9416 0 0,'0'0'449'0'0,"14"0"78"0"0,2-4-401 0 0,4 0 76 0 0,-16 3-208 0 0,1 0 0 0 0,-1 0 1 0 0,0 0-1 0 0,0 0 0 0 0,0 0 1 0 0,0-1-1 0 0,-1 0 0 0 0,1 0 1 0 0,0 0-1 0 0,-1 0 1 0 0,5-4-1 0 0,18-9-38 0 0,-19 11 47 0 0,0-1 1 0 0,0 1 0 0 0,0-1-1 0 0,11-12 1 0 0,-12 11 2 0 0,1 0 0 0 0,0 1-1 0 0,0-1 1 0 0,0 1 0 0 0,8-3 0 0 0,-4 2-12 0 0,0-1 0 0 0,12-10 0 0 0,-12 9-5 0 0,-1 1-1 0 0,18-9 0 0 0,-25 14 12 0 0,0 1 0 0 0,-1-1 0 0 0,1 1 0 0 0,-1-1 0 0 0,1 0 0 0 0,3-4 0 0 0,0-1 0 0 0,0 6 10 0 0,-5 1 344 0 0,-10 1 114 0 0,5 0-438 0 0,0-1 0 0 0,0 1 0 0 0,0-1 0 0 0,-1 0 0 0 0,1 0 0 0 0,0-1 0 0 0,-7 0 0 0 0,9 1-30 0 0,-1-1 0 0 0,1 1-1 0 0,-1 0 1 0 0,1 1 0 0 0,-1-1 0 0 0,1 0 0 0 0,-1 1 0 0 0,1 0 0 0 0,0-1 0 0 0,-4 3 0 0 0,-26 12 35 0 0,18-8 13 0 0,9-4-41 0 0,0 1-1 0 0,0-1 1 0 0,0 1-1 0 0,0 0 0 0 0,0 0 1 0 0,1 1-1 0 0,0-1 1 0 0,0 1-1 0 0,-4 5 0 0 0,3-3-38 0 0,-1 0-1 0 0,1-1 1 0 0,-1 0-1 0 0,-8 6 1 0 0,-1 1-93 0 0,11-9 120 0 0,0-1 0 0 0,0 0 0 0 0,0 0 0 0 0,-1 0 0 0 0,1 0 0 0 0,-6 2 0 0 0,9-4 11 0 0,-1 0 1 0 0,0 0 0 0 0,1 0-1 0 0,-1 0 1 0 0,1 1 0 0 0,0-1-1 0 0,-1 1 1 0 0,1-1 0 0 0,0 1-1 0 0,0-1 1 0 0,0 1 0 0 0,-1 2-1 0 0,-2 2 60 0 0,25-5-154 0 0,-7-5 35 0 0,-9 3 52 0 0,1-1-1 0 0,-1 0 1 0 0,1 0-1 0 0,-1 0 1 0 0,0 0 0 0 0,0-1-1 0 0,9-6 1 0 0,-12 8 5 0 0,-1 1 0 0 0,1-1-1 0 0,0 0 1 0 0,-1 0 0 0 0,1 1 0 0 0,0-1 0 0 0,0 1 0 0 0,2-1 0 0 0,14-5 113 0 0,-2-4-56 0 0,-8 4-35 0 0,0 1 0 0 0,0-1 0 0 0,0-1 0 0 0,7-7 1 0 0,-8 6-42 0 0,1 2 0 0 0,-1-1 1 0 0,1 1-1 0 0,0 0 0 0 0,12-6 1 0 0,-14 8 14 0 0,1 3-11 0 0,-2-3-21 0 0,-2-4 23 0 0,-2 6-3 0 0,0 0 1 0 0,0-1-1 0 0,0 1 1 0 0,0 0 0 0 0,-1 0-1 0 0,1 0 1 0 0,-1 0-1 0 0,1 0 1 0 0,-1-1 0 0 0,0-2-1 0 0,0-27-884 0 0,0-4-2950 0 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5-26T06:51:30.438"/>
    </inkml:context>
    <inkml:brush xml:id="br0">
      <inkml:brushProperty name="width" value="0.05" units="cm"/>
      <inkml:brushProperty name="height" value="0.05" units="cm"/>
      <inkml:brushProperty name="color" value="#004F8B"/>
    </inkml:brush>
  </inkml:definitions>
  <inkml:trace contextRef="#ctx0" brushRef="#br0">0 68 2848 0 0,'8'-15'4673'0'0,"-2"18"-2714"0"0,-1 2-1959 0 0,-1 1 0 0 0,-2-4 12 0 0,-1 0 1 0 0,1 0-1 0 0,-1 0 1 0 0,0 0-1 0 0,0 0 1 0 0,0 1-1 0 0,1 3 1 0 0,0 1 15 0 0,-1-6-27 0 0,-1-1 1 0 0,0 1-1 0 0,1-1 1 0 0,-1 1 0 0 0,0 0-1 0 0,0-1 1 0 0,0 1-1 0 0,1-1 1 0 0,-1 1-1 0 0,0 0 1 0 0,0-1 0 0 0,0 1-1 0 0,0 0 1 0 0,0-1-1 0 0,0 1 1 0 0,0 0 0 0 0,0-1-1 0 0,-1 2 1 0 0,1 1 21 0 0,1 0-15 0 0,1 10 5 0 0,-2-12-1 0 0,0 0 0 0 0,1 0 0 0 0,-1 0 0 0 0,0 0 0 0 0,0 0 0 0 0,1-1 0 0 0,-1 1 0 0 0,0 0 0 0 0,1 0 0 0 0,-1 0 0 0 0,1 0 0 0 0,0 1 0 0 0,0-2-6 0 0,-1 1 1 0 0,1 0 0 0 0,-1 0 0 0 0,1-1 0 0 0,-1 1 0 0 0,0 0 0 0 0,1 0 0 0 0,-1 0 0 0 0,0 0 0 0 0,0-1 0 0 0,1 1 0 0 0,-1 2 0 0 0,8 43 487 0 0,-8-45-332 0 0,0 1-96 0 0,1 5-52 0 0,3 0-14 0 0,-4-3 10 0 0,0-3 292 0 0,1 0-242 0 0,2 5-48 0 0,-2 0-12 0 0,0 10 0 0 0,0-14 0 0 0,0 0 0 0 0,-1 0 0 0 0,1 0 0 0 0,-1 0 0 0 0,0 0 0 0 0,0 0 0 0 0,0 0 0 0 0,0 0 0 0 0,0 4 0 0 0,0 86 310 0 0,1-85-324 0 0,7 21 14 0 0,-8-20 0 0 0,0 1 0 0 0,0-3 10 0 0,0-4 692 0 0,0-14-341 0 0,1-4-155 0 0,-2 0 0 0 0,1 1 0 0 0,-2-1 0 0 0,-4-21 1 0 0,5 32-207 0 0,0-1 0 0 0,0 1 0 0 0,1-1 0 0 0,0 1 0 0 0,1-10 0 0 0,0-3 0 0 0,-1-111-72 0 0,-4 113 72 0 0,4 10 27 0 0,0-1 0 0 0,0 1 0 0 0,1 0 0 0 0,1-9 1 0 0,-1 13-68 0 0,-1-20 528 0 0,1 20-435 0 0,4-7-41 0 0,-5 6-7 0 0,-1 2 5 0 0,1-1 70 0 0,0 1 0 0 0,0-24 328 0 0,0 24 2 0 0,0 9-1156 0 0,0 0 686 0 0,0 4-33 0 0,0 0 0 0 0,-1 0 0 0 0,-2 16 0 0 0,1-21 31 0 0,2 0 1 0 0,-1 1 0 0 0,1-1 0 0 0,1 12 0 0 0,-1 21-113 0 0,-1-34 109 0 0,1 1 0 0 0,-1-1 0 0 0,1 1 0 0 0,0-1 0 0 0,1 1 0 0 0,0-1 0 0 0,0 1 1 0 0,3 9-1 0 0,5 36-2098 0 0,-9-45 956 0 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5-26T06:51:32.632"/>
    </inkml:context>
    <inkml:brush xml:id="br0">
      <inkml:brushProperty name="width" value="0.05" units="cm"/>
      <inkml:brushProperty name="height" value="0.05" units="cm"/>
      <inkml:brushProperty name="color" value="#004F8B"/>
    </inkml:brush>
  </inkml:definitions>
  <inkml:trace contextRef="#ctx0" brushRef="#br0">1 831 3624 0 0,'0'0'267'0'0,"3"8"-86"0"0,-2-4-120 0 0,-1-3-46 0 0,0 0 0 0 0,0 0 0 0 0,1-1-1 0 0,-1 1 1 0 0,0 0 0 0 0,0-1 0 0 0,0 1 0 0 0,1 0 0 0 0,-1-1 0 0 0,0 1-1 0 0,1 0 1 0 0,-1-1 0 0 0,1 1 0 0 0,-1 0 0 0 0,0-1 0 0 0,1 1 0 0 0,-1-1-1 0 0,1 1 1 0 0,0-1 0 0 0,-1 1 0 0 0,3 0 1982 0 0,23-1-527 0 0,-22-1-1393 0 0,-1 0 1 0 0,1 0 0 0 0,-1-1-1 0 0,1 1 1 0 0,-1-1 0 0 0,0 1-1 0 0,0-1 1 0 0,1 0 0 0 0,-1 0-1 0 0,4-4 1 0 0,0-2 103 0 0,0 1-1 0 0,8-12 1 0 0,1 0-12 0 0,-11 13-136 0 0,0 2-1 0 0,0-1 1 0 0,1 1 0 0 0,8-6 0 0 0,-8 6-12 0 0,1 0 0 0 0,-1 0 0 0 0,7-8 0 0 0,127-121 310 0 0,-134 129-350 0 0,0 0 0 0 0,0 0 1 0 0,11-4-1 0 0,11-8-48 0 0,-25 15 66 0 0,1-1 1 0 0,-1 1-1 0 0,1-1 0 0 0,-1 1 0 0 0,0 0 0 0 0,1 1 0 0 0,0-1 0 0 0,-1 0 0 0 0,1 1 0 0 0,-1 0 0 0 0,1 0 0 0 0,0 0 1 0 0,3 1-1 0 0,8-1 77 0 0,-13 0-33 0 0,5-3-46 0 0,-6 3 1 0 0,0 0-1 0 0,0 0 1 0 0,0 0-1 0 0,0 0 0 0 0,-1 0 1 0 0,1 0-1 0 0,0 0 1 0 0,0 0-1 0 0,0 1 1 0 0,0-1-1 0 0,0 0 0 0 0,0 1 1 0 0,0-1-1 0 0,-1 0 1 0 0,1 1-1 0 0,0-1 1 0 0,0 1-1 0 0,-1-1 0 0 0,1 1 1 0 0,0 0-1 0 0,0-1 1 0 0,-1 1-1 0 0,1 0 0 0 0,0 1 1 0 0,1 0 0 0 0,6 5 14 0 0,-7-7-11 0 0,-1 1 0 0 0,0-1 0 0 0,0 0 1 0 0,1 0-1 0 0,-1 1 0 0 0,0-1 0 0 0,0 0 1 0 0,0 0-1 0 0,0 1 0 0 0,1-1 0 0 0,-1 0 0 0 0,0 1 1 0 0,0-1-1 0 0,0 0 0 0 0,0 1 0 0 0,0-1 1 0 0,0 0-1 0 0,0 1 0 0 0,0-1 0 0 0,0 0 1 0 0,0 1-1 0 0,0-1 0 0 0,0 0 0 0 0,0 1 0 0 0,0-1 1 0 0,0 1-1 0 0,0-1 0 0 0,0 1 0 0 0,0 0 0 0 0,-1-1 0 0 0,1 1 0 0 0,0 0 0 0 0,1-1 0 0 0,-1 1 0 0 0,0 0 0 0 0,0 0 0 0 0,0-1 0 0 0,0 1 0 0 0,1 0 0 0 0,-1-1 0 0 0,0 1 0 0 0,0 0 0 0 0,1-1 0 0 0,-1 1 0 0 0,1-1 0 0 0,-1 1 1 0 0,0-1-1 0 0,1 1 0 0 0,-1-1 0 0 0,1 1 0 0 0,-1-1 0 0 0,2 1 0 0 0,8 13-1 0 0,-10-12 0 0 0,1-1 0 0 0,-1 0 0 0 0,1 0 0 0 0,0 0 0 0 0,-1 0 0 0 0,1 0 0 0 0,0 1 0 0 0,0-1 0 0 0,0-1 0 0 0,0 1 0 0 0,0 0 0 0 0,0 0 0 0 0,0 0 0 0 0,0 0 0 0 0,0-1 0 0 0,0 1 0 0 0,3 0 0 0 0,0 1 0 0 0,-1-1 0 0 0,1 0 0 0 0,0 1 0 0 0,-1 0 0 0 0,5 2 0 0 0,-8-4 0 0 0,1 1 0 0 0,-1-1 0 0 0,0 0 0 0 0,0 0 0 0 0,1 1 0 0 0,-1-1 0 0 0,0 0 0 0 0,1 0 0 0 0,-1 0 0 0 0,0 1 0 0 0,1-1 0 0 0,-1 0 0 0 0,0 0 0 0 0,1 0 0 0 0,-1 0 0 0 0,0 0 0 0 0,1 0 0 0 0,-1 0 0 0 0,1 0 0 0 0,-1 0 0 0 0,0 0 0 0 0,1 0 0 0 0,-1 0 0 0 0,0 0 0 0 0,1 0 0 0 0,-1 0 0 0 0,1 0 0 0 0,-1 0 0 0 0,0-1 0 0 0,1 1 0 0 0,-1 0 0 0 0,0 0 0 0 0,1 0 0 0 0,-1 0 0 0 0,0-1 0 0 0,0 1 0 0 0,1-1 0 0 0,0 1 0 0 0,9-4 0 0 0,-8 3 0 0 0,1 0 0 0 0,-1 0 0 0 0,0 0 0 0 0,1 0 0 0 0,-1-1 0 0 0,0 1 0 0 0,0-1 0 0 0,0 1 0 0 0,0-1 0 0 0,1-2 0 0 0,8-6 73 0 0,-1 0 0 0 0,1 0 0 0 0,1 2 0 0 0,-1-1 0 0 0,2 1 1 0 0,22-11-1 0 0,-18 8-55 0 0,-15 9-14 0 0,0 1 0 0 0,0-1 1 0 0,-1 1-1 0 0,1 0 0 0 0,0 0 1 0 0,0 0-1 0 0,0 0 1 0 0,0 0-1 0 0,0 0 0 0 0,0 1 1 0 0,0-1-1 0 0,4 0 0 0 0,-4 1-1 0 0,0-1-1 0 0,-1 1 0 0 0,1 0 0 0 0,0-1 1 0 0,-1 1-1 0 0,1-1 0 0 0,-1 1 0 0 0,1-1 1 0 0,-1 0-1 0 0,1 0 0 0 0,-1 0 0 0 0,1 0 1 0 0,1-1-1 0 0,-2 1-1 0 0,-1 0 0 0 0,1 0-1 0 0,0 1 1 0 0,0-1 0 0 0,0 0 0 0 0,0 1 0 0 0,0-1 0 0 0,-1 1-1 0 0,1-1 1 0 0,0 1 0 0 0,0 0 0 0 0,0-1 0 0 0,1 1 0 0 0,-1 0-1 0 0,0 0 1 0 0,0 0 0 0 0,0-1 0 0 0,0 1 0 0 0,0 0 0 0 0,0 0-1 0 0,0 1 1 0 0,0-1 0 0 0,0 0 0 0 0,0 0 0 0 0,1 1 0 0 0,8 0-1 0 0,-9-1 0 0 0,0 0 0 0 0,0 0 0 0 0,0 0 0 0 0,1 0 0 0 0,-1 0 0 0 0,0 0 0 0 0,0 0 0 0 0,0 0 0 0 0,0 1 0 0 0,0-1 0 0 0,0 0 0 0 0,1 1 0 0 0,0 0 0 0 0,53 0 0 0 0,-46 0 0 0 0,-8 0 0 0 0,0-1 0 0 0,0 0 0 0 0,-1 0 0 0 0,1 0 0 0 0,0 1 0 0 0,0-1 0 0 0,0 0 0 0 0,-1 0 0 0 0,1 0 0 0 0,0 0 0 0 0,0 0 0 0 0,-1 0 0 0 0,1 0 0 0 0,0-1 0 0 0,0 1 0 0 0,0 0 0 0 0,-1 0 0 0 0,1-1 0 0 0,0 1 0 0 0,-1 0 0 0 0,2-1 0 0 0,60-30 0 0 0,-59 29 6 0 0,0 0 1 0 0,1 0 0 0 0,-1 0 0 0 0,0 1-1 0 0,7-3 1 0 0,-1 0 27 0 0,15-4 20 0 0,20-4 672 0 0,-38 11-730 0 0,1 1 58 0 0,3 2 14 0 0,-9-2-62 0 0,1 1 0 0 0,-1-1 0 0 0,1 1 0 0 0,0-1 0 0 0,-1 0 0 0 0,1 1 0 0 0,-1-1 0 0 0,1 0 0 0 0,2-1 0 0 0,11 5-6 0 0,-12-4 0 0 0,0 1 0 0 0,0-1 0 0 0,0 0 0 0 0,0 0 0 0 0,0 0 0 0 0,0-1 0 0 0,6 0 0 0 0,10-2 0 0 0,-18 4 0 0 0,0-1 0 0 0,0 0 0 0 0,0 0 0 0 0,0 0 0 0 0,0 0 0 0 0,0 0 0 0 0,0 0 0 0 0,0 0 0 0 0,0-1 0 0 0,0 1 0 0 0,-1 0 0 0 0,1-1 0 0 0,0 1 0 0 0,0 0 0 0 0,0-1 0 0 0,0 1 0 0 0,0-1 0 0 0,-1 1 0 0 0,3-2 0 0 0,1-1 0 0 0,2 0 69 0 0,-1 0 0 0 0,1 0 1 0 0,0 0-1 0 0,-1-1 1 0 0,9-7-1 0 0,6-5 155 0 0,6 0 213 0 0,-2 2-309 0 0,-19 11-116 0 0,-1 0 1 0 0,1 0-1 0 0,0 1 1 0 0,0 0-1 0 0,6-3 1 0 0,0 1-37 0 0,0-1 0 0 0,-1 0 0 0 0,12-9 0 0 0,-21 14 24 0 0,0 0 0 0 0,0 0 0 0 0,0 0 0 0 0,0 0 0 0 0,0-1 0 0 0,0 1 0 0 0,0 1 0 0 0,0-1 0 0 0,0 0 0 0 0,0 0 0 0 0,0 0 0 0 0,0 1 0 0 0,2-1 0 0 0,4 2 0 0 0,-5-3 0 0 0,0 1 0 0 0,7 2 0 0 0,-6-2 0 0 0,-1 1 0 0 0,1 0 0 0 0,-1 0 0 0 0,1 0 0 0 0,-1 0 0 0 0,0 0 0 0 0,0 1 0 0 0,1-1 0 0 0,-1 1 0 0 0,2 2 0 0 0,-2-3-5 0 0,0 0 1 0 0,0 0 0 0 0,0 0 0 0 0,0 0-1 0 0,0 0 1 0 0,0 0 0 0 0,1 0-1 0 0,-1-1 1 0 0,0 1 0 0 0,0-1 0 0 0,1 0-1 0 0,-1 1 1 0 0,0-1 0 0 0,0 0 0 0 0,1-1-1 0 0,2 1 1 0 0,5 0 23 0 0,-7-1-7 0 0,1 1-1 0 0,-1-1 1 0 0,1 0 0 0 0,-1 0-1 0 0,0 0 1 0 0,1-1-1 0 0,-1 1 1 0 0,0-1 0 0 0,0 0-1 0 0,0 0 1 0 0,0 0 0 0 0,0 0-1 0 0,-1 0 1 0 0,1-1-1 0 0,3-3 1 0 0,17-13 88 0 0,-20 17-60 0 0,-1 0 1 0 0,1 0 0 0 0,-1 0-1 0 0,0 0 1 0 0,1-1 0 0 0,2-4-1 0 0,-3 4-4 0 0,0 1-1 0 0,0-1 0 0 0,1 1 0 0 0,-1-1 1 0 0,0 1-1 0 0,1 0 0 0 0,3-2 0 0 0,1-4 33 0 0,-5 6-60 0 0,-1 0 1 0 0,0 0-1 0 0,0 0 1 0 0,1 0 0 0 0,-1 1-1 0 0,1-1 1 0 0,0 1-1 0 0,0-1 1 0 0,2-1 0 0 0,-2 2-8 0 0,4-7 36 0 0,-4 5-11 0 0,-1-1 16 0 0,3-1-24 0 0,14-2 30 0 0,-15 6-28 0 0,-2 1 4 0 0,12 3 2 0 0,22-10-216 0 0,-11 1 384 0 0,-20 5-192 0 0,-1 1-1 0 0,1-1 1 0 0,-1 0-1 0 0,1 0 1 0 0,-1 0-1 0 0,1 0 1 0 0,-1-1 0 0 0,1 1-1 0 0,-1-1 1 0 0,0 0-1 0 0,0 0 1 0 0,6-5-1 0 0,-8 6 6 0 0,0 0-1 0 0,1 0 0 0 0,-1 0 1 0 0,1 1-1 0 0,0-1 0 0 0,-1 0 1 0 0,1 0-1 0 0,1 0 0 0 0,-1 1-6 0 0,-1 0 0 0 0,0-1-1 0 0,0 1 1 0 0,1-1 0 0 0,-1 1 0 0 0,0-1-1 0 0,0 0 1 0 0,0 1 0 0 0,0-1-1 0 0,0 0 1 0 0,0 0 0 0 0,1-1 0 0 0,-2 2-1 0 0,1-1 0 0 0,-1 0 1 0 0,1 0-1 0 0,0 1 0 0 0,-1-1 0 0 0,1 1 1 0 0,-1-1-1 0 0,1 0 0 0 0,0 1 1 0 0,0-1-1 0 0,-1 1 0 0 0,1-1 1 0 0,0 1-1 0 0,0 0 0 0 0,0-1 1 0 0,-1 1-1 0 0,1 0 0 0 0,0 0 1 0 0,0-1-1 0 0,0 1 0 0 0,1 0 0 0 0,7-2-57 0 0,-7 1 61 0 0,0 0 0 0 0,0 0 0 0 0,0-1-1 0 0,0 1 1 0 0,-1 0 0 0 0,1-1 0 0 0,2-3 0 0 0,3-1 24 0 0,-6 4-32 0 0,1 1 0 0 0,-1 0 0 0 0,0 0 0 0 0,1 0 0 0 0,-1 0 0 0 0,1 1 1 0 0,0-1-1 0 0,-1 0 0 0 0,1 1 0 0 0,2-2 0 0 0,9 0-6 0 0,-12 2 12 0 0,0-1-1 0 0,0 1 1 0 0,0 0-1 0 0,0-1 1 0 0,0 1-1 0 0,1 0 1 0 0,-1 0-1 0 0,0 0 1 0 0,0 0-1 0 0,0 0 1 0 0,1 0-1 0 0,-1 0 1 0 0,0 0 0 0 0,0 0-1 0 0,0 1 1 0 0,0-1-1 0 0,0 0 1 0 0,0 1-1 0 0,1-1 1 0 0,0 2-1 0 0,-1-2 4 0 0,-1 0-1 0 0,1 1 0 0 0,0-1 0 0 0,-1 0 1 0 0,1 0-1 0 0,0 1 0 0 0,-1-1 1 0 0,1 0-1 0 0,0 0 0 0 0,0 0 0 0 0,-1 0 1 0 0,1 0-1 0 0,0 0 0 0 0,-1 0 1 0 0,1 0-1 0 0,0 0 0 0 0,-1 0 0 0 0,2-1 1 0 0,-1 1-8 0 0,0-1 0 0 0,0 1 0 0 0,0 0 0 0 0,0 0 0 0 0,-1 0 0 0 0,1 0 0 0 0,0 0 0 0 0,0 0 1 0 0,0 0-1 0 0,0 0 0 0 0,-1 0 0 0 0,1 0 0 0 0,0 1 0 0 0,0-1 0 0 0,0 1 0 0 0,7 3-30 0 0,0 1-1 0 0,0-1 0 0 0,9 5 1 0 0,-5-4 24 0 0,-8-3 3 0 0,-1 0 1 0 0,1 0-1 0 0,0-1 0 0 0,0 0 1 0 0,0 1-1 0 0,-1-1 0 0 0,1-1 1 0 0,0 1-1 0 0,0 0 0 0 0,0-1 1 0 0,0 0-1 0 0,1 0 1 0 0,-1 0-1 0 0,6-1 0 0 0,0-1 42 0 0,-1 0-1 0 0,1-1 1 0 0,0 0-1 0 0,-1-1 0 0 0,0 0 1 0 0,0 0-1 0 0,0-1 1 0 0,0 0-1 0 0,-1 0 0 0 0,13-11 1 0 0,-20 15-30 0 0,0 0-1 0 0,1 0 1 0 0,-1 0 0 0 0,1 0-1 0 0,-1 0 1 0 0,1 1 0 0 0,-1-1-1 0 0,1 0 1 0 0,-1 1 0 0 0,3-1-1 0 0,-2 0-7 0 0,1 0-1 0 0,-1 0 0 0 0,1 0 1 0 0,-1 0-1 0 0,1 0 1 0 0,-1-1-1 0 0,0 1 0 0 0,0-1 1 0 0,1 1-1 0 0,-1-1 1 0 0,3-3-1 0 0,-3 4 57 0 0,5 2-39 0 0,-1 2-14 0 0,2-1 0 0 0,-4 0 0 0 0,-1-1 0 0 0,1 0 0 0 0,-1 0 0 0 0,1-1 0 0 0,0 1 0 0 0,0-1 0 0 0,5 1 0 0 0,38 3 0 0 0,25-4 0 0 0,-41-8 0 0 0,5 3 0 0 0,-36 5-1 0 0,1 0 0 0 0,-1 0 1 0 0,1 0-1 0 0,-1 0 1 0 0,0 0-1 0 0,1 0 1 0 0,-1-1-1 0 0,1 1 0 0 0,-1 0 1 0 0,1 0-1 0 0,-1-1 1 0 0,0 1-1 0 0,1 0 1 0 0,-1 0-1 0 0,0-1 0 0 0,1 1 1 0 0,-1-1-1 0 0,0 1 1 0 0,1 0-1 0 0,-1-1 1 0 0,0 1-1 0 0,0-1 0 0 0,1 1 1 0 0,-1 0-1 0 0,0-1 1 0 0,0 1-1 0 0,0-1 1 0 0,0 1-1 0 0,0-1 0 0 0,1 1 1 0 0,-1-1-1 0 0,0 1 1 0 0,0-1-1 0 0,0 1 1 0 0,0-1-1 0 0,-1 0 0 0 0,0-9-55 0 0,0 6-66 0 0,-1 0 0 0 0,0 0 0 0 0,0 1 0 0 0,0-1 0 0 0,0 0-1 0 0,-1 1 1 0 0,1 0 0 0 0,-1 0 0 0 0,-5-5 0 0 0,0 3-371 0 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5-26T06:51:34.948"/>
    </inkml:context>
    <inkml:brush xml:id="br0">
      <inkml:brushProperty name="width" value="0.05" units="cm"/>
      <inkml:brushProperty name="height" value="0.05" units="cm"/>
      <inkml:brushProperty name="color" value="#004F8B"/>
    </inkml:brush>
  </inkml:definitions>
  <inkml:trace contextRef="#ctx0" brushRef="#br0">1 425 2352 0 0,'0'0'68'0'0,"15"-5"960"0"0,-9 3-705 0 0,0 0 1 0 0,0 0-1 0 0,0 0 1 0 0,9-1-1 0 0,-9 2-67 0 0,-1 0 0 0 0,1 0 0 0 0,-1 0-1 0 0,1-1 1 0 0,-1 0 0 0 0,0 0 0 0 0,7-5 0 0 0,-7 5-242 0 0,-1 0 0 0 0,0 1 0 0 0,1-1 0 0 0,-1 1 0 0 0,1 0-1 0 0,0 0 1 0 0,-1 0 0 0 0,1 0 0 0 0,0 1 0 0 0,6 0 0 0 0,17-2 177 0 0,-17 1 260 0 0,0 0 0 0 0,0 1 0 0 0,21 3 0 0 0,7-1 107 0 0,73 5-192 0 0,-90-5-280 0 0,-17-2-47 0 0,0 1 0 0 0,0-1 0 0 0,0 0 0 0 0,0-1 0 0 0,7 0 0 0 0,20-2 127 0 0,-27 3-136 0 0,0 0 0 0 0,1 0 0 0 0,-1-1 0 0 0,0 1 0 0 0,10-4 0 0 0,40-7 928 0 0,-45 10-958 0 0,-8 1 0 0 0,1 0 0 0 0,-1 0 0 0 0,1 0 0 0 0,-1 0 0 0 0,0 0 0 0 0,1-1 0 0 0,-1 1 0 0 0,5-2 0 0 0,-5 1 8 0 0,0 1 0 0 0,0-1 0 0 0,0 1-1 0 0,0 0 1 0 0,0 0 0 0 0,0 0 0 0 0,4 0 0 0 0,1 2 122 0 0,-6-2-102 0 0,0 1 0 0 0,0-1 0 0 0,1 0 1 0 0,-1 1-1 0 0,0-1 0 0 0,0 0 0 0 0,1 0 0 0 0,-1 1 0 0 0,0-1 0 0 0,1 0 1 0 0,-1-1-1 0 0,0 1 0 0 0,1 0 0 0 0,-1 0 0 0 0,0 0 0 0 0,0-1 0 0 0,1 1 0 0 0,1-1 1 0 0,14 5 104 0 0,18 0-73 0 0,-18-1-133 0 0,-15-4 74 0 0,-1-1-2 0 0,3 1 0 0 0,0 1 0 0 0,-1-1 1 0 0,1 1-1 0 0,0 0 1 0 0,-1 0-1 0 0,1 0 1 0 0,7 2-1 0 0,-8-1 8 0 0,1-1 0 0 0,0 1 1 0 0,-1-1-1 0 0,1 0 0 0 0,0 0 0 0 0,-1-1 1 0 0,8 0-1 0 0,-1-2-20 0 0,0 1-1 0 0,17 0 1 0 0,11-3 64 0 0,-9 0-82 0 0,11-3 62 0 0,-5 4-111 0 0,-18 6 80 0 0,-3 0 0 0 0,9-1 0 0 0,-18 0 0 0 0,0-1 0 0 0,0 0 0 0 0,0 0 0 0 0,1 0 0 0 0,8-2 0 0 0,8-1 0 0 0,-19 3 0 0 0,1-1 0 0 0,0 1 0 0 0,0-1 0 0 0,-1 0 0 0 0,1 0 0 0 0,0 0 0 0 0,-1-1 0 0 0,1 1 0 0 0,5-4 0 0 0,-3 1 0 0 0,1 1 0 0 0,0-1 0 0 0,0 1 0 0 0,0 1 0 0 0,8-2 0 0 0,8-4 0 0 0,-17 6 0 0 0,0 1 0 0 0,0 0 0 0 0,0 0 0 0 0,1 0 0 0 0,11 1 0 0 0,-13 0 0 0 0,1 0 0 0 0,0 0 0 0 0,0-1 0 0 0,0 0 0 0 0,-1 0 0 0 0,1 0 0 0 0,8-3 0 0 0,4-5 0 0 0,-11 5 0 0 0,1 0 0 0 0,0 0 0 0 0,1 1 0 0 0,-1 0 0 0 0,1 1 0 0 0,9-2 0 0 0,2 1 13 0 0,0-1 1 0 0,29-9 0 0 0,-26 6 1 0 0,24-3 1 0 0,3 6 133 0 0,-42 3-136 0 0,0 0 0 0 0,0 0 0 0 0,0 1 0 0 0,-1 1 0 0 0,1-1 1 0 0,0 1-1 0 0,8 2 0 0 0,30 2-142 0 0,-23-3 73 0 0,-19-2 63 0 0,1 1 0 0 0,0-1 0 0 0,-1 0 0 0 0,1 0 0 0 0,0-1 0 0 0,-1 1 0 0 0,8-2 0 0 0,-5-2 5 0 0,-6 4-12 0 0,0-1 0 0 0,0 1 0 0 0,0-1 0 0 0,0 1 0 0 0,0 0-1 0 0,0-1 1 0 0,-1 1 0 0 0,1 0 0 0 0,0 0 0 0 0,0 0 0 0 0,0 0 0 0 0,0-1 0 0 0,0 1 0 0 0,0 1 0 0 0,1-1 0 0 0,6 1 0 0 0,4 1 0 0 0,10-9 0 0 0,-8 2 0 0 0,-8 3 0 0 0,0-1 0 0 0,1 0 0 0 0,-1 0 0 0 0,8-5 0 0 0,-10 5 0 0 0,14-2 0 0 0,-15 4 0 0 0,9-5 0 0 0,-12 5 0 0 0,1 1 0 0 0,0-1 0 0 0,-1 1 0 0 0,1-1 0 0 0,0 1 0 0 0,0-1 0 0 0,-1 1 0 0 0,1 0 0 0 0,0-1 0 0 0,0 1 0 0 0,0 0 0 0 0,-1 0 0 0 0,1 0 0 0 0,0-1 0 0 0,2 1 0 0 0,14-3 0 0 0,-15 3 0 0 0,-1-1 0 0 0,1 1 0 0 0,0-1 0 0 0,-1 1 0 0 0,1 0 0 0 0,0 0 0 0 0,-1 0 0 0 0,1 0 0 0 0,0 0 0 0 0,2 1 0 0 0,-2-1 0 0 0,-1 0 0 0 0,1 0 0 0 0,0 0 0 0 0,-1 0 0 0 0,1 0 0 0 0,0 0 0 0 0,-1 0 0 0 0,1-1 0 0 0,2 0 0 0 0,-3 1 0 0 0,1-1 0 0 0,-1 1 0 0 0,1 0 0 0 0,0-1 0 0 0,-1 1 0 0 0,1 0 0 0 0,-1 0 0 0 0,1 0 0 0 0,2 1 0 0 0,0 0 0 0 0,1 0 0 0 0,0 0 0 0 0,-1-1 0 0 0,1 1 0 0 0,0-1 0 0 0,8-1 0 0 0,-9 1 0 0 0,0 0 0 0 0,1-1 0 0 0,-1 1 0 0 0,9-4 0 0 0,-3 2 0 0 0,22 2 0 0 0,-25-1 0 0 0,-1 0 0 0 0,1 0 0 0 0,0 1 0 0 0,10 1 0 0 0,-11 0 0 0 0,0-1 0 0 0,0 0 0 0 0,-1 0 0 0 0,1-1 0 0 0,11-1 0 0 0,-15 1 0 0 0,0 1 0 0 0,0 0 0 0 0,-1 0 0 0 0,1 0 0 0 0,0 0 0 0 0,0 0 0 0 0,0 0 0 0 0,0 0 0 0 0,-1 1 0 0 0,4 0 0 0 0,-3-1 0 0 0,0 1 0 0 0,-1-1 0 0 0,1 1 0 0 0,0-1 0 0 0,0 0 0 0 0,-1 0 0 0 0,1 0 0 0 0,0 0 0 0 0,0 0 0 0 0,2-1 0 0 0,6-3 0 0 0,-7 2 0 0 0,-1 1 0 0 0,1-1 0 0 0,-1 1 0 0 0,1 0 0 0 0,0 0 0 0 0,0 0 0 0 0,0 1 0 0 0,4-2 0 0 0,-2 1 0 0 0,-2 1 0 0 0,17 1 0 0 0,-16-2 0 0 0,7 3 0 0 0,-3 0 0 0 0,-4-1 0 0 0,0-1 0 0 0,0 1 0 0 0,0-1 1 0 0,1 0-1 0 0,-1 0 0 0 0,0 0 0 0 0,6-2 1 0 0,10 0-15 0 0,3 11-115 0 0,-19-7 118 0 0,-1-1 21 0 0,1 0 1 0 0,-1 0 0 0 0,0-1 0 0 0,1 1 0 0 0,-1-1 0 0 0,0 0-1 0 0,1 0 1 0 0,-1 0 0 0 0,6-1 0 0 0,21 1 57 0 0,-27 0-68 0 0,0 0 0 0 0,0 0 0 0 0,0 0 0 0 0,0-1 0 0 0,0 1 0 0 0,-1-1 0 0 0,1 0 0 0 0,0 0 0 0 0,0 0 0 0 0,-1 0 0 0 0,5-3 0 0 0,16-5 0 0 0,23-6 0 0 0,-20 8 0 0 0,-18 5 0 0 0,0 0 0 0 0,0 0 0 0 0,0 0 0 0 0,16 0 0 0 0,-23 2 0 0 0,2 0 0 0 0,-1 0 0 0 0,0 0 0 0 0,0 0 0 0 0,1 0 0 0 0,-1-1 0 0 0,0 1 0 0 0,0-1 0 0 0,0 1 0 0 0,3-2 0 0 0,-3 1 0 0 0,0 1 0 0 0,0-1 0 0 0,0 1 0 0 0,0 0 0 0 0,1-1 0 0 0,-1 1 0 0 0,4 1 0 0 0,10-2 0 0 0,0-1 0 0 0,-15 2 0 0 0,1 0 0 0 0,0 0 0 0 0,0 0 0 0 0,0 0 0 0 0,0-1 0 0 0,0 1 0 0 0,0-1 0 0 0,3 0 0 0 0,2-2-6 0 0,-1 1-1 0 0,1 0 1 0 0,1 1 0 0 0,-1-1 0 0 0,0 2 0 0 0,0-1 0 0 0,1 1 0 0 0,9 0 0 0 0,-9 0-10 0 0,1 0 0 0 0,0 0 0 0 0,0-1 0 0 0,17-4 0 0 0,-13 2-5 0 0,1 1-1 0 0,0 0 1 0 0,25-1 0 0 0,12-1 39 0 0,-7 4 169 0 0,2-5-236 0 0,-43 4 58 0 0,1 1 0 0 0,0-1 0 0 0,-1 1 0 0 0,1 0 1 0 0,6 1-1 0 0,8 0-152 0 0,-10 0 91 0 0,-7-1 58 0 0,0 1-1 0 0,-1-1 1 0 0,1 0 0 0 0,0 0-1 0 0,-1 0 1 0 0,1 0-1 0 0,0 0 1 0 0,0 0-1 0 0,-1 0 1 0 0,1 0 0 0 0,0 0-1 0 0,-1 0 1 0 0,1 0-1 0 0,0-1 1 0 0,-1 1-1 0 0,1 0 1 0 0,0-1 0 0 0,-1 1-1 0 0,1 0 1 0 0,0-1-1 0 0,-1 1 1 0 0,1 0-1 0 0,-1-1 1 0 0,2 0 0 0 0,-1 0 47 0 0,6 2-42 0 0,-5-1-12 0 0,15-6 12 0 0,-15 5-61 0 0,0 0 1 0 0,0-1-1 0 0,1 1 0 0 0,-1-1 0 0 0,-1 0 0 0 0,1 0 0 0 0,0 0 0 0 0,0 0 0 0 0,-1 0 1 0 0,1 0-1 0 0,-1 0 0 0 0,1 0 0 0 0,-1-1 0 0 0,2-3 0 0 0,1-9-4276 0 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5-26T06:51:38.008"/>
    </inkml:context>
    <inkml:brush xml:id="br0">
      <inkml:brushProperty name="width" value="0.05" units="cm"/>
      <inkml:brushProperty name="height" value="0.05" units="cm"/>
      <inkml:brushProperty name="color" value="#004F8B"/>
    </inkml:brush>
  </inkml:definitions>
  <inkml:trace contextRef="#ctx0" brushRef="#br0">140 1 3584 0 0,'-2'5'27'0'0,"-1"1"1"0"0,1-1-1 0 0,-1 0 0 0 0,0 0 0 0 0,0 0 1 0 0,-1 0-1 0 0,0 0 0 0 0,-6 6 1 0 0,-5 6 14 0 0,7-6 353 0 0,0-1 0 0 0,1 1-1 0 0,-10 19 1 0 0,-13 44 646 0 0,14-32-680 0 0,12-34-361 0 0,4-6-59 0 0,1-4-407 0 0,7-5-1086 0 0,0-5-504 0 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5-26T06:51:42.010"/>
    </inkml:context>
    <inkml:brush xml:id="br0">
      <inkml:brushProperty name="width" value="0.05" units="cm"/>
      <inkml:brushProperty name="height" value="0.05" units="cm"/>
      <inkml:brushProperty name="color" value="#66CC00"/>
    </inkml:brush>
  </inkml:definitions>
  <inkml:trace contextRef="#ctx0" brushRef="#br0">153 0 888 0 0,'0'0'4537'0'0,"-1"17"-4178"0"0,-30 79 2289 0 0,13-48-2648 0 0,-9 36 0 0 0,25-75 0 0 0,-2 0 0 0 0,-7 17 0 0 0,-3 11 0 0 0,10-27 0 0 0,0 0 0 0 0,-6 11 0 0 0,4-8 0 0 0,-11 25 0 0 0,14-22 0 0 0,2-7 0 0 0,1-6-72 0 0,2-6-153 0 0,2-10-729 0 0,-2 6-113 0 0,3-6-1559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5-26T06:50:55.639"/>
    </inkml:context>
    <inkml:brush xml:id="br0">
      <inkml:brushProperty name="width" value="0.05" units="cm"/>
      <inkml:brushProperty name="height" value="0.05" units="cm"/>
      <inkml:brushProperty name="color" value="#F6630D"/>
    </inkml:brush>
  </inkml:definitions>
  <inkml:trace contextRef="#ctx0" brushRef="#br0">1 405 2832 0 0,'0'0'77'0'0,"5"-4"1039"0"0,2 4-93 0 0,-1 0-1 0 0,0 1 0 0 0,1 0 1 0 0,10 4-1 0 0,5 1-389 0 0,-14-5-284 0 0,0 1-1 0 0,14 6 1 0 0,-18-6-286 0 0,1-1 1 0 0,-1 0-1 0 0,0 0 1 0 0,1-1-1 0 0,-1 1 1 0 0,6-1-1 0 0,8 2 197 0 0,3 0 44 0 0,18 4-96 0 0,-25-3-162 0 0,0-1 0 0 0,24 1 0 0 0,-14-2 5 0 0,215 6 226 0 0,-206-7-225 0 0,27 0-40 0 0,2-1 45 0 0,13-2-50 0 0,102-12 261 0 0,-7 2-162 0 0,302-26-41 0 0,-342 28 50 0 0,7 0-39 0 0,-42 1-71 0 0,-68 6-12 0 0,0 0 0 0 0,0 2 0 0 0,37 3 0 0 0,-31-1-89 0 0,-1 0 1 0 0,39-6-1 0 0,30-1 194 0 0,47 5 49 0 0,88 1-294 0 0,40-3 376 0 0,-217 1-101 0 0,-10 1 28 0 0,109-1 167 0 0,-88 3-463 0 0,112-11 0 0 0,-114 5 176 0 0,117 6 0 0 0,-98-1 106 0 0,-26-1-130 0 0,85 1 42 0 0,49-4-54 0 0,-42-2 0 0 0,87 0 0 0 0,-202 4 0 0 0,36-2 0 0 0,-12 8 2 0 0,-31-2-65 0 0,42-2 1 0 0,120-4 12 0 0,-78 3 215 0 0,-11-2-149 0 0,-39 5 71 0 0,67-2 250 0 0,30 0 181 0 0,-65 2-340 0 0,1-5-154 0 0,119-4 834 0 0,-90-1-569 0 0,-43 2-76 0 0,-17 9-28 0 0,2-1 13 0 0,193-12 1202 0 0,-11-13 440 0 0,-219 21-1627 0 0,45 2-1 0 0,22-2 301 0 0,-77 1-180 0 0,25 3 0 0 0,-29-1-182 0 0,-1 0-1 0 0,32-4 1 0 0,-43 3-151 0 0,1 0 0 0 0,-1 0 0 0 0,0 1 0 0 0,0 0 0 0 0,1 0 0 0 0,-1 0 0 0 0,10 2 0 0 0,-14-2 0 0 0,1 1 0 0 0,0-1 0 0 0,-1 0 0 0 0,1-1 0 0 0,0 1 0 0 0,4-1 0 0 0,10-1 0 0 0,14-2 127 0 0,-27 4-81 0 0,-4 0-44 0 0,1 0-1 0 0,-1 0 1 0 0,0 0-1 0 0,1 0 1 0 0,-1 0-1 0 0,0 0 0 0 0,1 0 1 0 0,-1 0-1 0 0,0 0 1 0 0,1 0-1 0 0,-1 0 1 0 0,0 0-1 0 0,0 0 0 0 0,1-1 1 0 0,-1 1-1 0 0,0 0 1 0 0,1 0-1 0 0,-1 0 1 0 0,0 0-1 0 0,0 0 0 0 0,1-1 1 0 0,-1 1-1 0 0,0 0 1 0 0,1-1-1 0 0,5-4 48 0 0,-5 4-119 0 0,-15-15-431 0 0,-63-60-3034 0 0,65 65 2119 0 0,1 0 0 0 0,1-1 0 0 0,-14-18-1 0 0,18 14-285 0 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5-26T06:51:42.421"/>
    </inkml:context>
    <inkml:brush xml:id="br0">
      <inkml:brushProperty name="width" value="0.05" units="cm"/>
      <inkml:brushProperty name="height" value="0.05" units="cm"/>
      <inkml:brushProperty name="color" value="#66CC00"/>
    </inkml:brush>
  </inkml:definitions>
  <inkml:trace contextRef="#ctx0" brushRef="#br0">290 0 6880 0 0,'0'0'528'0'0,"3"8"-336"0"0,-3-1-192 0 0,-3 10 0 0 0,-11 30 0 0 0,3-6 115 0 0,5-13 127 0 0,-2-6 193 0 0,-2 0-1 0 0,0 0 1 0 0,-13 19 0 0 0,2-3-33 0 0,-10 27 0 0 0,-11 22-22 0 0,-44 67-178 0 0,59-108-567 0 0,26-45 208 0 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5-26T06:51:42.863"/>
    </inkml:context>
    <inkml:brush xml:id="br0">
      <inkml:brushProperty name="width" value="0.05" units="cm"/>
      <inkml:brushProperty name="height" value="0.05" units="cm"/>
      <inkml:brushProperty name="color" value="#66CC00"/>
    </inkml:brush>
  </inkml:definitions>
  <inkml:trace contextRef="#ctx0" brushRef="#br0">148 0 7920 0 0,'0'0'593'0'0,"1"6"-370"0"0,4 9-116 0 0,-3-12-49 0 0,-1 0-1 0 0,0 0 1 0 0,0 1-1 0 0,0-1 1 0 0,0 1 0 0 0,-1-1-1 0 0,1 5 1 0 0,-2 10 287 0 0,-1 0 1 0 0,-1 0-1 0 0,-7 24 1 0 0,-1 10-160 0 0,7-37-162 0 0,0 0 0 0 0,-8 17 1 0 0,0 3-85 0 0,-1 10 167 0 0,9-25 58 0 0,-2-1 0 0 0,0 0 0 0 0,-15 31 0 0 0,-11 20-425 0 0,21-45 72 0 0,1-5-3274 0 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5-26T06:51:43.223"/>
    </inkml:context>
    <inkml:brush xml:id="br0">
      <inkml:brushProperty name="width" value="0.05" units="cm"/>
      <inkml:brushProperty name="height" value="0.05" units="cm"/>
      <inkml:brushProperty name="color" value="#66CC00"/>
    </inkml:brush>
  </inkml:definitions>
  <inkml:trace contextRef="#ctx0" brushRef="#br0">182 7 6240 0 0,'3'-7'1296'0'0,"1"8"-423"0"0,1 13-43 0 0,1 26-401 0 0,-8-16-130 0 0,-1 0 1 0 0,-1 0 0 0 0,-13 43-1 0 0,10-42-221 0 0,-24 72-78 0 0,5-28 0 0 0,2-2 0 0 0,20-57-7 0 0,0 1 0 0 0,-1-1 0 0 0,-7 11 0 0 0,-8 20-32 0 0,15-33 27 0 0,1 1-1 0 0,-1 0 1 0 0,-10 12-1 0 0,4-5-561 0 0,10-15 241 0 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5-26T06:51:43.584"/>
    </inkml:context>
    <inkml:brush xml:id="br0">
      <inkml:brushProperty name="width" value="0.05" units="cm"/>
      <inkml:brushProperty name="height" value="0.05" units="cm"/>
      <inkml:brushProperty name="color" value="#66CC00"/>
    </inkml:brush>
  </inkml:definitions>
  <inkml:trace contextRef="#ctx0" brushRef="#br0">81 88 6992 0 0,'0'0'157'0'0,"0"5"215"0"0,-4 39-173 0 0,0 23-199 0 0,2-44 66 0 0,-1 1 0 0 0,-1-1 0 0 0,-8 27 1 0 0,10-44-60 0 0,-5 18 11 0 0,4-15-19 0 0,0 0 1 0 0,-2 20-1 0 0,-8 47 1 0 0,8-52 0 0 0,2-4 0 0 0,1-9 0 0 0,0-1 0 0 0,-4 14 0 0 0,6-20 0 0 0</inkml:trace>
  <inkml:trace contextRef="#ctx0" brushRef="#br0" timeOffset="1">524 1 7568 0 0,'0'0'570'0'0,"1"1"-386"0"0,0 2-180 0 0,0 0-1 0 0,0 1 0 0 0,0-1 0 0 0,0 0 1 0 0,0 0-1 0 0,-1 1 0 0 0,1-1 0 0 0,-1 0 1 0 0,0 1-1 0 0,0-1 0 0 0,-1 5 0 0 0,-1 4 2 0 0,0 0-1 0 0,-5 11 0 0 0,-3 14 62 0 0,2-3-29 0 0,-25 64 0 0 0,20-63-31 0 0,-6 3 11 0 0,13-28-5 0 0,1 1 0 0 0,-5 13 0 0 0,-3 15 6 0 0,4-9-4 0 0,-1-1 0 0 0,-2-1 0 0 0,-15 29 1 0 0,22-50-15 0 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5-26T06:51:43.969"/>
    </inkml:context>
    <inkml:brush xml:id="br0">
      <inkml:brushProperty name="width" value="0.05" units="cm"/>
      <inkml:brushProperty name="height" value="0.05" units="cm"/>
      <inkml:brushProperty name="color" value="#66CC00"/>
    </inkml:brush>
  </inkml:definitions>
  <inkml:trace contextRef="#ctx0" brushRef="#br0">91 1 8464 0 0,'0'0'184'0'0,"-5"8"40"0"0,-3 3 0 0 0,-1 9 24 0 0,-5 5-248 0 0,0-6 0 0 0,6-2 0 0 0,-5-5 0 0 0,7-4 0 0 0,-2 0-144 0 0,2 3 16 0 0</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5-26T06:51:44.313"/>
    </inkml:context>
    <inkml:brush xml:id="br0">
      <inkml:brushProperty name="width" value="0.05" units="cm"/>
      <inkml:brushProperty name="height" value="0.05" units="cm"/>
      <inkml:brushProperty name="color" value="#66CC00"/>
    </inkml:brush>
  </inkml:definitions>
  <inkml:trace contextRef="#ctx0" brushRef="#br0">81 1 8720 0 0,'0'0'192'0'0,"-10"8"32"0"0,6 4 16 0 0,-4 5 16 0 0,-2 2-256 0 0,1-7 0 0 0,0-4 0 0 0,4 0 0 0 0,-3 1 72 0 0,2-1-72 0 0,2 3 64 0 0,-4-3-64 0 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5-26T06:51:44.781"/>
    </inkml:context>
    <inkml:brush xml:id="br0">
      <inkml:brushProperty name="width" value="0.05" units="cm"/>
      <inkml:brushProperty name="height" value="0.05" units="cm"/>
      <inkml:brushProperty name="color" value="#66CC00"/>
    </inkml:brush>
  </inkml:definitions>
  <inkml:trace contextRef="#ctx0" brushRef="#br0">392 0 6000 0 0,'-2'11'133'0'0,"0"22"110"0"0,2-28-201 0 0,1 0 0 0 0,-1 0 1 0 0,-1 0-1 0 0,1 0 0 0 0,-1 0 1 0 0,0 0-1 0 0,0-1 0 0 0,0 1 0 0 0,-1 0 1 0 0,0 0-1 0 0,0-1 0 0 0,0 1 1 0 0,-5 6-1 0 0,-10 31-42 0 0,4-9 441 0 0,-14 11 746 0 0,-68 104 1522 0 0,69-112-2464 0 0,-1-2 0 0 0,-33 33 0 0 0,53-59-215 0 0,1 0 1 0 0,0 0 0 0 0,-8 16-1 0 0,10-17 6 0 0,0-1 0 0 0,0 1-1 0 0,0-1 1 0 0,-1 0 0 0 0,0 0-1 0 0,0 0 1 0 0,-12 9 0 0 0,9-11-47 0 0,7-3-53 0 0,1-3-68 0 0,0 1 121 0 0,0 0-1 0 0,-1 0 1 0 0,1-1-1 0 0,0 1 1 0 0,-1 0-1 0 0,1 0 1 0 0,-1 0-1 0 0,1-1 1 0 0,-1 1-1 0 0,1 0 1 0 0,-1 0-1 0 0,-1-1 1 0 0,1 1 4 0 0,1 0 0 0 0,-1 0 0 0 0,0 0 0 0 0,1 0 0 0 0,-1 0 0 0 0,1 0 1 0 0,-1-1-1 0 0,1 1 0 0 0,0 0 0 0 0,-1 0 0 0 0,1 0 0 0 0,0 0 0 0 0,0-1 0 0 0,0 1 0 0 0,0 0 0 0 0,0 0 1 0 0,0-3-1 0 0,3-11 7 0 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5-26T06:51:45.150"/>
    </inkml:context>
    <inkml:brush xml:id="br0">
      <inkml:brushProperty name="width" value="0.05" units="cm"/>
      <inkml:brushProperty name="height" value="0.05" units="cm"/>
      <inkml:brushProperty name="color" value="#66CC00"/>
    </inkml:brush>
  </inkml:definitions>
  <inkml:trace contextRef="#ctx0" brushRef="#br0">81 0 8120 0 0,'-4'19'176'0'0,"0"-10"40"0"0,-5-1 8 0 0,0 4 0 0 0,4 4-224 0 0,-3 4 0 0 0,-2-4 0 0 0,2 0 0 0 0,3-3 72 0 0,-4-5-72 0 0,4 3 64 0 0,1 1-64 0 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5-26T06:51:45.492"/>
    </inkml:context>
    <inkml:brush xml:id="br0">
      <inkml:brushProperty name="width" value="0.05" units="cm"/>
      <inkml:brushProperty name="height" value="0.05" units="cm"/>
      <inkml:brushProperty name="color" value="#66CC00"/>
    </inkml:brush>
  </inkml:definitions>
  <inkml:trace contextRef="#ctx0" brushRef="#br0">325 1 8784 0 0,'-5'14'147'0'0,"-1"0"1"0"0,0 0 0 0 0,-1-1-1 0 0,-8 14 1 0 0,-5 8 26 0 0,-13 23-174 0 0,-75 100 0 0 0,44-66 0 0 0,52-72 0 0 0,9-13 0 0 0,-1 0 0 0 0,0-1 0 0 0,-1 0 0 0 0,1 0 0 0 0,-1 0 0 0 0,0 0 0 0 0,-8 6 0 0 0,7-8 0 0 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5-26T06:51:45.955"/>
    </inkml:context>
    <inkml:brush xml:id="br0">
      <inkml:brushProperty name="width" value="0.05" units="cm"/>
      <inkml:brushProperty name="height" value="0.05" units="cm"/>
      <inkml:brushProperty name="color" value="#66CC00"/>
    </inkml:brush>
  </inkml:definitions>
  <inkml:trace contextRef="#ctx0" brushRef="#br0">159 189 9960 0 0,'-99'249'1224'0'0,"91"-227"-1156"0"0,7-17-47 0 0,0 1 0 0 0,-1-1 0 0 0,0 0 0 0 0,0 0 1 0 0,-1 0-1 0 0,1 0 0 0 0,-1-1 0 0 0,0 1 0 0 0,-7 8 1 0 0,-4 3-22 0 0,6-4 0 0 0</inkml:trace>
  <inkml:trace contextRef="#ctx0" brushRef="#br0" timeOffset="1">665 1 8720 0 0,'-5'21'607'0'0,"1"-7"-302"0"0,-2 14-82 0 0,-1 0 0 0 0,-1-1 1 0 0,-2 0-1 0 0,-15 31 1 0 0,4-8-24 0 0,-29 57 36 0 0,13-35-528 0 0,36-69 300 0 0,-2 2 21 0 0,1 0 0 0 0,-1 0 0 0 0,0 0 0 0 0,0 0 1 0 0,-8 8-1 0 0,4-5-101 0 0,5-21-4652 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5-26T06:50:56.085"/>
    </inkml:context>
    <inkml:brush xml:id="br0">
      <inkml:brushProperty name="width" value="0.05" units="cm"/>
      <inkml:brushProperty name="height" value="0.05" units="cm"/>
      <inkml:brushProperty name="color" value="#F6630D"/>
    </inkml:brush>
  </inkml:definitions>
  <inkml:trace contextRef="#ctx0" brushRef="#br0">104 0 9184 0 0,'0'0'2528'0'0,"-9"13"-680"0"0,9-9-1670 0 0,0 1 1 0 0,1 0 0 0 0,-1 0-1 0 0,1 0 1 0 0,1 0 0 0 0,-1 0-1 0 0,1-1 1 0 0,0 1 0 0 0,0-1-1 0 0,0 1 1 0 0,0-1 0 0 0,1 0-1 0 0,0 0 1 0 0,0 0 0 0 0,6 7-1 0 0,2 1-147 0 0,0 0-1 0 0,1 0 1 0 0,0-1 0 0 0,1-1-1 0 0,1 0 1 0 0,0 0 0 0 0,0-2-1 0 0,23 11 1 0 0,16 6 127 0 0,-30-14-120 0 0,1 0 1 0 0,34 10-1 0 0,-38-19 357 0 0,-17-2-265 0 0,-1 0 0 0 0,0 0 0 0 0,0 0 1 0 0,0 1-1 0 0,0-1 0 0 0,0 1 0 0 0,1-1 0 0 0,-1 1 0 0 0,3 1 0 0 0,11 5 154 0 0,-14-7-99 0 0,0 1-1 0 0,0 0 1 0 0,0-1 0 0 0,0 1 0 0 0,0 0-1 0 0,0 0 1 0 0,-1 0 0 0 0,1 0-1 0 0,2 2 1 0 0,-8 1-154 0 0,0-2 0 0 0,0 1 0 0 0,0 0 0 0 0,0-1 0 0 0,-8 4 0 0 0,-11 7 4 0 0,6-3-35 0 0,-1 0 0 0 0,-30 11 0 0 0,13-6-16 0 0,-200 84-669 0 0,217-92 672 0 0,-25 7-1 0 0,39-14 14 0 0,0 1 0 0 0,0 0 0 0 0,-1-1 0 0 0,1 0 0 0 0,0 0 0 0 0,-8-2 0 0 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5-26T06:51:46.319"/>
    </inkml:context>
    <inkml:brush xml:id="br0">
      <inkml:brushProperty name="width" value="0.05" units="cm"/>
      <inkml:brushProperty name="height" value="0.05" units="cm"/>
      <inkml:brushProperty name="color" value="#66CC00"/>
    </inkml:brush>
  </inkml:definitions>
  <inkml:trace contextRef="#ctx0" brushRef="#br0">167 0 9280 0 0,'0'0'540'0'0,"0"5"-432"0"0,-5 79 320 0 0,4-78-345 0 0,-1 1 0 0 0,1 0 1 0 0,-5 8-1 0 0,-2 10 146 0 0,-2 9-16 0 0,-1 0 0 0 0,-30 58 0 0 0,18-43-166 0 0,17-35-52 0 0,0-1 1 0 0,-2 1-1 0 0,1-1 1 0 0,-1-1-1 0 0,-14 17 1 0 0,20-28-288 0 0</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5-26T06:51:46.692"/>
    </inkml:context>
    <inkml:brush xml:id="br0">
      <inkml:brushProperty name="width" value="0.05" units="cm"/>
      <inkml:brushProperty name="height" value="0.05" units="cm"/>
      <inkml:brushProperty name="color" value="#66CC00"/>
    </inkml:brush>
  </inkml:definitions>
  <inkml:trace contextRef="#ctx0" brushRef="#br0">199 0 9880 0 0,'0'0'577'0'0,"0"9"231"0"0,1 5-431 0 0,-1-11-311 0 0,1-1 0 0 0,-1 1 0 0 0,0 0 0 0 0,0-1 0 0 0,0 1 0 0 0,-1 3 0 0 0,-2 7-86 0 0,0-2-69 0 0,1 0-1 0 0,-9 19 1 0 0,0-2-21 0 0,7-16 89 0 0,-1 0 0 0 0,-11 19 1 0 0,-52 92 224 0 0,45-78-197 0 0,18-31-345 0 0,-2-1 0 0 0,0 0 0 0 0,-17 23-1 0 0,14-24-155 0 0</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5-26T06:51:47.030"/>
    </inkml:context>
    <inkml:brush xml:id="br0">
      <inkml:brushProperty name="width" value="0.05" units="cm"/>
      <inkml:brushProperty name="height" value="0.05" units="cm"/>
      <inkml:brushProperty name="color" value="#66CC00"/>
    </inkml:brush>
  </inkml:definitions>
  <inkml:trace contextRef="#ctx0" brushRef="#br0">186 13 2896 0 0,'0'0'176'0'0,"-5"4"-176"0"0</inkml:trace>
  <inkml:trace contextRef="#ctx0" brushRef="#br0" timeOffset="1">155 1 9152 0 0,'0'0'704'0'0,"7"12"88"0"0,-3 1-341 0 0,-3-8-408 0 0,1-1-1 0 0,-1 0 1 0 0,0 1-1 0 0,-1-1 1 0 0,1 1 0 0 0,-1-1-1 0 0,0 1 1 0 0,0 7-1 0 0,-10 43 515 0 0,-3-1 0 0 0,-2 0 0 0 0,-2-1-1 0 0,-31 66 1 0 0,-3 4-1374 0 0,33-89-3968 0 0</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5-26T06:51:51.431"/>
    </inkml:context>
    <inkml:brush xml:id="br0">
      <inkml:brushProperty name="width" value="0.05" units="cm"/>
      <inkml:brushProperty name="height" value="0.05" units="cm"/>
      <inkml:brushProperty name="color" value="#E71224"/>
    </inkml:brush>
  </inkml:definitions>
  <inkml:trace contextRef="#ctx0" brushRef="#br0">0 36 5160 0 0,'0'0'1637'0'0,"0"-2"-1582"0"0,0-31 629 0 0,0 32 229 0 0,2 2-648 0 0,-1 0-199 0 0,1-1 1 0 0,-1 1-1 0 0,1 0 0 0 0,-1 0 0 0 0,0 0 0 0 0,0 0 0 0 0,1 0 0 0 0,-1 0 0 0 0,0 0 0 0 0,0 1 0 0 0,0-1 0 0 0,0 0 0 0 0,-1 1 0 0 0,1-1 1 0 0,0 1-1 0 0,0-1 0 0 0,-1 1 0 0 0,1-1 0 0 0,-1 1 0 0 0,1-1 0 0 0,-1 3 0 0 0,1 4-76 0 0,0 0 0 0 0,-1 0 1 0 0,-1 11-1 0 0,1 0 119 0 0,-1 30-64 0 0,0-5 13 0 0,7 59 1 0 0,2 10-59 0 0,-3 10 0 0 0,-2-54 16 0 0,2 12 21 0 0,-3-36 81 0 0,-2-30-77 0 0,1-1 0 0 0,3 15 0 0 0,9-1 206 0 0,-10-22-244 0 0,0 0-1 0 0,0 0 1 0 0,5 8 0 0 0,-4-10-15 0 0,-3-3 42 0 0,0 1-1 0 0,-1 0 1 0 0,1 0 0 0 0,0-1 0 0 0,-1 1 0 0 0,1 0 0 0 0,-1 0 0 0 0,1 0 0 0 0,-1 0 0 0 0,0-1-1 0 0,0 4 1 0 0,0-4 224 0 0,0 2-92 0 0,-1 0 1 0 0,1 1 0 0 0,0-1 0 0 0,0 0 0 0 0,1 0-1 0 0,-1 1 1 0 0,1-1 0 0 0,-1 0 0 0 0,2 4 0 0 0,1 2 197 0 0,-10 11-340 0 0,2-10 33 0 0,3-9-15 0 0,1-1-5 0 0,0 1 133 0 0,-3 2-359 0 0,4-2 187 0 0,-1-1 1 0 0,1 1-1 0 0,-1 0 1 0 0,1-1-1 0 0,-1 1 1 0 0,1-1-1 0 0,0 1 1 0 0,-1 0-1 0 0,1 0 1 0 0,0-1-1 0 0,-1 1 1 0 0,1 0-1 0 0,0 1 1 0 0,0-1 101 0 0,-1-1-418 0 0,-3 2-506 0 0,1-1-1 0 0,-1 0 1 0 0,1 0 0 0 0,0 0-1 0 0,-5 0 1 0 0,-6 0-2196 0 0</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5-26T06:51:51.981"/>
    </inkml:context>
    <inkml:brush xml:id="br0">
      <inkml:brushProperty name="width" value="0.05" units="cm"/>
      <inkml:brushProperty name="height" value="0.05" units="cm"/>
      <inkml:brushProperty name="color" value="#E71224"/>
    </inkml:brush>
  </inkml:definitions>
  <inkml:trace contextRef="#ctx0" brushRef="#br0">0 10 7944 0 0,'0'0'594'0'0,"0"-2"-403"0"0,0 2-190 0 0,0 0 1 0 0,0-1-1 0 0,0 1 0 0 0,0 0 0 0 0,0 0 1 0 0,0-1-1 0 0,1 1 0 0 0,-1 0 0 0 0,0-1 1 0 0,0 1-1 0 0,0 0 0 0 0,0 0 1 0 0,0-1-1 0 0,0 1 0 0 0,1 0 0 0 0,-1-1 1 0 0,0 1-1 0 0,0 0 0 0 0,0 0 0 0 0,1 0 1 0 0,-1-1-1 0 0,0 1 0 0 0,0 0 1 0 0,1 0-1 0 0,-1 0 0 0 0,0 0 0 0 0,0-1 1 0 0,1 1-1 0 0,-1 0 0 0 0,0 0 0 0 0,1 0 1 0 0,-1 0-1 0 0,0 0 0 0 0,1 0 0 0 0,-1 0 1 0 0,0 0-1 0 0,1 0 0 0 0,9 1-10 0 0,-10-1 9 0 0,6 3 56 0 0,1-1 1 0 0,-1 1 0 0 0,-1 0 0 0 0,1 1-1 0 0,0-1 1 0 0,-1 1 0 0 0,7 7 0 0 0,7 3 137 0 0,5 4 426 0 0,36 37 1 0 0,-4-4 42 0 0,46 29 291 0 0,34 30-415 0 0,-86-62-461 0 0,68 86 1 0 0,-82-91-81 0 0,-10-8 2 0 0,-1 1 0 0 0,38 72 0 0 0,-55-94 0 0 0,0-1 0 0 0,15 16 0 0 0,0 2 0 0 0,2 6-18 0 0,22 47 0 0 0,-46-82-22 0 0,0-1 0 0 0,0 1 0 0 0,1 0 0 0 0,-1-1 0 0 0,0 1 1 0 0,1-1-1 0 0,-1 1 0 0 0,1-1 0 0 0,3 2 0 0 0,-4-2-47 0 0,1 0 0 0 0,-1 0 0 0 0,1 1 0 0 0,-1-1 0 0 0,1 0 0 0 0,-1 1 0 0 0,0-1 0 0 0,1 1-1 0 0,0 2 1 0 0,-1-3-24 0 0,-1 0 87 0 0,0-1 1 0 0,0 0-1 0 0,0 0 0 0 0,0 1 1 0 0,0-1-1 0 0,0 0 1 0 0,0 0-1 0 0,0 1 0 0 0,0-1 1 0 0,0 0-1 0 0,1 0 0 0 0,-1 1 1 0 0,0-1-1 0 0,0 0 1 0 0,0 0-1 0 0,0 0 0 0 0,0 1 1 0 0,1-1-1 0 0,-1 0 1 0 0,0 0-1 0 0,0 0 0 0 0,0 0 1 0 0,1 1-1 0 0,-1-1 1 0 0,0 0-1 0 0,0 0 0 0 0,1 0 1 0 0,-1 0-1 0 0,0 0 1 0 0,0 0-1 0 0,1 0 0 0 0,-1 0 1 0 0,0 0-1 0 0,0 0 1 0 0,1 0-1 0 0,-1 0 0 0 0,0 0 1 0 0,0 0-1 0 0,1 0 0 0 0,-1 0 1 0 0,0 0-1 0 0,1 0 1 0 0,4-7-553 0 0</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5-26T06:51:52.469"/>
    </inkml:context>
    <inkml:brush xml:id="br0">
      <inkml:brushProperty name="width" value="0.05" units="cm"/>
      <inkml:brushProperty name="height" value="0.05" units="cm"/>
      <inkml:brushProperty name="color" value="#E71224"/>
    </inkml:brush>
  </inkml:definitions>
  <inkml:trace contextRef="#ctx0" brushRef="#br0">1 0 10800 0 0,'0'0'520'0'0,"8"4"38"0"0,-6-1-543 0 0,0-1-1 0 0,0 1 0 0 0,0 0 1 0 0,0 0-1 0 0,-1 0 1 0 0,3 5-1 0 0,0 0-9 0 0,14 21-75 0 0,0 0 0 0 0,45 50 0 0 0,-32-48 183 0 0,68 54 0 0 0,-31-29-63 0 0,-17-11-3 0 0,156 142-120 0 0,-101-98 120 0 0,-23-21-14 0 0,61 48-48 0 0,-58-47 0 0 0,-27-22 21 0 0,-51-42-4 0 0,0 1 0 0 0,12 5 0 0 0,-12-7-10 0 0,0 1 0 0 0,-1-1-1 0 0,10 9 1 0 0,-12-9-196 0 0,-1 0 0 0 0,1-1 1 0 0,0 1-1 0 0,0-1 0 0 0,8 4 0 0 0,-5-3-3698 0 0</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5-26T06:51:52.923"/>
    </inkml:context>
    <inkml:brush xml:id="br0">
      <inkml:brushProperty name="width" value="0.05" units="cm"/>
      <inkml:brushProperty name="height" value="0.05" units="cm"/>
      <inkml:brushProperty name="color" value="#E71224"/>
    </inkml:brush>
  </inkml:definitions>
  <inkml:trace contextRef="#ctx0" brushRef="#br0">1 1 10448 0 0,'0'0'233'0'0,"10"8"583"0"0,-4-1-790 0 0,0-1 0 0 0,-1 1 1 0 0,8 12-1 0 0,5 6-18 0 0,18 26 109 0 0,-23-32-53 0 0,15 18 1 0 0,68 92 171 0 0,-11-13-270 0 0,76 81 24 0 0,-50-59 152 0 0,23 28 25 0 0,-53-66-66 0 0,-6-8-63 0 0,-50-65 71 0 0,-4-4-610 0 0,-7-8-2671 0 0,-9-6-664 0 0</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5-26T06:51:53.339"/>
    </inkml:context>
    <inkml:brush xml:id="br0">
      <inkml:brushProperty name="width" value="0.05" units="cm"/>
      <inkml:brushProperty name="height" value="0.05" units="cm"/>
      <inkml:brushProperty name="color" value="#E71224"/>
    </inkml:brush>
  </inkml:definitions>
  <inkml:trace contextRef="#ctx0" brushRef="#br0">0 1 11104 0 0,'0'0'645'0'0,"2"0"-528"0"0,1 0-62 0 0,0 1 0 0 0,-1 0 0 0 0,1 0 0 0 0,0 0 1 0 0,0 0-1 0 0,-1 0 0 0 0,1 1 0 0 0,-1-1 0 0 0,1 1 0 0 0,-1 0 0 0 0,1 0 0 0 0,1 2 0 0 0,10 7 153 0 0,115 95-448 0 0,-61-45 346 0 0,89 91 318 0 0,-133-128-403 0 0,-9-8-7 0 0,60 57-9 0 0,110 98 243 0 0,107 67 152 0 0,-236-191-401 0 0,-41-33 6 0 0,23 17 1 0 0,-16-17 48 0 0,37 35-1 0 0,-41-33-154 0 0,1 0 1 0 0,40 25-1 0 0,-52-36 51 0 0,6 7-12 0 0,-12-11-329 0 0,1 1-1 0 0,-1-1 1 0 0,0 1 0 0 0,1-1 0 0 0,-1 0-1 0 0,1 0 1 0 0,0 0 0 0 0,-1 0 0 0 0,4 2-1 0 0,0-2-3718 0 0</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5-26T06:51:53.729"/>
    </inkml:context>
    <inkml:brush xml:id="br0">
      <inkml:brushProperty name="width" value="0.05" units="cm"/>
      <inkml:brushProperty name="height" value="0.05" units="cm"/>
      <inkml:brushProperty name="color" value="#E71224"/>
    </inkml:brush>
  </inkml:definitions>
  <inkml:trace contextRef="#ctx0" brushRef="#br0">1 0 12752 0 0,'30'36'705'0'0,"56"50"0"0"0,-22-25-705 0 0,10 16 64 0 0,38 54-10 0 0,-100-116-54 0 0,16 15 0 0 0,-4-5 0 0 0,199 259 80 0 0,-184-221-9 0 0,32 73 0 0 0,-33-63-69 0 0,-8-12-2 0 0,-12-24 0 0 0,27 41 0 0 0,-2-9 0 0 0,-42-68 0 0 0,0 0 0 0 0,-1-1 0 0 0,1 1 0 0 0,0 0 0 0 0,0-1 0 0 0,-1 1 0 0 0,1 0 0 0 0,0-1 0 0 0,0 1 0 0 0,0-1 0 0 0,0 1 0 0 0,0-1 0 0 0,0 0 0 0 0,0 1 0 0 0,0-1 0 0 0,0 0 0 0 0,0 0 0 0 0,0 1 0 0 0,0-1 0 0 0,0 0 0 0 0,1 0 0 0 0,-1 0 0 0 0,1-1 0 0 0,3 1 0 0 0,22 1 0 0 0</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5-26T06:51:54.140"/>
    </inkml:context>
    <inkml:brush xml:id="br0">
      <inkml:brushProperty name="width" value="0.05" units="cm"/>
      <inkml:brushProperty name="height" value="0.05" units="cm"/>
      <inkml:brushProperty name="color" value="#E71224"/>
    </inkml:brush>
  </inkml:definitions>
  <inkml:trace contextRef="#ctx0" brushRef="#br0">0 386 13040 0 0,'11'12'463'0'0,"14"24"1"0"0,-6-8-82 0 0,7 12-320 0 0,25 51 0 0 0,-20-34-63 0 0,1 3 19 0 0,29 49 28 0 0,113 179-126 0 0,-146-241 58 0 0,28 40 70 0 0,-49-77-94 0 0,1 0 1 0 0,1-1 0 0 0,-1 0 0 0 0,2 0-1 0 0,-1-1 1 0 0,12 7 0 0 0,6 5-1555 0 0,-17-16-2973 0 0</inkml:trace>
  <inkml:trace contextRef="#ctx0" brushRef="#br0" timeOffset="0.31">437 1 12872 0 0,'0'0'289'0'0,"2"0"40"0"0,0 0-269 0 0,0 0-1 0 0,0 0 0 0 0,0 1 0 0 0,0 0 1 0 0,-1-1-1 0 0,1 1 0 0 0,0 0 0 0 0,0 0 1 0 0,-1-1-1 0 0,1 1 0 0 0,0 1 0 0 0,2 1 1 0 0,15 8-41 0 0,-9-6-22 0 0,-1 0 1 0 0,-1 0-1 0 0,1 0 1 0 0,-1 1-1 0 0,11 10 1 0 0,179 165 1729 0 0,-132-113-1383 0 0,97 132-1 0 0,-75-89-343 0 0,31 41 0 0 0,224 286-69 0 0,-317-403-1135 0 0,-6-6-4322 0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5-26T06:50:59.179"/>
    </inkml:context>
    <inkml:brush xml:id="br0">
      <inkml:brushProperty name="width" value="0.05" units="cm"/>
      <inkml:brushProperty name="height" value="0.05" units="cm"/>
      <inkml:brushProperty name="color" value="#F6630D"/>
    </inkml:brush>
  </inkml:definitions>
  <inkml:trace contextRef="#ctx0" brushRef="#br0">41 4 11488 0 0,'0'0'1157'0'0,"13"-4"-810"0"0,-13 4-334 0 0,1 0 1 0 0,-1 0 0 0 0,1 0 0 0 0,0 1 0 0 0,-1-1 0 0 0,1 0-1 0 0,-1 0 1 0 0,1 1 0 0 0,0-1 0 0 0,-1 0 0 0 0,1 0-1 0 0,-1 1 1 0 0,1-1 0 0 0,-1 1 0 0 0,1-1 0 0 0,-1 0 0 0 0,1 1-1 0 0,-1-1 1 0 0,0 1 0 0 0,1-1 0 0 0,-1 1 0 0 0,1-1-1 0 0,-1 1 1 0 0,0 0 0 0 0,0-1 0 0 0,1 1 0 0 0,-1 0 6 0 0,1 0 267 0 0,0 0-281 0 0,-1-1 1 0 0,1 0-1 0 0,0 1 1 0 0,0-1-1 0 0,-1 0 1 0 0,1 1-1 0 0,0-1 0 0 0,-1 1 1 0 0,1-1-1 0 0,0 1 1 0 0,-1-1-1 0 0,1 1 1 0 0,-1-1-1 0 0,1 1 1 0 0,-1 0-1 0 0,1-1 1 0 0,-1 1-1 0 0,1 0 1 0 0,-1-1-1 0 0,0 1 1 0 0,1 0-1 0 0,-1 0 1 0 0,1 1-1 0 0,-1 0-6 0 0,1 0 0 0 0,0 0 0 0 0,-1 0 0 0 0,0 0 0 0 0,1 0 0 0 0,-1 0 0 0 0,0 0-1 0 0,0 0 1 0 0,0 2 0 0 0,-5 21 50 0 0,3-12-49 0 0,0-1 0 0 0,-1 1 0 0 0,-6 14 0 0 0,-14 39 292 0 0,14-41-83 0 0,1 1 0 0 0,1 0 0 0 0,1 1 0 0 0,-3 44 1 0 0,7 22-211 0 0,3-53 0 0 0,0-13-135 0 0,6 33 1 0 0,-6-55 100 0 0,0 2 81 0 0,1 1 1 0 0,1-1 0 0 0,-1 0-1 0 0,1 0 1 0 0,0 0 0 0 0,8 13-1 0 0,-4-8-33 0 0,-4-6-7 0 0,-2-3-6 0 0,1 0-1 0 0,0 0 1 0 0,0 0-1 0 0,0 0 1 0 0,1 0-1 0 0,-1-1 1 0 0,5 5 0 0 0,-3-3-1 0 0,-2-2 0 0 0,-1 0 0 0 0,1-1 0 0 0,-1 1 0 0 0,1 0 0 0 0,0-1 0 0 0,-1 0 0 0 0,1 1 0 0 0,0-1 0 0 0,0 0 0 0 0,0 0 0 0 0,0 0 0 0 0,0 0 0 0 0,0 0 0 0 0,1 0 0 0 0,-1-1 0 0 0,4 1 0 0 0,10 4 0 0 0,1-1 0 0 0,-15-5 0 0 0,0 0 0 0 0,0-1 0 0 0,0 1 0 0 0,-1 0 0 0 0,1-1 0 0 0,0 1 0 0 0,0-1 0 0 0,-1 1 0 0 0,3-4 0 0 0,4-3 0 0 0,6-2-3 0 0,-11 8-24 0 0,1 0-1 0 0,-1 0 1 0 0,0 0 0 0 0,0-1-1 0 0,0 1 1 0 0,-1-1-1 0 0,1 0 1 0 0,-1 0-1 0 0,1 0 1 0 0,3-6 0 0 0,2-10-331 0 0,-4 11 4 0 0,0-1-1 0 0,-1 0 1 0 0,0 1-1 0 0,0-1 1 0 0,-1 0-1 0 0,0 0 1 0 0,1-15-1 0 0,-3 7-395 0 0</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5-26T06:52:02.963"/>
    </inkml:context>
    <inkml:brush xml:id="br0">
      <inkml:brushProperty name="width" value="0.05" units="cm"/>
      <inkml:brushProperty name="height" value="0.05" units="cm"/>
      <inkml:brushProperty name="color" value="#E71224"/>
    </inkml:brush>
  </inkml:definitions>
  <inkml:trace contextRef="#ctx0" brushRef="#br0">140 323 5496 0 0,'0'0'417'0'0,"0"-2"-285"0"0,0-12 4760 0 0,4 22-4107 0 0,-2-2-676 0 0,-1-1-1 0 0,0 1 0 0 0,1 10 1 0 0,1 12-181 0 0,1-9-16 0 0,0 26 0 0 0,-1-14 20 0 0,9 38-204 0 0,-8 0 208 0 0,1 65 64 0 0,0-61 0 0 0,-4-65 4 0 0,-1-6 1 0 0,0-1 0 0 0,0 1 0 0 0,1 0 0 0 0,-1-1 0 0 0,0 1 0 0 0,-1 0 0 0 0,1-1 0 0 0,0 1 0 0 0,0-1 0 0 0,-1 1 0 0 0,1 0 0 0 0,-1-1 0 0 0,1 1 0 0 0,-1-1 0 0 0,-1 4 0 0 0,1-5 63 0 0,1 1 81 0 0,0 4-310 0 0,-8-15 1478 0 0,5 5-1296 0 0,-1-6-16 0 0,-3-9-8 0 0,-1-3 3 0 0,-5-36 0 0 0,2 9 0 0 0,3 15 468 0 0,1 0 0 0 0,2-1 0 0 0,2 0 0 0 0,1 0 0 0 0,5-67 0 0 0,14-2-182 0 0,-13 88-204 0 0,1 1 0 0 0,0 0 0 0 0,2 0 0 0 0,9-19-1 0 0,12-1 143 0 0,-23 27-195 0 0,0 0-1 0 0,1 1 0 0 0,1-1 1 0 0,-1 1-1 0 0,1 1 0 0 0,0 0 1 0 0,1 0-1 0 0,0 0 0 0 0,0 1 1 0 0,0 0-1 0 0,1 0 0 0 0,14-6 0 0 0,1 2 22 0 0,100-36-20 0 0,-122 45-30 0 0,-1 1 0 0 0,1 0 0 0 0,-1 0 0 0 0,1-1 0 0 0,-1 1 0 0 0,1 1 0 0 0,0-1 0 0 0,-1 0 0 0 0,1 0 0 0 0,-1 0 0 0 0,1 1 0 0 0,-1-1 0 0 0,1 1 0 0 0,-1-1 0 0 0,1 1 0 0 0,-1 0 0 0 0,0-1 0 0 0,1 1 0 0 0,-1 0 0 0 0,0 0 0 0 0,0 0 0 0 0,1 0 0 0 0,-1 0 0 0 0,0 0 0 0 0,0 1 0 0 0,0-1 0 0 0,1 1 0 0 0,2 5 0 0 0,0-1 0 0 0,0 1 0 0 0,6 14 0 0 0,-9-18 0 0 0,1 3 0 0 0,-1-1 0 0 0,1 1 0 0 0,-1 0 0 0 0,-1-1 0 0 0,1 1 0 0 0,-1 0 0 0 0,0-1 0 0 0,-1 11 0 0 0,0-2 0 0 0,1 10 0 0 0,1-12 0 0 0,-1-1 0 0 0,0 0 0 0 0,-1 0 0 0 0,0 1 0 0 0,-1-1 0 0 0,0 0 0 0 0,-6 17 0 0 0,-1-3 0 0 0,8-20 0 0 0,0 0 0 0 0,-1 0 0 0 0,0 1 0 0 0,0-1 0 0 0,-1-1 0 0 0,1 1 0 0 0,-1 0 0 0 0,0-1 0 0 0,0 1 0 0 0,-1-1 0 0 0,-6 8 0 0 0,2-6 0 0 0,1 0 0 0 0,0 0 0 0 0,1 1 0 0 0,-7 8 0 0 0,-15 16 0 0 0,17-19 0 0 0,9-9 0 0 0,0-1 0 0 0,0 1 0 0 0,0 0 0 0 0,-1 0 0 0 0,1-1 0 0 0,-1 0 0 0 0,1 1 0 0 0,-1-1 0 0 0,0 0 0 0 0,0 0 0 0 0,0 0 0 0 0,0-1 0 0 0,-1 1 0 0 0,1-1 0 0 0,-5 2 0 0 0,-26 0 0 0 0,-28 5 0 0 0,38-3 0 0 0,-25 6 0 0 0,44-10 0 0 0,-1 1 0 0 0,1-1 0 0 0,-1 0 0 0 0,-8 0 0 0 0,10-1 0 0 0,-1 0 0 0 0,1 1 0 0 0,0-1 0 0 0,0 1 0 0 0,0 0 0 0 0,-8 3 0 0 0,11-3 0 0 0,-1 0 0 0 0,0-1 0 0 0,0 1 0 0 0,0 0 0 0 0,0-1 0 0 0,0 1 0 0 0,0-1 0 0 0,1 0 0 0 0,-1 0 0 0 0,0 1 0 0 0,0-1 0 0 0,0 0 0 0 0,0-1 0 0 0,0 1 0 0 0,0 0 0 0 0,0-1 0 0 0,0 1 0 0 0,0-1 0 0 0,0 1 0 0 0,0-1 0 0 0,-2-1 0 0 0,-7-2 0 0 0,-1 1 0 0 0,2 5 0 0 0,3-1-53 0 0,5-1-226 0 0,10 1-714 0 0,-2 3 1110 0 0,-5-3-85 0 0,1 0-1 0 0,0 0 1 0 0,0 0-1 0 0,-1 0 1 0 0,1-1 0 0 0,0 1-1 0 0,0 0 1 0 0,2 0 0 0 0,6 2-36 0 0,-1 0 0 0 0,1 0 1 0 0,-1 2-1 0 0,15 7 1 0 0,18 10-231 0 0,23 8 97 0 0,-50-22 138 0 0,0 0 1 0 0,0-1-1 0 0,1-1 1 0 0,0-1-1 0 0,22 6 1 0 0,-34-11-2 0 0,-1 1 0 0 0,1 0 0 0 0,-1 1 0 0 0,0-1 0 0 0,1 0 0 0 0,-1 1 0 0 0,0 0 0 0 0,0 0 0 0 0,0 0 0 0 0,5 4 0 0 0,27 31 0 0 0,-17-17 0 0 0,-9-10 0 0 0,-2-5 0 0 0,-1 2 0 0 0,-1-1 0 0 0,10 14 0 0 0,-1 4 0 0 0,-6-13 0 0 0</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5-26T06:52:03.485"/>
    </inkml:context>
    <inkml:brush xml:id="br0">
      <inkml:brushProperty name="width" value="0.05" units="cm"/>
      <inkml:brushProperty name="height" value="0.05" units="cm"/>
      <inkml:brushProperty name="color" value="#E71224"/>
    </inkml:brush>
  </inkml:definitions>
  <inkml:trace contextRef="#ctx0" brushRef="#br0">98 165 10960 0 0,'0'0'322'0'0,"4"7"104"0"0,-2-2-365 0 0,1 0 0 0 0,-1-1 0 0 0,1 0 0 0 0,-1 1 0 0 0,1-1 0 0 0,5 5 1 0 0,-7-9-28 0 0,0 1 0 0 0,0 0 0 0 0,1 0 0 0 0,-1-1 0 0 0,1 1 1 0 0,-1 0-1 0 0,1-1 0 0 0,-1 1 0 0 0,1-1 0 0 0,-1 0 0 0 0,1 0 0 0 0,2 1 1 0 0,7 0-31 0 0,6 3-4 0 0,-12-7 0 0 0,-3 1 0 0 0,9-4 0 0 0,-4 2 0 0 0,1-1 0 0 0,0 0 0 0 0,8-7 0 0 0,16-11 0 0 0,-23 14 0 0 0,-2 1 0 0 0,-3 3 0 0 0,0 0 0 0 0,1 1 0 0 0,-1-1 0 0 0,1 1 0 0 0,0 0 0 0 0,0 1 0 0 0,11-7 0 0 0,9-4 0 0 0,-13 1 0 0 0,-12 13 0 0 0,0 0 0 0 0,0 0 0 0 0,0 0 0 0 0,1 0 0 0 0,-1-1 0 0 0,0 1 0 0 0,0 0 0 0 0,0 0 0 0 0,0-1 0 0 0,1 1 0 0 0,-1 0 0 0 0,0-1 0 0 0,0 1 0 0 0,0 0 0 0 0,0 0 0 0 0,0-1 0 0 0,0 1 0 0 0,0 0 0 0 0,0-1 0 0 0,0 1 0 0 0,0 0 0 0 0,0 0 0 0 0,0-1 0 0 0,0 1 0 0 0,0 0 0 0 0,0-1 0 0 0,0 1 0 0 0,0 0 0 0 0,0-1 0 0 0,-1 1 0 0 0,1 0 0 0 0,0 0 0 0 0,0-1 0 0 0,0 1 0 0 0,0 0 0 0 0,-1 0 0 0 0,1-1 0 0 0,0 1 0 0 0,-1 0 0 0 0,0-2 0 0 0,-1 1 0 0 0,1 0 0 0 0,-1 0 0 0 0,1-1 0 0 0,-1 1 0 0 0,0 0 0 0 0,1 1 0 0 0,-1-1 0 0 0,-3-1 0 0 0,-7-3 0 0 0,0-1 0 0 0,-15-9 0 0 0,17 7 0 0 0,5 4 0 0 0,-19-5 0 0 0,18 8 0 0 0,1-1 0 0 0,-1 1 0 0 0,1 0 0 0 0,-1 0 0 0 0,1 1 0 0 0,-1 0 0 0 0,0 0 0 0 0,-6 1 0 0 0,8-1 0 0 0,1 1 0 0 0,-1 0 0 0 0,1 0 0 0 0,0 0 0 0 0,0 1 0 0 0,-1-1 0 0 0,1 1 0 0 0,0-1 0 0 0,0 1 0 0 0,1 0 0 0 0,-1 0 0 0 0,0 1 0 0 0,-3 3 0 0 0,1-1 0 0 0,0-1 0 0 0,0 1 0 0 0,-9 4 0 0 0,-8 8 0 0 0,15-10 0 0 0,0 0 0 0 0,0 1 0 0 0,1 0 0 0 0,1 0 0 0 0,-10 16 0 0 0,1 0 0 0 0,4-10 0 0 0,-1-3 0 0 0,10-10 0 0 0,0 0 0 0 0,0 0 0 0 0,0 0 0 0 0,0 0 0 0 0,0 0 0 0 0,0 0 0 0 0,0 0 0 0 0,0 1 0 0 0,0-1 0 0 0,1 0 0 0 0,-1 1 0 0 0,1-1 0 0 0,-1 3 0 0 0,-4 17 0 0 0,5-7 0 0 0,2 0 0 0 0,0 0 0 0 0,1-1 0 0 0,1 1 0 0 0,0-1 0 0 0,1 0 0 0 0,10 21 0 0 0,-12-31 0 0 0,0 0 0 0 0,0 0 0 0 0,0 0 0 0 0,0 0 0 0 0,0 0 0 0 0,1-1 0 0 0,0 0 0 0 0,-1 1 0 0 0,1-1 0 0 0,0 0 0 0 0,7 2 0 0 0,-2 0 0 0 0,-4-3 0 0 0,0 1 0 0 0,-1-1 0 0 0,1 0 0 0 0,0 0 0 0 0,0 0 0 0 0,7-1 0 0 0,3 2 0 0 0,61 6 0 0 0,-70-7 0 0 0,-3 0 0 0 0,0-1 0 0 0,0 1 0 0 0,0-1 0 0 0,0 0 0 0 0,0 0 0 0 0,0 0 0 0 0,0 0 0 0 0,0-1 0 0 0,0 1 0 0 0,0-1 0 0 0,0 1 0 0 0,4-3 0 0 0,19-5 0 0 0,-19 7 0 0 0,0-1 0 0 0,0-1 0 0 0,-1 1 0 0 0,1-1 0 0 0,0 0 0 0 0,-1-1 0 0 0,0 0 0 0 0,1 0 0 0 0,7-7 0 0 0,-4 2 0 0 0,1 0 0 0 0,-1 0 0 0 0,18-21 0 0 0,-19 18 0 0 0</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5-26T06:52:03.892"/>
    </inkml:context>
    <inkml:brush xml:id="br0">
      <inkml:brushProperty name="width" value="0.05" units="cm"/>
      <inkml:brushProperty name="height" value="0.05" units="cm"/>
      <inkml:brushProperty name="color" value="#E71224"/>
    </inkml:brush>
  </inkml:definitions>
  <inkml:trace contextRef="#ctx0" brushRef="#br0">453 1 10912 0 0,'0'0'248'0'0,"4"8"336"0"0,10 22-200 0 0,-8-17-389 0 0,0 0-1 0 0,13 20 1 0 0,-15-27 5 0 0,-1 0-1 0 0,0 1 1 0 0,0-1 0 0 0,-1 1 0 0 0,0 0 0 0 0,2 12 0 0 0,7 17 11 0 0,23 58 336 0 0,-30-80-265 0 0,-1 0 1 0 0,0 1 0 0 0,-1 0 0 0 0,1 23-1 0 0,-3-32-33 0 0,0 1 0 0 0,0-1 0 0 0,0 1 0 0 0,-1-1 0 0 0,0 0 0 0 0,-1 1-1 0 0,1-1 1 0 0,-1 0 0 0 0,0 0 0 0 0,-1 0 0 0 0,1 0 0 0 0,-1 0 0 0 0,0 0 0 0 0,-5 5 0 0 0,1-2 24 0 0,-1 0 0 0 0,-13 12 0 0 0,17-18-73 0 0,1 0-1 0 0,-1-1 1 0 0,0 1 0 0 0,1-1-1 0 0,-1 0 1 0 0,0 1 0 0 0,-1-2-1 0 0,1 1 1 0 0,0 0 0 0 0,-5 0 0 0 0,-9 0 0 0 0,12-2 0 0 0,1 1 0 0 0,-1-1 0 0 0,1 1 0 0 0,-1 1 0 0 0,1-1 0 0 0,-7 3 0 0 0,0 1 0 0 0,0-1 0 0 0,0-1 0 0 0,0 0 0 0 0,0-1 0 0 0,-1 0 0 0 0,1-1 0 0 0,-1 0 0 0 0,1-1 0 0 0,-19-2 0 0 0,3 1 0 0 0,15 0 0 0 0,-1 1 0 0 0,1-2 0 0 0,-1 0 0 0 0,1 0 0 0 0,-1-1 0 0 0,1-1 0 0 0,-25-10 0 0 0,-37-24 0 0 0,58 24 0 0 0,3 0 0 0 0</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5-26T06:52:04.416"/>
    </inkml:context>
    <inkml:brush xml:id="br0">
      <inkml:brushProperty name="width" value="0.05" units="cm"/>
      <inkml:brushProperty name="height" value="0.05" units="cm"/>
      <inkml:brushProperty name="color" value="#E71224"/>
    </inkml:brush>
  </inkml:definitions>
  <inkml:trace contextRef="#ctx0" brushRef="#br0">319 255 10120 0 0,'1'12'693'0'0,"4"6"-682"0"0,-1-6-11 0 0,-4-12 0 0 0,0 0 0 0 0,0 0 0 0 0,0 0 0 0 0,0 1 0 0 0,0-1 0 0 0,0 0 0 0 0,0 0 0 0 0,0 0 0 0 0,0 0 0 0 0,0 0 0 0 0,0 1 0 0 0,0-1 0 0 0,0 0 0 0 0,0 0 0 0 0,0 0 0 0 0,0 0 0 0 0,0 0 0 0 0,1 0 0 0 0,-1 1 0 0 0,0-1 0 0 0,0 0 0 0 0,0 0 0 0 0,0 0 0 0 0,0 0 0 0 0,0 0 0 0 0,1 0 0 0 0,-1 0 0 0 0,0 0 0 0 0,0 0 0 0 0,0 0 0 0 0,0 0 0 0 0,0 1 0 0 0,1-1 0 0 0,-1 0 0 0 0,0 0 0 0 0,0 0 0 0 0,0 0 0 0 0,0 0 0 0 0,1 0 0 0 0,-1 0 0 0 0,0 0 0 0 0,0-1 0 0 0,0 1 0 0 0,0 0 0 0 0,0 0 0 0 0,1 0 0 0 0,-1 0 0 0 0,0 0 0 0 0,0 0 0 0 0,0 0 0 0 0,0 0 0 0 0,0 0 0 0 0,0 0 0 0 0,1 0 0 0 0,-1-1 0 0 0,0 1 0 0 0,0 0 0 0 0,0 0 0 0 0,3-5 0 0 0,0-3 0 0 0,0 0 0 0 0,0 0 0 0 0,2-8 0 0 0,0-5 0 0 0,2-10 0 0 0,5-43 0 0 0,-11 66 0 0 0,-1 2 0 0 0,0 1 0 0 0,0-1 0 0 0,0 1 0 0 0,-1-1 0 0 0,0 1 0 0 0,0 0 0 0 0,0-1 0 0 0,-1 1 0 0 0,0 0 0 0 0,0 0 0 0 0,-5-10 0 0 0,5 12 0 0 0,1 1 0 0 0,-1-1 0 0 0,0 0 0 0 0,0 1 0 0 0,-4-4 0 0 0,3 2 0 0 0,-10-7 0 0 0,11 9 0 0 0,0 1 0 0 0,0 0 0 0 0,-1 0 0 0 0,1-1 0 0 0,0 1 0 0 0,-1 1 0 0 0,1-1 0 0 0,-1 0 0 0 0,1 1 0 0 0,-1-1 0 0 0,0 1 0 0 0,1 0 0 0 0,-1 0 0 0 0,1 0 0 0 0,-1 0 0 0 0,1 0 0 0 0,-1 0 0 0 0,0 1 0 0 0,1-1 0 0 0,-1 1 0 0 0,1 0 0 0 0,-1 0 0 0 0,-1 1 0 0 0,-27 9 0 0 0,1 2 0 0 0,-42 24 0 0 0,39-22 0 0 0,26-13 0 0 0,0 1 0 0 0,0 0 0 0 0,1 1 0 0 0,-1-1 0 0 0,1 1 0 0 0,0 0 0 0 0,-11 10 0 0 0,10-7 0 0 0,4-6 0 0 0,1 1 0 0 0,0 0 0 0 0,-1 1 0 0 0,1-1 0 0 0,0 0 0 0 0,0 1 0 0 0,0-1 0 0 0,1 1 0 0 0,-1 0 0 0 0,0-1 0 0 0,1 1 0 0 0,0 0 0 0 0,0 0 0 0 0,0 0 0 0 0,-1 4 0 0 0,1 3 0 0 0,0 0 0 0 0,0 0 0 0 0,2 0 0 0 0,-1 0 0 0 0,1 0 0 0 0,0 0 0 0 0,5 13 0 0 0,5 7 0 0 0,-11-29 0 0 0,1 0 0 0 0,-1-1 0 0 0,0 1 0 0 0,1 0 0 0 0,-1 0 0 0 0,1-1 0 0 0,-1 1 0 0 0,1-1 0 0 0,-1 1 0 0 0,1 0 0 0 0,0-1 0 0 0,-1 1 0 0 0,1-1 0 0 0,0 1 0 0 0,-1-1 0 0 0,1 1 0 0 0,0-1 0 0 0,0 0 0 0 0,-1 1 0 0 0,1-1 0 0 0,0 0 0 0 0,0 0 0 0 0,0 0 0 0 0,-1 0 0 0 0,1 1 0 0 0,0-1 0 0 0,0 0 0 0 0,1-1 0 0 0,12 4 0 0 0,70 28 0 0 0,-74-28 0 0 0,0 1 0 0 0,0 0 0 0 0,-1 0 0 0 0,0 1 0 0 0,0 0 0 0 0,11 9 0 0 0,-15-11 0 0 0,33 23 0 0 0,-35-24 0 0 0,1 0 0 0 0,0-1 0 0 0,0 1 0 0 0,0-1 0 0 0,0 0 0 0 0,0 0 0 0 0,0 0 0 0 0,0 0 0 0 0,5-1 0 0 0,-7 0 0 0 0,0 0 0 0 0,0-1 0 0 0,1 1 0 0 0,-1-1 0 0 0,0 0 0 0 0,-1 1 0 0 0,1-1 0 0 0,0 0 0 0 0,0 0 0 0 0,0 0 0 0 0,0-1 0 0 0,-1 1 0 0 0,4-3 0 0 0,19-23 0 0 0,-16 15 0 0 0</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5-26T06:52:04.771"/>
    </inkml:context>
    <inkml:brush xml:id="br0">
      <inkml:brushProperty name="width" value="0.05" units="cm"/>
      <inkml:brushProperty name="height" value="0.05" units="cm"/>
      <inkml:brushProperty name="color" value="#E71224"/>
    </inkml:brush>
  </inkml:definitions>
  <inkml:trace contextRef="#ctx0" brushRef="#br0">1 0 11832 0 0,'7'5'576'0'0,"-3"-1"-483"0"0,0 0 1 0 0,0 1 0 0 0,-1-1 0 0 0,0 1-1 0 0,0 0 1 0 0,0 0 0 0 0,3 9 0 0 0,-3-8-71 0 0,0 0 1 0 0,0 0 0 0 0,0 0-1 0 0,0-1 1 0 0,8 9 0 0 0,-5-7 88 0 0,-5-5-73 0 0,1 0 0 0 0,0 0 0 0 0,-1-1 0 0 0,1 1 0 0 0,0 0-1 0 0,0-1 1 0 0,0 1 0 0 0,0-1 0 0 0,0 0 0 0 0,4 2 0 0 0,20 8-9 0 0,-23-9-30 0 0,1 0 0 0 0,0-1 0 0 0,0 1 0 0 0,0-1 0 0 0,0 1 0 0 0,0-1 0 0 0,0 0 0 0 0,0-1 1 0 0,0 1-1 0 0,0-1 0 0 0,0 0 0 0 0,0 0 0 0 0,1 0 0 0 0,-1 0 0 0 0,0-1 0 0 0,0 0 0 0 0,5-1 1 0 0,-3 0-1 0 0,1 0 0 0 0,-1 0 0 0 0,0-1 0 0 0,0 0 0 0 0,8-5 0 0 0,-3-4 0 0 0</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5-26T06:52:05.222"/>
    </inkml:context>
    <inkml:brush xml:id="br0">
      <inkml:brushProperty name="width" value="0.05" units="cm"/>
      <inkml:brushProperty name="height" value="0.05" units="cm"/>
      <inkml:brushProperty name="color" value="#E71224"/>
    </inkml:brush>
  </inkml:definitions>
  <inkml:trace contextRef="#ctx0" brushRef="#br0">0 1 14912 0 0,'5'13'1626'0'0,"0"-7"-1598"0"0,-1 0 1 0 0,0 0-1 0 0,0 0 0 0 0,-1 0 1 0 0,0 1-1 0 0,0-1 0 0 0,3 9 1 0 0,2 9-54 0 0,-6-18-20 0 0,0 0 0 0 0,0 0 0 0 0,0 0 0 0 0,1 8 1 0 0,7 51-385 0 0,1 17 176 0 0,13 110 523 0 0,-23-181-221 0 0,1-1 0 0 0,4 14 0 0 0,2 13 43 0 0,-1 4 87 0 0,22 65 0 0 0,-27-100-172 0 0,0-1 0 0 0,0 1-1 0 0,1-1 1 0 0,-1 0 0 0 0,1 1 0 0 0,0-1 0 0 0,1 0 0 0 0,-1-1 0 0 0,1 1 0 0 0,0-1 0 0 0,0 0-1 0 0,1 0 1 0 0,-1 0 0 0 0,1 0 0 0 0,0-1 0 0 0,0 1 0 0 0,7 2 0 0 0,-9-4-18 0 0,1 0 0 0 0,0-1 0 0 0,0 1 0 0 0,0-1 0 0 0,0 0 0 0 0,0 0 0 0 0,0 0 0 0 0,1-1 1 0 0,-1 1-1 0 0,0-1 0 0 0,0 0 0 0 0,0 0 0 0 0,1-1 0 0 0,-1 1 0 0 0,0-1 0 0 0,0 0 0 0 0,0 0 0 0 0,0 0 0 0 0,0-1 0 0 0,0 1 0 0 0,0-1 1 0 0,0 0-1 0 0,-1 0 0 0 0,1-1 0 0 0,4-3 0 0 0,2-5-29 0 0,0 0 1 0 0,0-1-1 0 0,9-16 0 0 0,-10 14-361 0 0,1 0 0 0 0,21-22-1 0 0,-21 25-4984 0 0</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5-26T06:52:05.611"/>
    </inkml:context>
    <inkml:brush xml:id="br0">
      <inkml:brushProperty name="width" value="0.05" units="cm"/>
      <inkml:brushProperty name="height" value="0.05" units="cm"/>
      <inkml:brushProperty name="color" value="#E71224"/>
    </inkml:brush>
  </inkml:definitions>
  <inkml:trace contextRef="#ctx0" brushRef="#br0">0 114 15408 0 0,'0'0'1163'0'0,"1"1"-785"0"0,-1-1-374 0 0,1 1 0 0 0,-1-1 0 0 0,0 0 1 0 0,1 0-1 0 0,-1 0 0 0 0,0 1 0 0 0,1-1 1 0 0,-1 0-1 0 0,0 0 0 0 0,1 0 0 0 0,-1 0 1 0 0,1 0-1 0 0,-1 0 0 0 0,0 0 0 0 0,1 0 0 0 0,-1 0 1 0 0,1 0-1 0 0,-1 0 0 0 0,0 0 0 0 0,1 0 1 0 0,-1 0-1 0 0,1 0 0 0 0,-1 0 0 0 0,0 0 0 0 0,1 0 1 0 0,-1 0-1 0 0,0 0 0 0 0,1-1 0 0 0,-1 1 1 0 0,0 0-1 0 0,1-1 0 0 0,0 1 7 0 0,27-2 98 0 0,-22 2-88 0 0,-1 0 1 0 0,0 0-1 0 0,0-1 1 0 0,5-1-1 0 0,132-25-1029 0 0,-11 2 799 0 0,-8-4 52 0 0,-64 8-2606 0 0,-42 14 1717 0 0</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5-26T06:52:06.030"/>
    </inkml:context>
    <inkml:brush xml:id="br0">
      <inkml:brushProperty name="width" value="0.05" units="cm"/>
      <inkml:brushProperty name="height" value="0.05" units="cm"/>
      <inkml:brushProperty name="color" value="#E71224"/>
    </inkml:brush>
  </inkml:definitions>
  <inkml:trace contextRef="#ctx0" brushRef="#br0">131 1 11312 0 0,'0'0'660'0'0,"-2"0"-542"0"0,1 0-117 0 0,0 0 0 0 0,0 0 0 0 0,0-1 0 0 0,0 1 0 0 0,0 0-1 0 0,0 0 1 0 0,0 0 0 0 0,0 0 0 0 0,1 1 0 0 0,-1-1 0 0 0,0 0 0 0 0,0 0 0 0 0,0 0-1 0 0,0 1 1 0 0,0-1 0 0 0,0 0 0 0 0,-1 1 0 0 0,0 1-3 0 0,-15 5 2 0 0,14-2 0 0 0,3-3 0 0 0,0 0 0 0 0,-1 0 0 0 0,0 0 0 0 0,0 0 0 0 0,1 0 0 0 0,-1 0 0 0 0,0 0 0 0 0,0 0 0 0 0,-1-1 0 0 0,-1 4 0 0 0,-1 0 0 0 0,-1 0 0 0 0,1 0 0 0 0,-1-1 0 0 0,-7 6 0 0 0,9-8 0 0 0,0 1 0 0 0,0-1 0 0 0,0 1 0 0 0,1-1 0 0 0,-1 1 0 0 0,1 0 0 0 0,-1 0 0 0 0,1 0 0 0 0,0 0 0 0 0,0 0 0 0 0,1 1 0 0 0,-1-1 0 0 0,-2 8 0 0 0,-2 5 0 0 0,5-14 0 0 0,0 1 0 0 0,0-1 0 0 0,0 1 0 0 0,0-1 0 0 0,1 1 0 0 0,-1-1 0 0 0,1 1 0 0 0,-1 0 0 0 0,1 3 0 0 0,0 20 0 0 0,1 18 0 0 0,3-25 0 0 0,-2-15 0 0 0,1 0 0 0 0,-1-1 0 0 0,1 1 0 0 0,-1-1 0 0 0,1 1 0 0 0,0-1 0 0 0,0 0 0 0 0,0 0 0 0 0,1-1 0 0 0,-1 1 0 0 0,1-1 0 0 0,4 3 0 0 0,-3-2 0 0 0,0 0 0 0 0,-1 1 0 0 0,0-1 0 0 0,7 7 0 0 0,-6-3-6 0 0,-3-4 13 0 0,0 0 1 0 0,0 0 0 0 0,1-1-1 0 0,-1 1 1 0 0,0-1 0 0 0,1 0-1 0 0,0 0 1 0 0,-1 0 0 0 0,5 3-1 0 0,22 14 1147 0 0,-24-15-1051 0 0,1 0 0 0 0,-1-1 0 0 0,1 1 0 0 0,-1-1 0 0 0,1 0 0 0 0,0-1 0 0 0,7 3 0 0 0,-8-3-103 0 0,24 3 0 0 0,-25-4 0 0 0,7 0 0 0 0,18-2 0 0 0,-20 0 0 0 0,6-4 0 0 0,-12 2 0 0 0,-1 0 0 0 0,9-2 0 0 0,3-3 0 0 0,-11 4 0 0 0,0 0 0 0 0,-1 0 0 0 0,0 0 0 0 0,0 0 0 0 0,0 0 0 0 0,0 0 0 0 0,0-1 0 0 0,-1 1 0 0 0,0-1 0 0 0,0 1 0 0 0,1-7 0 0 0,0-1 0 0 0,7-14 0 0 0</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5-26T06:52:07.101"/>
    </inkml:context>
    <inkml:brush xml:id="br0">
      <inkml:brushProperty name="width" value="0.05" units="cm"/>
      <inkml:brushProperty name="height" value="0.05" units="cm"/>
      <inkml:brushProperty name="color" value="#E71224"/>
    </inkml:brush>
  </inkml:definitions>
  <inkml:trace contextRef="#ctx0" brushRef="#br0">159 204 9584 0 0,'1'-8'464'0'0,"0"3"-442"0"0,2-2 53 0 0,-1 0 1 0 0,0 0-1 0 0,1-9 0 0 0,-2-44 133 0 0,-1 45-203 0 0,-3-15-5 0 0,2 23 0 0 0,-4-15 0 0 0,5 21 0 0 0,-1 0 0 0 0,1 1 0 0 0,-1-1 0 0 0,1 0 0 0 0,-1 0 0 0 0,0 1 0 0 0,1-1 0 0 0,-1 1 0 0 0,0-1 0 0 0,1 0 0 0 0,-1 1 0 0 0,0-1 0 0 0,0 1 0 0 0,0 0 0 0 0,1-1 0 0 0,-1 1 0 0 0,0 0 0 0 0,0-1 0 0 0,-1 1 0 0 0,-1-1 0 0 0,0 0 0 0 0,1-1 0 0 0,-1 1 0 0 0,1 1 0 0 0,-1-1 0 0 0,0 0 0 0 0,1 1 0 0 0,-6-1 0 0 0,2 0 0 0 0,-7 2 0 0 0,1 6 0 0 0,7-3 0 0 0,0 1 0 0 0,0-1 0 0 0,0 1 0 0 0,1 1 0 0 0,-7 8 0 0 0,0 0 0 0 0,8-9 0 0 0,0 0 0 0 0,0 1 0 0 0,1-1 0 0 0,-1 0 0 0 0,1 1 0 0 0,0 0 0 0 0,0-1 0 0 0,0 7 0 0 0,-8 21 0 0 0,8-28 0 0 0,1-1 0 0 0,-1 1 0 0 0,1-1 0 0 0,0 1 0 0 0,0-1 0 0 0,1 1 0 0 0,-1 6 0 0 0,2 2 0 0 0,1 1 0 0 0,3 15 0 0 0,-2-19 0 0 0,7 0 0 0 0,-9-10 0 0 0,0 1 0 0 0,1 0 0 0 0,-1 0 0 0 0,0-1 0 0 0,0 1 0 0 0,1 0 0 0 0,-1-1 0 0 0,0 0 0 0 0,1 1 0 0 0,-1-1 0 0 0,0 0 0 0 0,1 1 0 0 0,-1-1 0 0 0,1 0 0 0 0,-1 0 0 0 0,0 0 0 0 0,3-1 0 0 0,15 1 0 0 0,-17 0 0 0 0,0-1 0 0 0,0 1 0 0 0,0 0 0 0 0,0-1 0 0 0,0 0 0 0 0,0 1 0 0 0,0-1 0 0 0,0 0 0 0 0,0 0 0 0 0,0 0 0 0 0,-1 0 0 0 0,1 0 0 0 0,0 0 0 0 0,-1-1 0 0 0,1 1 0 0 0,-1 0 0 0 0,1-1 0 0 0,-1 1 0 0 0,0-1 0 0 0,1 0 0 0 0,-1 1 0 0 0,0-1 0 0 0,1-2 0 0 0,5-6 0 0 0,17-17 0 0 0,-17 18 0 0 0,2-14 0 0 0,-8 16 0 0 0,1 1 0 0 0,-1-1 0 0 0,0 0 0 0 0,0 0 0 0 0,-1 0 0 0 0,0 1 0 0 0,-1-10 0 0 0,0-13 0 0 0,-1 19 0 0 0,-6 7 0 0 0,-7 2 0 0 0,4 7 0 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5-26T06:50:59.596"/>
    </inkml:context>
    <inkml:brush xml:id="br0">
      <inkml:brushProperty name="width" value="0.05" units="cm"/>
      <inkml:brushProperty name="height" value="0.05" units="cm"/>
      <inkml:brushProperty name="color" value="#F6630D"/>
    </inkml:brush>
  </inkml:definitions>
  <inkml:trace contextRef="#ctx0" brushRef="#br0">1 40 11672 0 0,'0'0'328'0'0,"14"4"80"0"0,3-4-328 0 0,5 4-80 0 0,-8-4 0 0 0,4 0 0 0 0,5 4 112 0 0,0-4 8 0 0,3-8 0 0 0,5 4 0 0 0,2 0-120 0 0,3-4-120 0 0,-1-5 24 0 0,10-2-5016 0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5-26T06:51:02.090"/>
    </inkml:context>
    <inkml:brush xml:id="br0">
      <inkml:brushProperty name="width" value="0.05" units="cm"/>
      <inkml:brushProperty name="height" value="0.05" units="cm"/>
      <inkml:brushProperty name="color" value="#F6630D"/>
    </inkml:brush>
  </inkml:definitions>
  <inkml:trace contextRef="#ctx0" brushRef="#br0">310 169 7432 0 0,'0'-1'216'0'0,"2"-2"-188"0"0,-1 1 0 0 0,0-1 0 0 0,0 0 0 0 0,0 0 0 0 0,0 1 0 0 0,-1-1 0 0 0,1 0 0 0 0,-1-4 0 0 0,0 5 8 0 0,1 1 0 0 0,-1-1 1 0 0,0 1-1 0 0,0-1 0 0 0,1 1 1 0 0,-1-1-1 0 0,1 1 1 0 0,-1 0-1 0 0,1-1 0 0 0,0-1 1 0 0,0 1 91 0 0,0 0 0 0 0,0 0 0 0 0,-1 0 0 0 0,1 0-1 0 0,-1 0 1 0 0,1 0 0 0 0,-1-3 0 0 0,4-11 738 0 0,-3 12-663 0 0,0-1 1 0 0,0 0-1 0 0,0 0 1 0 0,0 0-1 0 0,-1 0 1 0 0,0 0-1 0 0,0 0 1 0 0,0 0-1 0 0,-2-8 1 0 0,-1 0-204 0 0,-2 6 0 0 0,-7-2 0 0 0,8 10 0 0 0,3-1 0 0 0,-5 0 0 0 0,0 1 0 0 0,0 0 0 0 0,1 0 0 0 0,-12 3 0 0 0,-8 2 0 0 0,21-4 0 0 0,-1-1 0 0 0,1 1 0 0 0,0 0 0 0 0,0 0 0 0 0,0 0 0 0 0,0 0 0 0 0,0 1 0 0 0,-5 4 0 0 0,-5 3 0 0 0,9-6 0 0 0,0-1 0 0 0,0 1 0 0 0,0 0 0 0 0,0 1 0 0 0,1-1 0 0 0,-1 1 0 0 0,1 0 0 0 0,-5 7 0 0 0,5-6 0 0 0,0 0 0 0 0,-1 0 0 0 0,0-1 0 0 0,-10 9 0 0 0,11-11 0 0 0,-6 5 0 0 0,1-1 0 0 0,-1 1 0 0 0,1 1 0 0 0,1-1 0 0 0,0 2 0 0 0,0-1 0 0 0,1 1 0 0 0,-8 13 0 0 0,12-16 0 0 0,0 0 0 0 0,1 1 0 0 0,0-1 0 0 0,0 1 0 0 0,-2 14 0 0 0,1-3 0 0 0,3-15 0 0 0,-1 1 0 0 0,1 0 0 0 0,0 0 0 0 0,0 0 0 0 0,0-1 0 0 0,1 1 0 0 0,-1 0 0 0 0,3 7 0 0 0,-1-5 0 0 0,3 10 0 0 0,-5-15 0 0 0,1-1 0 0 0,0 1 0 0 0,0 0 0 0 0,0-1 0 0 0,0 1 0 0 0,0-1 0 0 0,1 1 0 0 0,-1-1 0 0 0,0 1 0 0 0,1-1 0 0 0,-1 0 0 0 0,1 0 0 0 0,-1 0 0 0 0,1 0 0 0 0,-1 0 0 0 0,1 0 0 0 0,2 1 0 0 0,2 1 0 0 0,18 9 398 0 0,1-2 1 0 0,0 0-1 0 0,51 11 1 0 0,-42-12-321 0 0,-16-4-107 0 0,6 1 62 0 0,0 2 1 0 0,32 13-1 0 0,-50-18-20 0 0,0 1 0 0 0,0-1 0 0 0,0 1 0 0 0,-1 0 1 0 0,1 0-1 0 0,-1 0 0 0 0,0 1 0 0 0,0 0 1 0 0,0 0-1 0 0,-1 0 0 0 0,0 1 0 0 0,0-1 0 0 0,5 11 1 0 0,-7-12-15 0 0,0 0 0 0 0,-1 1 1 0 0,0-1-1 0 0,0 1 1 0 0,0-1-1 0 0,0 1 0 0 0,-1-1 1 0 0,0 1-1 0 0,0 0 1 0 0,0-1-1 0 0,-1 6 1 0 0,-1 4-45 0 0,-1-1 0 0 0,-7 20 0 0 0,6-25 68 0 0,0 0 0 0 0,-1-1 0 0 0,0 0-1 0 0,0 1 1 0 0,0-2 0 0 0,-1 1 0 0 0,0-1-1 0 0,-10 8 1 0 0,3-1 10 0 0,6-6 35 0 0,-1 1 1 0 0,-1-2 0 0 0,0 1 0 0 0,1-1 0 0 0,-13 6 0 0 0,18-11-31 0 0,0 1 0 0 0,-1 0 0 0 0,1-1 0 0 0,-1 0-1 0 0,1 1 1 0 0,-1-2 0 0 0,0 1 0 0 0,1 0 0 0 0,-1-1 0 0 0,0 1 0 0 0,0-1 0 0 0,1 0 0 0 0,-1 0 0 0 0,0-1 0 0 0,0 1 0 0 0,1-1 0 0 0,-7-2 0 0 0,7 2 30 0 0,1 0 1 0 0,0-1 0 0 0,0 1-1 0 0,0-1 1 0 0,0 0 0 0 0,0 0-1 0 0,-2-2 1 0 0,-6-5 212 0 0,6 5-275 0 0,0 0-1 0 0,0 0 1 0 0,0 0 0 0 0,0-1-1 0 0,1 0 1 0 0,0 1 0 0 0,0-1-1 0 0,0 0 1 0 0,0-1 0 0 0,1 1-1 0 0,0 0 1 0 0,-3-12 0 0 0,4 5-6 0 0,1 1 0 0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5-26T06:51:02.962"/>
    </inkml:context>
    <inkml:brush xml:id="br0">
      <inkml:brushProperty name="width" value="0.05" units="cm"/>
      <inkml:brushProperty name="height" value="0.05" units="cm"/>
      <inkml:brushProperty name="color" value="#F6630D"/>
    </inkml:brush>
  </inkml:definitions>
  <inkml:trace contextRef="#ctx0" brushRef="#br0">1 288 5728 0 0,'0'0'132'0'0,"2"-1"17"0"0,1 1-118 0 0,-1-1 0 0 0,1 1 0 0 0,0 0 0 0 0,0-1 0 0 0,-1 2-1 0 0,1-1 1 0 0,4 1 0 0 0,10 0 41 0 0,-14-1-18 0 0,0-1-1 0 0,0 1 1 0 0,-1-1 0 0 0,1 0-1 0 0,0 1 1 0 0,0-1 0 0 0,0 0 0 0 0,-1-1-1 0 0,1 1 1 0 0,-1 0 0 0 0,1-1-1 0 0,-1 1 1 0 0,1-1 0 0 0,-1 0 0 0 0,0 0-1 0 0,0 0 1 0 0,0 0 0 0 0,3-3-1 0 0,1-3 258 0 0,-1-1-1 0 0,1 1 0 0 0,7-17 0 0 0,-9 13 46 0 0,0-1-1 0 0,-1 1 1 0 0,0 0 0 0 0,-1-1-1 0 0,2-17 1 0 0,-2 10 169 0 0,-1 10-78 0 0,0-1 1 0 0,0 0 0 0 0,-1 0 0 0 0,-1 0 0 0 0,0 0-1 0 0,-3-15 1 0 0,3 24-22 0 0,1 2-421 0 0,1 0 0 0 0,-1 0 0 0 0,0 0 0 0 0,0 0 0 0 0,0-1 0 0 0,0 1 0 0 0,0 0 0 0 0,0 0 0 0 0,0 0 0 0 0,0 0 1 0 0,0 0-1 0 0,0-1 0 0 0,0 1 0 0 0,0 0 0 0 0,0 0 0 0 0,0 0 0 0 0,0 0 0 0 0,0-1 0 0 0,0 1 0 0 0,0 0 0 0 0,-1 0 1 0 0,1 0-1 0 0,0 0 0 0 0,0 0 0 0 0,0-1 0 0 0,0 1 0 0 0,0 0 0 0 0,0 0 0 0 0,0 0 0 0 0,0 0 0 0 0,-1 0 0 0 0,1 0 1 0 0,0-1-1 0 0,0 1 0 0 0,0 0 0 0 0,0 0 0 0 0,0 0 0 0 0,0 0 0 0 0,-1 0 0 0 0,1 0 0 0 0,0 0 0 0 0,0 0 0 0 0,0 0 1 0 0,0 0-1 0 0,-1 0 0 0 0,1 0 0 0 0,0 0 0 0 0,0 0 0 0 0,0 0 0 0 0,0 0 0 0 0,-1 0 0 0 0,1 0 0 0 0,0 0 0 0 0,0 0 1 0 0,0 0-1 0 0,0 0 0 0 0,-1 0 0 0 0,1 0 0 0 0,0 0 0 0 0,0 0 0 0 0,0 1 0 0 0,0-1 0 0 0,0 0 0 0 0,-8 9-170 0 0,4 2 69 0 0,0 1 1 0 0,1-1 0 0 0,1 1 0 0 0,0 0 0 0 0,1 0 0 0 0,0 0 0 0 0,1 14 0 0 0,1-7 161 0 0,1 0 0 0 0,0 0 0 0 0,10 32 1 0 0,-10-43-75 0 0,1 0 0 0 0,0 0 0 0 0,0-1 0 0 0,0 1 0 0 0,1-1 0 0 0,1 0 0 0 0,-1 0 0 0 0,1 0 0 0 0,0 0 0 0 0,1-1 0 0 0,-1 0 0 0 0,10 8 0 0 0,-11-12-24 0 0,0 0 0 0 0,1-1 0 0 0,-1 1 0 0 0,0-1 0 0 0,1 0 0 0 0,0 0 0 0 0,-1 0 0 0 0,1 0 0 0 0,-1-1 0 0 0,6 0 0 0 0,-8-1-133 0 0,0 1 1 0 0,0-1 0 0 0,-1 0 0 0 0,1 0-1 0 0,0 0 1 0 0,0 0 0 0 0,-1 0 0 0 0,1 0-1 0 0,-1 0 1 0 0,1-1 0 0 0,-1 1 0 0 0,0-1-1 0 0,1 1 1 0 0,-1-1 0 0 0,0 1 0 0 0,0-1 0 0 0,1-2-1 0 0,3-2-2029 0 0,3-3-1639 0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5-26T06:51:03.395"/>
    </inkml:context>
    <inkml:brush xml:id="br0">
      <inkml:brushProperty name="width" value="0.05" units="cm"/>
      <inkml:brushProperty name="height" value="0.05" units="cm"/>
      <inkml:brushProperty name="color" value="#F6630D"/>
    </inkml:brush>
  </inkml:definitions>
  <inkml:trace contextRef="#ctx0" brushRef="#br0">4 2 12528 0 0,'0'0'281'0'0,"0"0"-256"0"0,0 0 0 0 0,0 0 1 0 0,0-1-1 0 0,0 1 0 0 0,0 0 0 0 0,0 0 1 0 0,0 0-1 0 0,0 0 0 0 0,0 0 0 0 0,0 0 1 0 0,0 0-1 0 0,0 0 0 0 0,0 0 0 0 0,-1 0 1 0 0,1 0-1 0 0,0 0 0 0 0,0 0 0 0 0,0 0 0 0 0,0 0 1 0 0,0 0-1 0 0,0 0 0 0 0,0 0 0 0 0,0 0 1 0 0,0 0-1 0 0,-1 0 0 0 0,1 0 0 0 0,0 0 1 0 0,0 0-1 0 0,0 0 0 0 0,0 0 0 0 0,0 0 1 0 0,0 0-1 0 0,0 0 0 0 0,0 0 0 0 0,0 0 1 0 0,-1 0-1 0 0,1 0 0 0 0,0 0 0 0 0,0 0 1 0 0,0 0-1 0 0,0 0 0 0 0,0 0 0 0 0,0 0 0 0 0,0 0 1 0 0,0 0-1 0 0,0 1 0 0 0,0-1 0 0 0,0 0 1 0 0,0 0-1 0 0,0 0 0 0 0,0 0 0 0 0,0 0 1 0 0,-1 0-1 0 0,1 0 0 0 0,0 0 0 0 0,0 0 1 0 0,2 33-91 0 0,6 39 0 0 0,1-2 29 0 0,-4-17 342 0 0,2-1 0 0 0,26 97 0 0 0,-30-140-328 0 0,0 0 0 0 0,0 0 0 0 0,1 0 0 0 0,1-1 0 0 0,-1 1 0 0 0,1-1 0 0 0,1 0 0 0 0,-1 0 0 0 0,1-1 0 0 0,1 0 0 0 0,13 12 0 0 0,-19-18-71 0 0,0 0 0 0 0,0-1 1 0 0,0 1-1 0 0,1-1 1 0 0,-1 1-1 0 0,0-1 0 0 0,0 1 1 0 0,1-1-1 0 0,-1 0 1 0 0,0 0-1 0 0,1 1 1 0 0,-1-1-1 0 0,0 0 0 0 0,1 0 1 0 0,-1 0-1 0 0,0-1 1 0 0,1 1-1 0 0,-1 0 1 0 0,0 0-1 0 0,1-1 0 0 0,-1 1 1 0 0,0-1-1 0 0,2 0 1 0 0,3-1-550 0 0,32-13-2400 0 0,-5-4-148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1E07CE-41BD-4058-B632-D2DAB4306834}" type="datetimeFigureOut">
              <a:rPr lang="en-US" smtClean="0"/>
              <a:t>8/13/2021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88C8C83-A755-420F-93AD-04D661AA24DC}" type="slidenum">
              <a:rPr lang="en-US" smtClean="0"/>
              <a:t>‹#›</a:t>
            </a:fld>
            <a:endParaRPr lang="en-US"/>
          </a:p>
        </p:txBody>
      </p:sp>
    </p:spTree>
    <p:extLst>
      <p:ext uri="{BB962C8B-B14F-4D97-AF65-F5344CB8AC3E}">
        <p14:creationId xmlns:p14="http://schemas.microsoft.com/office/powerpoint/2010/main" val="1293897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88C8C83-A755-420F-93AD-04D661AA24DC}" type="slidenum">
              <a:rPr lang="en-US" smtClean="0"/>
              <a:t>1</a:t>
            </a:fld>
            <a:endParaRPr lang="en-US"/>
          </a:p>
        </p:txBody>
      </p:sp>
    </p:spTree>
    <p:extLst>
      <p:ext uri="{BB962C8B-B14F-4D97-AF65-F5344CB8AC3E}">
        <p14:creationId xmlns:p14="http://schemas.microsoft.com/office/powerpoint/2010/main" val="25832198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we will look at Transfer learning methods</a:t>
            </a:r>
          </a:p>
        </p:txBody>
      </p:sp>
      <p:sp>
        <p:nvSpPr>
          <p:cNvPr id="4" name="Slide Number Placeholder 3"/>
          <p:cNvSpPr>
            <a:spLocks noGrp="1"/>
          </p:cNvSpPr>
          <p:nvPr>
            <p:ph type="sldNum" sz="quarter" idx="5"/>
          </p:nvPr>
        </p:nvSpPr>
        <p:spPr/>
        <p:txBody>
          <a:bodyPr/>
          <a:lstStyle/>
          <a:p>
            <a:fld id="{F88C8C83-A755-420F-93AD-04D661AA24DC}" type="slidenum">
              <a:rPr lang="en-US" smtClean="0"/>
              <a:t>10</a:t>
            </a:fld>
            <a:endParaRPr lang="en-US"/>
          </a:p>
        </p:txBody>
      </p:sp>
    </p:spTree>
    <p:extLst>
      <p:ext uri="{BB962C8B-B14F-4D97-AF65-F5344CB8AC3E}">
        <p14:creationId xmlns:p14="http://schemas.microsoft.com/office/powerpoint/2010/main" val="3413801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The transfer learning is done in 2 stages. An important thing to note is that the initialization model is not source RNNT model, but the CE trained model. </a:t>
            </a:r>
          </a:p>
          <a:p>
            <a:pPr marL="228600" indent="-228600">
              <a:buAutoNum type="arabicPeriod"/>
            </a:pPr>
            <a:r>
              <a:rPr lang="en-US" dirty="0"/>
              <a:t>So in the first stage you train Hi-IN CE model TL from </a:t>
            </a:r>
            <a:r>
              <a:rPr lang="en-US" dirty="0" err="1"/>
              <a:t>en</a:t>
            </a:r>
            <a:r>
              <a:rPr lang="en-US" dirty="0"/>
              <a:t>-US CE model, which is subsequently used to initialize the encoder of the Hindi RNNT model. The paper studies different combinations like initialization Prediction network, then initializing from </a:t>
            </a:r>
            <a:r>
              <a:rPr lang="en-US" dirty="0" err="1"/>
              <a:t>en</a:t>
            </a:r>
            <a:r>
              <a:rPr lang="en-US" dirty="0"/>
              <a:t>-US RNNT model, instead of CE model. But that above shown methods of 2-stage TL is shown to provide the best results.</a:t>
            </a:r>
          </a:p>
          <a:p>
            <a:r>
              <a:rPr lang="en-US" dirty="0"/>
              <a:t>1. It is interesting to note that TL is so much effective even with different languages and different target models are used to initialize. </a:t>
            </a:r>
          </a:p>
        </p:txBody>
      </p:sp>
      <p:sp>
        <p:nvSpPr>
          <p:cNvPr id="4" name="Slide Number Placeholder 3"/>
          <p:cNvSpPr>
            <a:spLocks noGrp="1"/>
          </p:cNvSpPr>
          <p:nvPr>
            <p:ph type="sldNum" sz="quarter" idx="5"/>
          </p:nvPr>
        </p:nvSpPr>
        <p:spPr/>
        <p:txBody>
          <a:bodyPr/>
          <a:lstStyle/>
          <a:p>
            <a:fld id="{F192C524-E8DA-4055-AC30-622C5C98ADF4}" type="slidenum">
              <a:rPr lang="en-IN" smtClean="0"/>
              <a:t>11</a:t>
            </a:fld>
            <a:endParaRPr lang="en-IN"/>
          </a:p>
        </p:txBody>
      </p:sp>
    </p:spTree>
    <p:extLst>
      <p:ext uri="{BB962C8B-B14F-4D97-AF65-F5344CB8AC3E}">
        <p14:creationId xmlns:p14="http://schemas.microsoft.com/office/powerpoint/2010/main" val="18249081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Convergence is much faster</a:t>
            </a:r>
          </a:p>
          <a:p>
            <a:pPr marL="228600" indent="-228600">
              <a:buAutoNum type="arabicPeriod"/>
            </a:pPr>
            <a:r>
              <a:rPr lang="en-US" dirty="0"/>
              <a:t>2-stage TL shows much better benefit compared to random initialization. </a:t>
            </a:r>
          </a:p>
          <a:p>
            <a:pPr marL="228600" indent="-228600">
              <a:buAutoNum type="arabicPeriod"/>
            </a:pPr>
            <a:r>
              <a:rPr lang="en-US" dirty="0"/>
              <a:t>TL significantly helps when the amount of training data is much smaller.</a:t>
            </a:r>
          </a:p>
        </p:txBody>
      </p:sp>
      <p:sp>
        <p:nvSpPr>
          <p:cNvPr id="4" name="Slide Number Placeholder 3"/>
          <p:cNvSpPr>
            <a:spLocks noGrp="1"/>
          </p:cNvSpPr>
          <p:nvPr>
            <p:ph type="sldNum" sz="quarter" idx="5"/>
          </p:nvPr>
        </p:nvSpPr>
        <p:spPr/>
        <p:txBody>
          <a:bodyPr/>
          <a:lstStyle/>
          <a:p>
            <a:fld id="{F192C524-E8DA-4055-AC30-622C5C98ADF4}" type="slidenum">
              <a:rPr lang="en-IN" smtClean="0"/>
              <a:t>12</a:t>
            </a:fld>
            <a:endParaRPr lang="en-IN"/>
          </a:p>
        </p:txBody>
      </p:sp>
    </p:spTree>
    <p:extLst>
      <p:ext uri="{BB962C8B-B14F-4D97-AF65-F5344CB8AC3E}">
        <p14:creationId xmlns:p14="http://schemas.microsoft.com/office/powerpoint/2010/main" val="13485503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A natural extension to this was proposed in the above paper, where the seed model is not from a single source but a multilingual model in itself.</a:t>
            </a:r>
          </a:p>
          <a:p>
            <a:pPr marL="228600" indent="-228600">
              <a:buAutoNum type="arabicPeriod"/>
            </a:pPr>
            <a:r>
              <a:rPr lang="en-US" dirty="0"/>
              <a:t>The authors proposed 2 other ideas, one is to post process the </a:t>
            </a:r>
            <a:r>
              <a:rPr lang="en-US" dirty="0" err="1"/>
              <a:t>outpout</a:t>
            </a:r>
            <a:r>
              <a:rPr lang="en-US" dirty="0"/>
              <a:t> symbols.  </a:t>
            </a:r>
          </a:p>
          <a:p>
            <a:pPr marL="228600" indent="-228600">
              <a:buAutoNum type="arabicPeriod"/>
            </a:pPr>
            <a:r>
              <a:rPr lang="en-US" dirty="0"/>
              <a:t>Use TTS data for data augmentation (for TL and text-to-text mapping)</a:t>
            </a:r>
          </a:p>
          <a:p>
            <a:pPr marL="228600" indent="-228600">
              <a:buAutoNum type="arabicPeriod"/>
            </a:pPr>
            <a:endParaRPr lang="en-US" dirty="0"/>
          </a:p>
        </p:txBody>
      </p:sp>
      <p:sp>
        <p:nvSpPr>
          <p:cNvPr id="4" name="Slide Number Placeholder 3"/>
          <p:cNvSpPr>
            <a:spLocks noGrp="1"/>
          </p:cNvSpPr>
          <p:nvPr>
            <p:ph type="sldNum" sz="quarter" idx="5"/>
          </p:nvPr>
        </p:nvSpPr>
        <p:spPr/>
        <p:txBody>
          <a:bodyPr/>
          <a:lstStyle/>
          <a:p>
            <a:fld id="{F88C8C83-A755-420F-93AD-04D661AA24DC}" type="slidenum">
              <a:rPr lang="en-US" smtClean="0"/>
              <a:t>13</a:t>
            </a:fld>
            <a:endParaRPr lang="en-US"/>
          </a:p>
        </p:txBody>
      </p:sp>
    </p:spTree>
    <p:extLst>
      <p:ext uri="{BB962C8B-B14F-4D97-AF65-F5344CB8AC3E}">
        <p14:creationId xmlns:p14="http://schemas.microsoft.com/office/powerpoint/2010/main" val="25109942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192C524-E8DA-4055-AC30-622C5C98ADF4}" type="slidenum">
              <a:rPr lang="en-IN" smtClean="0"/>
              <a:t>14</a:t>
            </a:fld>
            <a:endParaRPr lang="en-IN"/>
          </a:p>
        </p:txBody>
      </p:sp>
    </p:spTree>
    <p:extLst>
      <p:ext uri="{BB962C8B-B14F-4D97-AF65-F5344CB8AC3E}">
        <p14:creationId xmlns:p14="http://schemas.microsoft.com/office/powerpoint/2010/main" val="13485503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Better convergence </a:t>
            </a:r>
          </a:p>
        </p:txBody>
      </p:sp>
      <p:sp>
        <p:nvSpPr>
          <p:cNvPr id="4" name="Slide Number Placeholder 3"/>
          <p:cNvSpPr>
            <a:spLocks noGrp="1"/>
          </p:cNvSpPr>
          <p:nvPr>
            <p:ph type="sldNum" sz="quarter" idx="5"/>
          </p:nvPr>
        </p:nvSpPr>
        <p:spPr/>
        <p:txBody>
          <a:bodyPr/>
          <a:lstStyle/>
          <a:p>
            <a:fld id="{F88C8C83-A755-420F-93AD-04D661AA24DC}" type="slidenum">
              <a:rPr lang="en-US" smtClean="0"/>
              <a:t>16</a:t>
            </a:fld>
            <a:endParaRPr lang="en-US"/>
          </a:p>
        </p:txBody>
      </p:sp>
    </p:spTree>
    <p:extLst>
      <p:ext uri="{BB962C8B-B14F-4D97-AF65-F5344CB8AC3E}">
        <p14:creationId xmlns:p14="http://schemas.microsoft.com/office/powerpoint/2010/main" val="9759180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Simplest of multilingual RNNT model is to pool all the training data, and combine all the output symbols. Henceforth I will refer to this model as vanilla. Though vanilla looks very simple, it is yet powerful. It is multilingual, streaming, LID-free.</a:t>
            </a:r>
          </a:p>
          <a:p>
            <a:pPr marL="228600" indent="-228600">
              <a:buAutoNum type="arabicPeriod"/>
            </a:pPr>
            <a:r>
              <a:rPr lang="en-US" dirty="0"/>
              <a:t>The above model can be modify to improve the WER by adding a 1-hot vector at the input. However, this now is not LID-free. You need to know the language </a:t>
            </a:r>
            <a:r>
              <a:rPr lang="en-US" dirty="0" err="1"/>
              <a:t>apriori</a:t>
            </a:r>
            <a:r>
              <a:rPr lang="en-US" dirty="0"/>
              <a:t>.</a:t>
            </a:r>
          </a:p>
          <a:p>
            <a:pPr marL="0" indent="0">
              <a:buNone/>
            </a:pPr>
            <a:endParaRPr lang="en-US" dirty="0"/>
          </a:p>
        </p:txBody>
      </p:sp>
      <p:sp>
        <p:nvSpPr>
          <p:cNvPr id="4" name="Slide Number Placeholder 3"/>
          <p:cNvSpPr>
            <a:spLocks noGrp="1"/>
          </p:cNvSpPr>
          <p:nvPr>
            <p:ph type="sldNum" sz="quarter" idx="5"/>
          </p:nvPr>
        </p:nvSpPr>
        <p:spPr/>
        <p:txBody>
          <a:bodyPr/>
          <a:lstStyle/>
          <a:p>
            <a:fld id="{F88C8C83-A755-420F-93AD-04D661AA24DC}" type="slidenum">
              <a:rPr lang="en-US" smtClean="0"/>
              <a:t>17</a:t>
            </a:fld>
            <a:endParaRPr lang="en-US"/>
          </a:p>
        </p:txBody>
      </p:sp>
    </p:spTree>
    <p:extLst>
      <p:ext uri="{BB962C8B-B14F-4D97-AF65-F5344CB8AC3E}">
        <p14:creationId xmlns:p14="http://schemas.microsoft.com/office/powerpoint/2010/main" val="7437460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In the same paper authors also proposed using language specific matrices </a:t>
            </a:r>
            <a:r>
              <a:rPr lang="en-US" dirty="0" err="1"/>
              <a:t>inbetween</a:t>
            </a:r>
            <a:r>
              <a:rPr lang="en-US" dirty="0"/>
              <a:t> the layers as shown above. Again this is not LID-free.</a:t>
            </a:r>
          </a:p>
          <a:p>
            <a:pPr marL="228600" indent="-228600">
              <a:buAutoNum type="arabicPeriod"/>
            </a:pPr>
            <a:r>
              <a:rPr lang="en-US" dirty="0"/>
              <a:t>Adding the language vector (1hot) significantly improved the performance</a:t>
            </a:r>
          </a:p>
          <a:p>
            <a:pPr marL="228600" indent="-228600">
              <a:buAutoNum type="arabicPeriod"/>
            </a:pPr>
            <a:r>
              <a:rPr lang="en-US" dirty="0"/>
              <a:t>Other approaches like sampling. Language specific adapters only improved the performance marginally.</a:t>
            </a:r>
          </a:p>
          <a:p>
            <a:endParaRPr lang="en-US" dirty="0"/>
          </a:p>
        </p:txBody>
      </p:sp>
      <p:sp>
        <p:nvSpPr>
          <p:cNvPr id="4" name="Slide Number Placeholder 3"/>
          <p:cNvSpPr>
            <a:spLocks noGrp="1"/>
          </p:cNvSpPr>
          <p:nvPr>
            <p:ph type="sldNum" sz="quarter" idx="5"/>
          </p:nvPr>
        </p:nvSpPr>
        <p:spPr/>
        <p:txBody>
          <a:bodyPr/>
          <a:lstStyle/>
          <a:p>
            <a:fld id="{F88C8C83-A755-420F-93AD-04D661AA24DC}" type="slidenum">
              <a:rPr lang="en-US" smtClean="0"/>
              <a:t>18</a:t>
            </a:fld>
            <a:endParaRPr lang="en-US"/>
          </a:p>
        </p:txBody>
      </p:sp>
    </p:spTree>
    <p:extLst>
      <p:ext uri="{BB962C8B-B14F-4D97-AF65-F5344CB8AC3E}">
        <p14:creationId xmlns:p14="http://schemas.microsoft.com/office/powerpoint/2010/main" val="407364585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Recently in Interspeech 2021, the multisoftmax based multilingual models are proposed (by our group).</a:t>
            </a:r>
          </a:p>
          <a:p>
            <a:pPr marL="228600" indent="-228600">
              <a:buAutoNum type="arabicPeriod"/>
            </a:pPr>
            <a:r>
              <a:rPr lang="en-US" dirty="0"/>
              <a:t>The key difference is that there is language specific output layers, which means that you have </a:t>
            </a:r>
            <a:r>
              <a:rPr lang="en-US" dirty="0" err="1"/>
              <a:t>softmax</a:t>
            </a:r>
            <a:r>
              <a:rPr lang="en-US" dirty="0"/>
              <a:t>, joint network, and embedding layers are organized in the langauge specific fashion.</a:t>
            </a:r>
          </a:p>
          <a:p>
            <a:pPr marL="228600" indent="-228600">
              <a:buAutoNum type="arabicPeriod"/>
            </a:pPr>
            <a:r>
              <a:rPr lang="en-US" dirty="0"/>
              <a:t>This is again not LID-free. You need to know the langauge </a:t>
            </a:r>
            <a:r>
              <a:rPr lang="en-US" dirty="0" err="1"/>
              <a:t>apriori</a:t>
            </a:r>
            <a:r>
              <a:rPr lang="en-US" dirty="0"/>
              <a:t>, but you don’t need to specific the 1hot vector to the model, but instead configure the runtime</a:t>
            </a:r>
          </a:p>
          <a:p>
            <a:pPr marL="228600" indent="-228600">
              <a:buAutoNum type="arabicPeriod"/>
            </a:pPr>
            <a:r>
              <a:rPr lang="en-US" dirty="0"/>
              <a:t>As you can see from the results, the multisoftmax model shows, much better performance compared to the vanilla or onehot baseline. </a:t>
            </a:r>
            <a:r>
              <a:rPr lang="en-US" dirty="0" err="1"/>
              <a:t>Wrt</a:t>
            </a:r>
            <a:r>
              <a:rPr lang="en-US" dirty="0"/>
              <a:t> to monolingual, the vanilla model was much worse, while multisoftmax model is comparable or better in many cases.</a:t>
            </a:r>
          </a:p>
          <a:p>
            <a:pPr marL="228600" indent="-228600">
              <a:buAutoNum type="arabicPeriod"/>
            </a:pPr>
            <a:endParaRPr lang="en-US" dirty="0"/>
          </a:p>
        </p:txBody>
      </p:sp>
      <p:sp>
        <p:nvSpPr>
          <p:cNvPr id="4" name="Slide Number Placeholder 3"/>
          <p:cNvSpPr>
            <a:spLocks noGrp="1"/>
          </p:cNvSpPr>
          <p:nvPr>
            <p:ph type="sldNum" sz="quarter" idx="5"/>
          </p:nvPr>
        </p:nvSpPr>
        <p:spPr/>
        <p:txBody>
          <a:bodyPr/>
          <a:lstStyle/>
          <a:p>
            <a:fld id="{F88C8C83-A755-420F-93AD-04D661AA24DC}" type="slidenum">
              <a:rPr lang="en-US" smtClean="0"/>
              <a:t>19</a:t>
            </a:fld>
            <a:endParaRPr lang="en-US"/>
          </a:p>
        </p:txBody>
      </p:sp>
    </p:spTree>
    <p:extLst>
      <p:ext uri="{BB962C8B-B14F-4D97-AF65-F5344CB8AC3E}">
        <p14:creationId xmlns:p14="http://schemas.microsoft.com/office/powerpoint/2010/main" val="32018502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When we use multilingual models as the seed to train the monolingual models, you see significant improvement with the multisoftmax models with 12.22% WER improvement.</a:t>
            </a:r>
          </a:p>
          <a:p>
            <a:pPr marL="228600" indent="-228600">
              <a:buAutoNum type="arabicPeriod"/>
            </a:pPr>
            <a:r>
              <a:rPr lang="en-US" dirty="0"/>
              <a:t>So again multilingual models come to </a:t>
            </a:r>
            <a:r>
              <a:rPr lang="en-US" dirty="0" err="1"/>
              <a:t>resuce</a:t>
            </a:r>
            <a:r>
              <a:rPr lang="en-US" dirty="0"/>
              <a:t>. </a:t>
            </a:r>
          </a:p>
        </p:txBody>
      </p:sp>
      <p:sp>
        <p:nvSpPr>
          <p:cNvPr id="4" name="Slide Number Placeholder 3"/>
          <p:cNvSpPr>
            <a:spLocks noGrp="1"/>
          </p:cNvSpPr>
          <p:nvPr>
            <p:ph type="sldNum" sz="quarter" idx="5"/>
          </p:nvPr>
        </p:nvSpPr>
        <p:spPr/>
        <p:txBody>
          <a:bodyPr/>
          <a:lstStyle/>
          <a:p>
            <a:fld id="{F88C8C83-A755-420F-93AD-04D661AA24DC}" type="slidenum">
              <a:rPr lang="en-US" smtClean="0"/>
              <a:t>20</a:t>
            </a:fld>
            <a:endParaRPr lang="en-US"/>
          </a:p>
        </p:txBody>
      </p:sp>
    </p:spTree>
    <p:extLst>
      <p:ext uri="{BB962C8B-B14F-4D97-AF65-F5344CB8AC3E}">
        <p14:creationId xmlns:p14="http://schemas.microsoft.com/office/powerpoint/2010/main" val="33585241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Challenges prominent n the Indic languages – such as …</a:t>
            </a:r>
          </a:p>
          <a:p>
            <a:pPr marL="228600" indent="-228600">
              <a:buAutoNum type="arabicPeriod"/>
            </a:pPr>
            <a:r>
              <a:rPr lang="en-US" dirty="0"/>
              <a:t>Different methods proposed to address these challenges can be categorized like TL learning to primarily address low resource and noisy data</a:t>
            </a:r>
          </a:p>
          <a:p>
            <a:pPr marL="228600" indent="-228600">
              <a:buAutoNum type="arabicPeriod"/>
            </a:pPr>
            <a:r>
              <a:rPr lang="en-US" dirty="0"/>
              <a:t>Multilingual models not only improve on low resource but also provide maintenance benefits. A single model to train and deploy for much langauges. More streamlined</a:t>
            </a:r>
          </a:p>
          <a:p>
            <a:pPr marL="228600" indent="-228600">
              <a:buAutoNum type="arabicPeriod"/>
            </a:pPr>
            <a:r>
              <a:rPr lang="en-US" dirty="0"/>
              <a:t>Continual learning methods, that consider code-mixing as a new task and aim to improve on them while not forgetting the previous task</a:t>
            </a:r>
          </a:p>
        </p:txBody>
      </p:sp>
      <p:sp>
        <p:nvSpPr>
          <p:cNvPr id="4" name="Slide Number Placeholder 3"/>
          <p:cNvSpPr>
            <a:spLocks noGrp="1"/>
          </p:cNvSpPr>
          <p:nvPr>
            <p:ph type="sldNum" sz="quarter" idx="5"/>
          </p:nvPr>
        </p:nvSpPr>
        <p:spPr/>
        <p:txBody>
          <a:bodyPr/>
          <a:lstStyle/>
          <a:p>
            <a:fld id="{F88C8C83-A755-420F-93AD-04D661AA24DC}" type="slidenum">
              <a:rPr lang="en-US" smtClean="0"/>
              <a:t>2</a:t>
            </a:fld>
            <a:endParaRPr lang="en-US"/>
          </a:p>
        </p:txBody>
      </p:sp>
    </p:spTree>
    <p:extLst>
      <p:ext uri="{BB962C8B-B14F-4D97-AF65-F5344CB8AC3E}">
        <p14:creationId xmlns:p14="http://schemas.microsoft.com/office/powerpoint/2010/main" val="85231042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Next we see the LID-free version of the multisoftmax model. Here an LID classifier is integrated as shown in the figure above. </a:t>
            </a:r>
          </a:p>
          <a:p>
            <a:pPr marL="228600" indent="-228600">
              <a:buAutoNum type="arabicPeriod"/>
            </a:pPr>
            <a:r>
              <a:rPr lang="en-US" dirty="0"/>
              <a:t>The training loss the weighted combination of the RNNT and LID loss</a:t>
            </a:r>
          </a:p>
          <a:p>
            <a:pPr marL="228600" indent="-228600">
              <a:buAutoNum type="arabicPeriod"/>
            </a:pPr>
            <a:r>
              <a:rPr lang="en-US" dirty="0"/>
              <a:t>LID label remains for the entire utterance. </a:t>
            </a:r>
          </a:p>
          <a:p>
            <a:pPr marL="228600" indent="-228600">
              <a:buAutoNum type="arabicPeriod"/>
            </a:pPr>
            <a:r>
              <a:rPr lang="en-US" dirty="0"/>
              <a:t>During inference, all decoder are run in parallel. So now there are 4 decoders running (obviously more expensive), but the encoder needs to run only once. </a:t>
            </a:r>
          </a:p>
          <a:p>
            <a:pPr marL="685800" lvl="1" indent="-228600">
              <a:buAutoNum type="arabicPeriod"/>
            </a:pPr>
            <a:r>
              <a:rPr lang="en-US" dirty="0"/>
              <a:t>This is still better than having multiple monolingual models, and using and LID to combine them.</a:t>
            </a:r>
          </a:p>
        </p:txBody>
      </p:sp>
      <p:sp>
        <p:nvSpPr>
          <p:cNvPr id="4" name="Slide Number Placeholder 3"/>
          <p:cNvSpPr>
            <a:spLocks noGrp="1"/>
          </p:cNvSpPr>
          <p:nvPr>
            <p:ph type="sldNum" sz="quarter" idx="5"/>
          </p:nvPr>
        </p:nvSpPr>
        <p:spPr/>
        <p:txBody>
          <a:bodyPr/>
          <a:lstStyle/>
          <a:p>
            <a:fld id="{F88C8C83-A755-420F-93AD-04D661AA24DC}" type="slidenum">
              <a:rPr lang="en-US" smtClean="0"/>
              <a:t>21</a:t>
            </a:fld>
            <a:endParaRPr lang="en-US"/>
          </a:p>
        </p:txBody>
      </p:sp>
    </p:spTree>
    <p:extLst>
      <p:ext uri="{BB962C8B-B14F-4D97-AF65-F5344CB8AC3E}">
        <p14:creationId xmlns:p14="http://schemas.microsoft.com/office/powerpoint/2010/main" val="242886563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Comparing it with vanilla (as that is the LID free model), we see 123.86% improvement. </a:t>
            </a:r>
          </a:p>
          <a:p>
            <a:pPr marL="228600" indent="-228600">
              <a:buAutoNum type="arabicPeriod"/>
            </a:pPr>
            <a:r>
              <a:rPr lang="en-US" dirty="0"/>
              <a:t>However, it is still far from the oracle (assuming we know the language). This is because of LID loss could backpropagate</a:t>
            </a:r>
          </a:p>
          <a:p>
            <a:pPr marL="228600" indent="-228600">
              <a:buAutoNum type="arabicPeriod"/>
            </a:pPr>
            <a:r>
              <a:rPr lang="en-US" dirty="0"/>
              <a:t>LID accuracy from the Multisoftmax LID model is better than the vanilla model</a:t>
            </a:r>
          </a:p>
          <a:p>
            <a:pPr marL="228600" indent="-228600">
              <a:buAutoNum type="arabicPeriod"/>
            </a:pPr>
            <a:r>
              <a:rPr lang="en-US" dirty="0"/>
              <a:t>Talk about size</a:t>
            </a:r>
          </a:p>
        </p:txBody>
      </p:sp>
      <p:sp>
        <p:nvSpPr>
          <p:cNvPr id="4" name="Slide Number Placeholder 3"/>
          <p:cNvSpPr>
            <a:spLocks noGrp="1"/>
          </p:cNvSpPr>
          <p:nvPr>
            <p:ph type="sldNum" sz="quarter" idx="5"/>
          </p:nvPr>
        </p:nvSpPr>
        <p:spPr/>
        <p:txBody>
          <a:bodyPr/>
          <a:lstStyle/>
          <a:p>
            <a:fld id="{F88C8C83-A755-420F-93AD-04D661AA24DC}" type="slidenum">
              <a:rPr lang="en-US" smtClean="0"/>
              <a:t>22</a:t>
            </a:fld>
            <a:endParaRPr lang="en-US"/>
          </a:p>
        </p:txBody>
      </p:sp>
    </p:spTree>
    <p:extLst>
      <p:ext uri="{BB962C8B-B14F-4D97-AF65-F5344CB8AC3E}">
        <p14:creationId xmlns:p14="http://schemas.microsoft.com/office/powerpoint/2010/main" val="316728375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Running multiple decoders in parallel is not optimal. </a:t>
            </a:r>
          </a:p>
          <a:p>
            <a:pPr marL="228600" indent="-228600">
              <a:buAutoNum type="arabicPeriod"/>
            </a:pPr>
            <a:r>
              <a:rPr lang="en-US" dirty="0"/>
              <a:t>Can we switch some of the decoders early if the LID says “it is not language X, with “good” confidence”</a:t>
            </a:r>
          </a:p>
          <a:p>
            <a:pPr marL="228600" indent="-228600">
              <a:buAutoNum type="arabicPeriod"/>
            </a:pPr>
            <a:r>
              <a:rPr lang="en-US" dirty="0"/>
              <a:t>LID confidence for each langauge l, represented by </a:t>
            </a:r>
            <a:r>
              <a:rPr lang="en-US" dirty="0" err="1"/>
              <a:t>sl</a:t>
            </a:r>
            <a:r>
              <a:rPr lang="en-US" dirty="0"/>
              <a:t>(t), summation of log posteriors for l, till time t, These posterior are output of the LID model.</a:t>
            </a:r>
          </a:p>
          <a:p>
            <a:pPr marL="228600" indent="-228600">
              <a:buAutoNum type="arabicPeriod"/>
            </a:pPr>
            <a:r>
              <a:rPr lang="en-US" dirty="0"/>
              <a:t>When do we turn off:</a:t>
            </a:r>
          </a:p>
          <a:p>
            <a:pPr marL="685800" lvl="1" indent="-228600">
              <a:buAutoNum type="arabicPeriod"/>
            </a:pPr>
            <a:r>
              <a:rPr lang="en-US" dirty="0"/>
              <a:t>We wait for some minimum time Tau</a:t>
            </a:r>
          </a:p>
          <a:p>
            <a:pPr marL="685800" lvl="1" indent="-228600">
              <a:buAutoNum type="arabicPeriod"/>
            </a:pPr>
            <a:r>
              <a:rPr lang="en-US" dirty="0"/>
              <a:t>If the confidence score for any language fall below the maximum candidate by a certain threshold, then we stop the decoder. </a:t>
            </a:r>
          </a:p>
          <a:p>
            <a:pPr marL="228600" lvl="0" indent="-228600">
              <a:buAutoNum type="arabicPeriod"/>
            </a:pPr>
            <a:r>
              <a:rPr lang="en-US" dirty="0"/>
              <a:t>As a metric we look at the Average time a decoder was ON.</a:t>
            </a:r>
          </a:p>
          <a:p>
            <a:pPr marL="228600" lvl="0" indent="-228600">
              <a:buAutoNum type="arabicPeriod"/>
            </a:pPr>
            <a:r>
              <a:rPr lang="en-US" dirty="0"/>
              <a:t>Give example of </a:t>
            </a:r>
            <a:r>
              <a:rPr lang="en-US" dirty="0" err="1"/>
              <a:t>Tavg</a:t>
            </a:r>
            <a:r>
              <a:rPr lang="en-US" dirty="0"/>
              <a:t> interpretation</a:t>
            </a:r>
          </a:p>
          <a:p>
            <a:pPr marL="685800" lvl="1" indent="-228600">
              <a:buAutoNum type="arabicPeriod"/>
            </a:pPr>
            <a:endParaRPr lang="en-US" dirty="0"/>
          </a:p>
          <a:p>
            <a:pPr marL="228600" indent="-228600">
              <a:buAutoNum type="arabicPeriod"/>
            </a:pPr>
            <a:endParaRPr lang="en-US" dirty="0"/>
          </a:p>
        </p:txBody>
      </p:sp>
      <p:sp>
        <p:nvSpPr>
          <p:cNvPr id="4" name="Slide Number Placeholder 3"/>
          <p:cNvSpPr>
            <a:spLocks noGrp="1"/>
          </p:cNvSpPr>
          <p:nvPr>
            <p:ph type="sldNum" sz="quarter" idx="5"/>
          </p:nvPr>
        </p:nvSpPr>
        <p:spPr/>
        <p:txBody>
          <a:bodyPr/>
          <a:lstStyle/>
          <a:p>
            <a:fld id="{F88C8C83-A755-420F-93AD-04D661AA24DC}" type="slidenum">
              <a:rPr lang="en-US" smtClean="0"/>
              <a:t>23</a:t>
            </a:fld>
            <a:endParaRPr lang="en-US"/>
          </a:p>
        </p:txBody>
      </p:sp>
    </p:spTree>
    <p:extLst>
      <p:ext uri="{BB962C8B-B14F-4D97-AF65-F5344CB8AC3E}">
        <p14:creationId xmlns:p14="http://schemas.microsoft.com/office/powerpoint/2010/main" val="286751132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Tau is reduced from infinity to 10, similarly we vary </a:t>
            </a:r>
            <a:r>
              <a:rPr lang="en-US" dirty="0" err="1"/>
              <a:t>sth</a:t>
            </a:r>
            <a:r>
              <a:rPr lang="en-US" dirty="0"/>
              <a:t>,</a:t>
            </a:r>
          </a:p>
          <a:p>
            <a:pPr marL="228600" indent="-228600">
              <a:buAutoNum type="arabicPeriod"/>
            </a:pPr>
            <a:r>
              <a:rPr lang="en-US" dirty="0"/>
              <a:t>Tau and </a:t>
            </a:r>
            <a:r>
              <a:rPr lang="en-US" dirty="0" err="1"/>
              <a:t>sth</a:t>
            </a:r>
            <a:r>
              <a:rPr lang="en-US" dirty="0"/>
              <a:t> are infinity, all the decoders are ON and hence, you see that the WER and LID accuracy are at its the best and while the </a:t>
            </a:r>
            <a:r>
              <a:rPr lang="en-US" dirty="0" err="1"/>
              <a:t>Tavg</a:t>
            </a:r>
            <a:r>
              <a:rPr lang="en-US" dirty="0"/>
              <a:t> is 4 times using a single model</a:t>
            </a:r>
          </a:p>
          <a:p>
            <a:pPr marL="228600" indent="-228600">
              <a:buAutoNum type="arabicPeriod"/>
            </a:pPr>
            <a:r>
              <a:rPr lang="en-US" dirty="0"/>
              <a:t>As you reduce Tau and </a:t>
            </a:r>
            <a:r>
              <a:rPr lang="en-US" dirty="0" err="1"/>
              <a:t>sth</a:t>
            </a:r>
            <a:r>
              <a:rPr lang="en-US" dirty="0"/>
              <a:t>, the </a:t>
            </a:r>
            <a:r>
              <a:rPr lang="en-US" dirty="0" err="1"/>
              <a:t>Tavg</a:t>
            </a:r>
            <a:r>
              <a:rPr lang="en-US" dirty="0"/>
              <a:t> comes down, and while there is increase in the WER</a:t>
            </a:r>
          </a:p>
          <a:p>
            <a:pPr marL="228600" indent="-228600">
              <a:buAutoNum type="arabicPeriod"/>
            </a:pPr>
            <a:r>
              <a:rPr lang="en-US" dirty="0"/>
              <a:t>SO there is a trade-off and one needs to find that balance.</a:t>
            </a:r>
          </a:p>
        </p:txBody>
      </p:sp>
      <p:sp>
        <p:nvSpPr>
          <p:cNvPr id="4" name="Slide Number Placeholder 3"/>
          <p:cNvSpPr>
            <a:spLocks noGrp="1"/>
          </p:cNvSpPr>
          <p:nvPr>
            <p:ph type="sldNum" sz="quarter" idx="5"/>
          </p:nvPr>
        </p:nvSpPr>
        <p:spPr/>
        <p:txBody>
          <a:bodyPr/>
          <a:lstStyle/>
          <a:p>
            <a:fld id="{F88C8C83-A755-420F-93AD-04D661AA24DC}" type="slidenum">
              <a:rPr lang="en-US" smtClean="0"/>
              <a:t>24</a:t>
            </a:fld>
            <a:endParaRPr lang="en-US"/>
          </a:p>
        </p:txBody>
      </p:sp>
    </p:spTree>
    <p:extLst>
      <p:ext uri="{BB962C8B-B14F-4D97-AF65-F5344CB8AC3E}">
        <p14:creationId xmlns:p14="http://schemas.microsoft.com/office/powerpoint/2010/main" val="96271296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There is another LID-free model recently proposed. In case (a), the symbols are extended to have language symbols. For every utterance the model should emit the langauge symbol at the end. </a:t>
            </a:r>
          </a:p>
          <a:p>
            <a:pPr marL="228600" indent="-228600">
              <a:buAutoNum type="arabicPeriod"/>
            </a:pPr>
            <a:r>
              <a:rPr lang="en-US" dirty="0"/>
              <a:t>Next they segregate the ASR and langauge tokens and train them with the combined training loss like I showed in the previous slides</a:t>
            </a:r>
          </a:p>
          <a:p>
            <a:pPr marL="228600" indent="-228600">
              <a:buAutoNum type="arabicPeriod"/>
            </a:pPr>
            <a:r>
              <a:rPr lang="en-US" dirty="0"/>
              <a:t>Finally, the LID training is entirely separated. You don’t want to load the Joint network to do everything. But the encoder and prediction network are used to determine the LID output, but they solely don’t do it.</a:t>
            </a:r>
          </a:p>
          <a:p>
            <a:pPr marL="228600" indent="-228600">
              <a:buAutoNum type="arabicPeriod"/>
            </a:pPr>
            <a:r>
              <a:rPr lang="en-US" dirty="0"/>
              <a:t>The decoupled approach © shows the best results</a:t>
            </a:r>
          </a:p>
        </p:txBody>
      </p:sp>
      <p:sp>
        <p:nvSpPr>
          <p:cNvPr id="4" name="Slide Number Placeholder 3"/>
          <p:cNvSpPr>
            <a:spLocks noGrp="1"/>
          </p:cNvSpPr>
          <p:nvPr>
            <p:ph type="sldNum" sz="quarter" idx="5"/>
          </p:nvPr>
        </p:nvSpPr>
        <p:spPr/>
        <p:txBody>
          <a:bodyPr/>
          <a:lstStyle/>
          <a:p>
            <a:fld id="{F88C8C83-A755-420F-93AD-04D661AA24DC}" type="slidenum">
              <a:rPr lang="en-US" smtClean="0"/>
              <a:t>25</a:t>
            </a:fld>
            <a:endParaRPr lang="en-US"/>
          </a:p>
        </p:txBody>
      </p:sp>
    </p:spTree>
    <p:extLst>
      <p:ext uri="{BB962C8B-B14F-4D97-AF65-F5344CB8AC3E}">
        <p14:creationId xmlns:p14="http://schemas.microsoft.com/office/powerpoint/2010/main" val="335318453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192C524-E8DA-4055-AC30-622C5C98ADF4}" type="slidenum">
              <a:rPr lang="en-IN" smtClean="0"/>
              <a:t>26</a:t>
            </a:fld>
            <a:endParaRPr lang="en-IN"/>
          </a:p>
        </p:txBody>
      </p:sp>
    </p:spTree>
    <p:extLst>
      <p:ext uri="{BB962C8B-B14F-4D97-AF65-F5344CB8AC3E}">
        <p14:creationId xmlns:p14="http://schemas.microsoft.com/office/powerpoint/2010/main" val="134855033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 us look into the continual learning methods</a:t>
            </a:r>
          </a:p>
        </p:txBody>
      </p:sp>
      <p:sp>
        <p:nvSpPr>
          <p:cNvPr id="4" name="Slide Number Placeholder 3"/>
          <p:cNvSpPr>
            <a:spLocks noGrp="1"/>
          </p:cNvSpPr>
          <p:nvPr>
            <p:ph type="sldNum" sz="quarter" idx="5"/>
          </p:nvPr>
        </p:nvSpPr>
        <p:spPr/>
        <p:txBody>
          <a:bodyPr/>
          <a:lstStyle/>
          <a:p>
            <a:fld id="{F88C8C83-A755-420F-93AD-04D661AA24DC}" type="slidenum">
              <a:rPr lang="en-US" smtClean="0"/>
              <a:t>27</a:t>
            </a:fld>
            <a:endParaRPr lang="en-US"/>
          </a:p>
        </p:txBody>
      </p:sp>
    </p:spTree>
    <p:extLst>
      <p:ext uri="{BB962C8B-B14F-4D97-AF65-F5344CB8AC3E}">
        <p14:creationId xmlns:p14="http://schemas.microsoft.com/office/powerpoint/2010/main" val="369478104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Idea behind CL methods is that you have a model trained on certain set of tasks, and now you have a new task. The goal is to train the model in such a way that you improve the model performance on the new task, but don’t regress on the previous task.</a:t>
            </a:r>
          </a:p>
          <a:p>
            <a:endParaRPr lang="en-US" dirty="0"/>
          </a:p>
          <a:p>
            <a:r>
              <a:rPr lang="en-US" dirty="0"/>
              <a:t>There are couple of papers that I have listed here which utilize CL in the context of ASR. IN this paper from Amazon, they treat training the model for multiple dialects as sequence learning new tasks. However, you should not do bad on the previous dialects. Simpler approach is to combine all dialects and learn a single model, however, that can very expensive to do </a:t>
            </a:r>
            <a:r>
              <a:rPr lang="en-US" dirty="0" err="1"/>
              <a:t>everytime</a:t>
            </a:r>
            <a:r>
              <a:rPr lang="en-US" dirty="0"/>
              <a:t> you need to add new dialect. They show interesting results by CL methods.</a:t>
            </a:r>
          </a:p>
          <a:p>
            <a:endParaRPr lang="en-US" dirty="0"/>
          </a:p>
          <a:p>
            <a:r>
              <a:rPr lang="en-US" dirty="0"/>
              <a:t>In the second paper learning on CM is treated as a new task. Here they start with the monolingual models and further train them to learn CM utts. So the final goal is to do well on both monolingual and CM tasks.</a:t>
            </a:r>
          </a:p>
          <a:p>
            <a:endParaRPr lang="en-US" dirty="0"/>
          </a:p>
        </p:txBody>
      </p:sp>
      <p:sp>
        <p:nvSpPr>
          <p:cNvPr id="4" name="Slide Number Placeholder 3"/>
          <p:cNvSpPr>
            <a:spLocks noGrp="1"/>
          </p:cNvSpPr>
          <p:nvPr>
            <p:ph type="sldNum" sz="quarter" idx="5"/>
          </p:nvPr>
        </p:nvSpPr>
        <p:spPr/>
        <p:txBody>
          <a:bodyPr/>
          <a:lstStyle/>
          <a:p>
            <a:fld id="{F88C8C83-A755-420F-93AD-04D661AA24DC}" type="slidenum">
              <a:rPr lang="en-US" smtClean="0"/>
              <a:t>28</a:t>
            </a:fld>
            <a:endParaRPr lang="en-US"/>
          </a:p>
        </p:txBody>
      </p:sp>
    </p:spTree>
    <p:extLst>
      <p:ext uri="{BB962C8B-B14F-4D97-AF65-F5344CB8AC3E}">
        <p14:creationId xmlns:p14="http://schemas.microsoft.com/office/powerpoint/2010/main" val="360139675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Explaining the approaches pictorially, </a:t>
            </a:r>
          </a:p>
          <a:p>
            <a:endParaRPr lang="en-US" dirty="0"/>
          </a:p>
          <a:p>
            <a:pPr marL="228600" indent="-228600">
              <a:buAutoNum type="arabicPeriod"/>
            </a:pPr>
            <a:r>
              <a:rPr lang="en-US" dirty="0"/>
              <a:t>The monolingual, code-mixed and pooled models are trained with the respective data-sources as shown in the Fig.</a:t>
            </a:r>
          </a:p>
          <a:p>
            <a:pPr marL="228600" indent="-228600">
              <a:buAutoNum type="arabicPeriod"/>
            </a:pPr>
            <a:r>
              <a:rPr lang="en-US" dirty="0"/>
              <a:t>Fine tuning is done on the pooled model using the code-mixed data with the hope that it does better on the code-mixed data and does not degrade much on the monolingual data as we use KLD</a:t>
            </a:r>
          </a:p>
          <a:p>
            <a:pPr marL="228600" indent="-228600">
              <a:buAutoNum type="arabicPeriod"/>
            </a:pPr>
            <a:r>
              <a:rPr lang="en-US" dirty="0"/>
              <a:t>Continual methods like LWF is explained where there is a separate head for code-mixed and monolingual data. During training an attempt is made such that the code-mixed head does well on the code-mixed data, while the output from the monolingual head do not deviate from its point where it was optimized for the monolingual task</a:t>
            </a:r>
          </a:p>
          <a:p>
            <a:pPr marL="228600" indent="-228600">
              <a:buAutoNum type="arabicPeriod"/>
            </a:pPr>
            <a:r>
              <a:rPr lang="en-US" dirty="0"/>
              <a:t>Finally we also explore the adversarial LWF where we differentiate between monolingual and code-mixed data </a:t>
            </a:r>
          </a:p>
          <a:p>
            <a:endParaRPr lang="en-US" dirty="0"/>
          </a:p>
        </p:txBody>
      </p:sp>
      <p:sp>
        <p:nvSpPr>
          <p:cNvPr id="4" name="Slide Number Placeholder 3"/>
          <p:cNvSpPr>
            <a:spLocks noGrp="1"/>
          </p:cNvSpPr>
          <p:nvPr>
            <p:ph type="sldNum" sz="quarter" idx="5"/>
          </p:nvPr>
        </p:nvSpPr>
        <p:spPr/>
        <p:txBody>
          <a:bodyPr/>
          <a:lstStyle/>
          <a:p>
            <a:fld id="{F88C8C83-A755-420F-93AD-04D661AA24DC}" type="slidenum">
              <a:rPr lang="en-US" smtClean="0"/>
              <a:t>30</a:t>
            </a:fld>
            <a:endParaRPr lang="en-US"/>
          </a:p>
        </p:txBody>
      </p:sp>
    </p:spTree>
    <p:extLst>
      <p:ext uri="{BB962C8B-B14F-4D97-AF65-F5344CB8AC3E}">
        <p14:creationId xmlns:p14="http://schemas.microsoft.com/office/powerpoint/2010/main" val="307626641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the summary of the results:</a:t>
            </a:r>
          </a:p>
          <a:p>
            <a:r>
              <a:rPr lang="en-US" dirty="0"/>
              <a:t>1. </a:t>
            </a:r>
          </a:p>
        </p:txBody>
      </p:sp>
      <p:sp>
        <p:nvSpPr>
          <p:cNvPr id="4" name="Slide Number Placeholder 3"/>
          <p:cNvSpPr>
            <a:spLocks noGrp="1"/>
          </p:cNvSpPr>
          <p:nvPr>
            <p:ph type="sldNum" sz="quarter" idx="5"/>
          </p:nvPr>
        </p:nvSpPr>
        <p:spPr/>
        <p:txBody>
          <a:bodyPr/>
          <a:lstStyle/>
          <a:p>
            <a:fld id="{F88C8C83-A755-420F-93AD-04D661AA24DC}" type="slidenum">
              <a:rPr lang="en-US" smtClean="0"/>
              <a:t>31</a:t>
            </a:fld>
            <a:endParaRPr lang="en-US"/>
          </a:p>
        </p:txBody>
      </p:sp>
    </p:spTree>
    <p:extLst>
      <p:ext uri="{BB962C8B-B14F-4D97-AF65-F5344CB8AC3E}">
        <p14:creationId xmlns:p14="http://schemas.microsoft.com/office/powerpoint/2010/main" val="29887969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Need to get the data-stats</a:t>
            </a:r>
          </a:p>
        </p:txBody>
      </p:sp>
      <p:sp>
        <p:nvSpPr>
          <p:cNvPr id="4" name="Slide Number Placeholder 3"/>
          <p:cNvSpPr>
            <a:spLocks noGrp="1"/>
          </p:cNvSpPr>
          <p:nvPr>
            <p:ph type="sldNum" sz="quarter" idx="5"/>
          </p:nvPr>
        </p:nvSpPr>
        <p:spPr/>
        <p:txBody>
          <a:bodyPr/>
          <a:lstStyle/>
          <a:p>
            <a:fld id="{F88C8C83-A755-420F-93AD-04D661AA24DC}" type="slidenum">
              <a:rPr lang="en-US" smtClean="0"/>
              <a:t>3</a:t>
            </a:fld>
            <a:endParaRPr lang="en-US"/>
          </a:p>
        </p:txBody>
      </p:sp>
    </p:spTree>
    <p:extLst>
      <p:ext uri="{BB962C8B-B14F-4D97-AF65-F5344CB8AC3E}">
        <p14:creationId xmlns:p14="http://schemas.microsoft.com/office/powerpoint/2010/main" val="376286794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192C524-E8DA-4055-AC30-622C5C98ADF4}" type="slidenum">
              <a:rPr lang="en-IN" smtClean="0"/>
              <a:t>32</a:t>
            </a:fld>
            <a:endParaRPr lang="en-IN"/>
          </a:p>
        </p:txBody>
      </p:sp>
    </p:spTree>
    <p:extLst>
      <p:ext uri="{BB962C8B-B14F-4D97-AF65-F5344CB8AC3E}">
        <p14:creationId xmlns:p14="http://schemas.microsoft.com/office/powerpoint/2010/main" val="134855033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In this paper we present different transfer learning approaches to Streaming on-device models, using RNNT models.</a:t>
            </a:r>
          </a:p>
          <a:p>
            <a:pPr marL="228600" indent="-228600">
              <a:buAutoNum type="arabicPeriod"/>
            </a:pPr>
            <a:r>
              <a:rPr lang="en-US" dirty="0"/>
              <a:t>Why TL</a:t>
            </a:r>
          </a:p>
          <a:p>
            <a:pPr marL="228600" indent="-228600">
              <a:buAutoNum type="arabicPeriod"/>
            </a:pPr>
            <a:r>
              <a:rPr lang="en-US" dirty="0"/>
              <a:t>What we propose</a:t>
            </a:r>
          </a:p>
          <a:p>
            <a:endParaRPr lang="en-US" dirty="0"/>
          </a:p>
        </p:txBody>
      </p:sp>
      <p:sp>
        <p:nvSpPr>
          <p:cNvPr id="4" name="Slide Number Placeholder 3"/>
          <p:cNvSpPr>
            <a:spLocks noGrp="1"/>
          </p:cNvSpPr>
          <p:nvPr>
            <p:ph type="sldNum" sz="quarter" idx="5"/>
          </p:nvPr>
        </p:nvSpPr>
        <p:spPr/>
        <p:txBody>
          <a:bodyPr/>
          <a:lstStyle/>
          <a:p>
            <a:fld id="{F192C524-E8DA-4055-AC30-622C5C98ADF4}" type="slidenum">
              <a:rPr lang="en-IN" smtClean="0"/>
              <a:t>36</a:t>
            </a:fld>
            <a:endParaRPr lang="en-IN"/>
          </a:p>
        </p:txBody>
      </p:sp>
    </p:spTree>
    <p:extLst>
      <p:ext uri="{BB962C8B-B14F-4D97-AF65-F5344CB8AC3E}">
        <p14:creationId xmlns:p14="http://schemas.microsoft.com/office/powerpoint/2010/main" val="402803732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First let us examine different encoder initialization methods.</a:t>
            </a:r>
          </a:p>
          <a:p>
            <a:pPr marL="228600" indent="-228600">
              <a:buAutoNum type="arabicPeriod"/>
            </a:pPr>
            <a:r>
              <a:rPr lang="en-US" dirty="0"/>
              <a:t>As shown in the above figure, the encoder of the Hindi RNNT model is initialized from an encoder trained from </a:t>
            </a:r>
            <a:r>
              <a:rPr lang="en-US" dirty="0" err="1"/>
              <a:t>en</a:t>
            </a:r>
            <a:r>
              <a:rPr lang="en-US" dirty="0"/>
              <a:t>-US data trained with Cross entropy criteria.</a:t>
            </a:r>
          </a:p>
          <a:p>
            <a:pPr marL="228600" indent="-228600">
              <a:buAutoNum type="arabicPeriod"/>
            </a:pPr>
            <a:r>
              <a:rPr lang="en-US" dirty="0"/>
              <a:t>This is same model used to initialize the encoder of </a:t>
            </a:r>
            <a:r>
              <a:rPr lang="en-US" dirty="0" err="1"/>
              <a:t>en</a:t>
            </a:r>
            <a:r>
              <a:rPr lang="en-US" dirty="0"/>
              <a:t>-US RNNT model as well. Since, the RNNT models are different to train,</a:t>
            </a:r>
          </a:p>
        </p:txBody>
      </p:sp>
      <p:sp>
        <p:nvSpPr>
          <p:cNvPr id="4" name="Slide Number Placeholder 3"/>
          <p:cNvSpPr>
            <a:spLocks noGrp="1"/>
          </p:cNvSpPr>
          <p:nvPr>
            <p:ph type="sldNum" sz="quarter" idx="5"/>
          </p:nvPr>
        </p:nvSpPr>
        <p:spPr/>
        <p:txBody>
          <a:bodyPr/>
          <a:lstStyle/>
          <a:p>
            <a:fld id="{F192C524-E8DA-4055-AC30-622C5C98ADF4}" type="slidenum">
              <a:rPr lang="en-IN" smtClean="0"/>
              <a:t>37</a:t>
            </a:fld>
            <a:endParaRPr lang="en-IN"/>
          </a:p>
        </p:txBody>
      </p:sp>
    </p:spTree>
    <p:extLst>
      <p:ext uri="{BB962C8B-B14F-4D97-AF65-F5344CB8AC3E}">
        <p14:creationId xmlns:p14="http://schemas.microsoft.com/office/powerpoint/2010/main" val="188188678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First let us examine different encoder initialization methods.</a:t>
            </a:r>
          </a:p>
          <a:p>
            <a:pPr marL="228600" indent="-228600">
              <a:buAutoNum type="arabicPeriod"/>
            </a:pPr>
            <a:r>
              <a:rPr lang="en-US" dirty="0"/>
              <a:t>As shown in the above figure, the encoder of the Hindi RNNT model is initialized from an encoder trained from </a:t>
            </a:r>
            <a:r>
              <a:rPr lang="en-US" dirty="0" err="1"/>
              <a:t>en</a:t>
            </a:r>
            <a:r>
              <a:rPr lang="en-US" dirty="0"/>
              <a:t>-US data trained with Cross entropy criteria.</a:t>
            </a:r>
          </a:p>
          <a:p>
            <a:pPr marL="228600" indent="-228600">
              <a:buAutoNum type="arabicPeriod"/>
            </a:pPr>
            <a:r>
              <a:rPr lang="en-US" dirty="0"/>
              <a:t>This is same model used to initialize the encoder of </a:t>
            </a:r>
            <a:r>
              <a:rPr lang="en-US" dirty="0" err="1"/>
              <a:t>en</a:t>
            </a:r>
            <a:r>
              <a:rPr lang="en-US" dirty="0"/>
              <a:t>-US RNNT model as well. Since, the RNNT models are different to train,</a:t>
            </a:r>
          </a:p>
        </p:txBody>
      </p:sp>
      <p:sp>
        <p:nvSpPr>
          <p:cNvPr id="4" name="Slide Number Placeholder 3"/>
          <p:cNvSpPr>
            <a:spLocks noGrp="1"/>
          </p:cNvSpPr>
          <p:nvPr>
            <p:ph type="sldNum" sz="quarter" idx="5"/>
          </p:nvPr>
        </p:nvSpPr>
        <p:spPr/>
        <p:txBody>
          <a:bodyPr/>
          <a:lstStyle/>
          <a:p>
            <a:fld id="{F192C524-E8DA-4055-AC30-622C5C98ADF4}" type="slidenum">
              <a:rPr lang="en-IN" smtClean="0"/>
              <a:t>38</a:t>
            </a:fld>
            <a:endParaRPr lang="en-IN"/>
          </a:p>
        </p:txBody>
      </p:sp>
    </p:spTree>
    <p:extLst>
      <p:ext uri="{BB962C8B-B14F-4D97-AF65-F5344CB8AC3E}">
        <p14:creationId xmlns:p14="http://schemas.microsoft.com/office/powerpoint/2010/main" val="188188678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No </a:t>
            </a:r>
            <a:r>
              <a:rPr lang="en-US" dirty="0" err="1"/>
              <a:t>en</a:t>
            </a:r>
            <a:r>
              <a:rPr lang="en-US" dirty="0"/>
              <a:t>-US data is used at all!</a:t>
            </a:r>
          </a:p>
        </p:txBody>
      </p:sp>
      <p:sp>
        <p:nvSpPr>
          <p:cNvPr id="4" name="Slide Number Placeholder 3"/>
          <p:cNvSpPr>
            <a:spLocks noGrp="1"/>
          </p:cNvSpPr>
          <p:nvPr>
            <p:ph type="sldNum" sz="quarter" idx="5"/>
          </p:nvPr>
        </p:nvSpPr>
        <p:spPr/>
        <p:txBody>
          <a:bodyPr/>
          <a:lstStyle/>
          <a:p>
            <a:fld id="{F192C524-E8DA-4055-AC30-622C5C98ADF4}" type="slidenum">
              <a:rPr lang="en-IN" smtClean="0"/>
              <a:t>39</a:t>
            </a:fld>
            <a:endParaRPr lang="en-IN"/>
          </a:p>
        </p:txBody>
      </p:sp>
    </p:spTree>
    <p:extLst>
      <p:ext uri="{BB962C8B-B14F-4D97-AF65-F5344CB8AC3E}">
        <p14:creationId xmlns:p14="http://schemas.microsoft.com/office/powerpoint/2010/main" val="77995577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88C8C83-A755-420F-93AD-04D661AA24DC}" type="slidenum">
              <a:rPr lang="en-US" smtClean="0"/>
              <a:t>40</a:t>
            </a:fld>
            <a:endParaRPr lang="en-US"/>
          </a:p>
        </p:txBody>
      </p:sp>
    </p:spTree>
    <p:extLst>
      <p:ext uri="{BB962C8B-B14F-4D97-AF65-F5344CB8AC3E}">
        <p14:creationId xmlns:p14="http://schemas.microsoft.com/office/powerpoint/2010/main" val="29505379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Within each langauge there are multiple dialects</a:t>
            </a:r>
          </a:p>
        </p:txBody>
      </p:sp>
      <p:sp>
        <p:nvSpPr>
          <p:cNvPr id="4" name="Slide Number Placeholder 3"/>
          <p:cNvSpPr>
            <a:spLocks noGrp="1"/>
          </p:cNvSpPr>
          <p:nvPr>
            <p:ph type="sldNum" sz="quarter" idx="5"/>
          </p:nvPr>
        </p:nvSpPr>
        <p:spPr/>
        <p:txBody>
          <a:bodyPr/>
          <a:lstStyle/>
          <a:p>
            <a:fld id="{F88C8C83-A755-420F-93AD-04D661AA24DC}" type="slidenum">
              <a:rPr lang="en-US" smtClean="0"/>
              <a:t>4</a:t>
            </a:fld>
            <a:endParaRPr lang="en-US"/>
          </a:p>
        </p:txBody>
      </p:sp>
    </p:spTree>
    <p:extLst>
      <p:ext uri="{BB962C8B-B14F-4D97-AF65-F5344CB8AC3E}">
        <p14:creationId xmlns:p14="http://schemas.microsoft.com/office/powerpoint/2010/main" val="37628679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observe more code-mixing in Indian languages. For example in our sets we see 78% code-mixed in our Hindi sets, compared to 16% in English data</a:t>
            </a:r>
          </a:p>
        </p:txBody>
      </p:sp>
      <p:sp>
        <p:nvSpPr>
          <p:cNvPr id="4" name="Slide Number Placeholder 3"/>
          <p:cNvSpPr>
            <a:spLocks noGrp="1"/>
          </p:cNvSpPr>
          <p:nvPr>
            <p:ph type="sldNum" sz="quarter" idx="5"/>
          </p:nvPr>
        </p:nvSpPr>
        <p:spPr/>
        <p:txBody>
          <a:bodyPr/>
          <a:lstStyle/>
          <a:p>
            <a:fld id="{F88C8C83-A755-420F-93AD-04D661AA24DC}" type="slidenum">
              <a:rPr lang="en-US" smtClean="0"/>
              <a:t>5</a:t>
            </a:fld>
            <a:endParaRPr lang="en-US"/>
          </a:p>
        </p:txBody>
      </p:sp>
    </p:spTree>
    <p:extLst>
      <p:ext uri="{BB962C8B-B14F-4D97-AF65-F5344CB8AC3E}">
        <p14:creationId xmlns:p14="http://schemas.microsoft.com/office/powerpoint/2010/main" val="37628679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Need to get the data-stats on </a:t>
            </a:r>
            <a:r>
              <a:rPr lang="en-US" dirty="0" err="1"/>
              <a:t>En</a:t>
            </a:r>
            <a:r>
              <a:rPr lang="en-US" dirty="0"/>
              <a:t>-US rather than </a:t>
            </a:r>
            <a:r>
              <a:rPr lang="en-US" dirty="0" err="1"/>
              <a:t>en</a:t>
            </a:r>
            <a:r>
              <a:rPr lang="en-US" dirty="0"/>
              <a:t>-IN</a:t>
            </a:r>
          </a:p>
        </p:txBody>
      </p:sp>
      <p:sp>
        <p:nvSpPr>
          <p:cNvPr id="4" name="Slide Number Placeholder 3"/>
          <p:cNvSpPr>
            <a:spLocks noGrp="1"/>
          </p:cNvSpPr>
          <p:nvPr>
            <p:ph type="sldNum" sz="quarter" idx="5"/>
          </p:nvPr>
        </p:nvSpPr>
        <p:spPr/>
        <p:txBody>
          <a:bodyPr/>
          <a:lstStyle/>
          <a:p>
            <a:fld id="{F88C8C83-A755-420F-93AD-04D661AA24DC}" type="slidenum">
              <a:rPr lang="en-US" smtClean="0"/>
              <a:t>6</a:t>
            </a:fld>
            <a:endParaRPr lang="en-US"/>
          </a:p>
        </p:txBody>
      </p:sp>
    </p:spTree>
    <p:extLst>
      <p:ext uri="{BB962C8B-B14F-4D97-AF65-F5344CB8AC3E}">
        <p14:creationId xmlns:p14="http://schemas.microsoft.com/office/powerpoint/2010/main" val="37628679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All the challenges discussed manifest into different problems or needs in our ASR training. </a:t>
            </a:r>
          </a:p>
          <a:p>
            <a:r>
              <a:rPr lang="en-US" dirty="0"/>
              <a:t>1. Convergence issues: We often face difficulty to train models with Indian languages compared to English models for say.</a:t>
            </a:r>
          </a:p>
          <a:p>
            <a:r>
              <a:rPr lang="en-US" dirty="0"/>
              <a:t>2. Convergence issues are more prominent with low resources and also considering that the training is small, low resource models perform poorly.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3. We also observe models often don’t do well whenever an English words are used for say in Hindi model. Also as expected, we see higher WER on noisy utterances</a:t>
            </a:r>
          </a:p>
          <a:p>
            <a:r>
              <a:rPr lang="en-US" dirty="0"/>
              <a:t>4. In our natural conversations, most of us use more than one language interchangeably. We feel more comfortable like that. </a:t>
            </a:r>
          </a:p>
          <a:p>
            <a:r>
              <a:rPr lang="en-US" dirty="0"/>
              <a:t>5. Maintenance: Training and deployment involves cost. So, number of langauges increase, it becomes more and more tedious.</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F88C8C83-A755-420F-93AD-04D661AA24DC}" type="slidenum">
              <a:rPr lang="en-US" smtClean="0"/>
              <a:t>7</a:t>
            </a:fld>
            <a:endParaRPr lang="en-US"/>
          </a:p>
        </p:txBody>
      </p:sp>
    </p:spTree>
    <p:extLst>
      <p:ext uri="{BB962C8B-B14F-4D97-AF65-F5344CB8AC3E}">
        <p14:creationId xmlns:p14="http://schemas.microsoft.com/office/powerpoint/2010/main" val="37628679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have categorized different methods into 4 categories. </a:t>
            </a:r>
          </a:p>
          <a:p>
            <a:pPr marL="228600" indent="-228600">
              <a:buAutoNum type="arabicPeriod"/>
            </a:pPr>
            <a:r>
              <a:rPr lang="en-US" dirty="0"/>
              <a:t>TL improves convergence (we will see that), improve under low resource conditions, also on noisy data by better generalization to an extent</a:t>
            </a:r>
          </a:p>
          <a:p>
            <a:pPr marL="228600" indent="-228600">
              <a:buAutoNum type="arabicPeriod"/>
            </a:pPr>
            <a:r>
              <a:rPr lang="en-US" dirty="0"/>
              <a:t>Multilingual models have all benefits TL methods and provide modeling convenience as single model can be used for multiple langauges. Recent methods aim to provide a truly multilingual experience. </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dirty="0"/>
              <a:t>Specificized CM architectures and continual learning methods that are relatively new which aim to address code-mixing challenge</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dirty="0"/>
              <a:t>Data augmentation methods aim artificially generate more data to LM and to AM via TTS. </a:t>
            </a:r>
          </a:p>
        </p:txBody>
      </p:sp>
      <p:sp>
        <p:nvSpPr>
          <p:cNvPr id="4" name="Slide Number Placeholder 3"/>
          <p:cNvSpPr>
            <a:spLocks noGrp="1"/>
          </p:cNvSpPr>
          <p:nvPr>
            <p:ph type="sldNum" sz="quarter" idx="5"/>
          </p:nvPr>
        </p:nvSpPr>
        <p:spPr/>
        <p:txBody>
          <a:bodyPr/>
          <a:lstStyle/>
          <a:p>
            <a:fld id="{F88C8C83-A755-420F-93AD-04D661AA24DC}" type="slidenum">
              <a:rPr lang="en-US" smtClean="0"/>
              <a:t>8</a:t>
            </a:fld>
            <a:endParaRPr lang="en-US"/>
          </a:p>
        </p:txBody>
      </p:sp>
    </p:spTree>
    <p:extLst>
      <p:ext uri="{BB962C8B-B14F-4D97-AF65-F5344CB8AC3E}">
        <p14:creationId xmlns:p14="http://schemas.microsoft.com/office/powerpoint/2010/main" val="22780135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will give a brief introduction to RNNT models. There is FE, Encoder, Prediction network, a joint network that combines the encoder and prediction network representations to produce the posterior probabilities over all the symbols.</a:t>
            </a:r>
          </a:p>
          <a:p>
            <a:r>
              <a:rPr lang="en-US" dirty="0"/>
              <a:t>The input audio is extracted into features as usual in the hybrid systems. MFCC features are the most prominent ones here as well.</a:t>
            </a:r>
          </a:p>
          <a:p>
            <a:r>
              <a:rPr lang="en-US" dirty="0"/>
              <a:t>The encoder take in the acoustic features and maps them into a higher dimensional representation. This is analogous to acoustic model</a:t>
            </a:r>
          </a:p>
          <a:p>
            <a:r>
              <a:rPr lang="en-US" dirty="0"/>
              <a:t>The prediction network takes the previously generated non-blank symbol to again to map it into a hidden vector, that helps determine the next symbol to be produced, analogous to the language model.</a:t>
            </a:r>
          </a:p>
          <a:p>
            <a:endParaRPr lang="en-US" dirty="0"/>
          </a:p>
          <a:p>
            <a:r>
              <a:rPr lang="en-US" dirty="0"/>
              <a:t>The joint network then combines the hidden representations from Encoder and prediction network to produce posterior probability over all the symbols. Then beam search algorithm is used to find the optimal sequence of symbols.</a:t>
            </a:r>
          </a:p>
          <a:p>
            <a:r>
              <a:rPr lang="en-US" dirty="0"/>
              <a:t>After postprocessing you obtain the final output.</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F88C8C83-A755-420F-93AD-04D661AA24DC}" type="slidenum">
              <a:rPr lang="en-US" smtClean="0"/>
              <a:t>9</a:t>
            </a:fld>
            <a:endParaRPr lang="en-US"/>
          </a:p>
        </p:txBody>
      </p:sp>
    </p:spTree>
    <p:extLst>
      <p:ext uri="{BB962C8B-B14F-4D97-AF65-F5344CB8AC3E}">
        <p14:creationId xmlns:p14="http://schemas.microsoft.com/office/powerpoint/2010/main" val="7432983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EDC03-2DBE-4322-8268-CD310044CDF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79C19A3-E53A-44FF-A1CE-BD8E2C323CE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5F2104B-E86D-4070-AA9A-18C5C8CBD430}"/>
              </a:ext>
            </a:extLst>
          </p:cNvPr>
          <p:cNvSpPr>
            <a:spLocks noGrp="1"/>
          </p:cNvSpPr>
          <p:nvPr>
            <p:ph type="dt" sz="half" idx="10"/>
          </p:nvPr>
        </p:nvSpPr>
        <p:spPr/>
        <p:txBody>
          <a:bodyPr/>
          <a:lstStyle/>
          <a:p>
            <a:fld id="{6934877B-1512-47B1-9BBD-8DE7E6B6D0EB}" type="datetimeFigureOut">
              <a:rPr lang="en-US" smtClean="0"/>
              <a:t>8/13/2021</a:t>
            </a:fld>
            <a:endParaRPr lang="en-US"/>
          </a:p>
        </p:txBody>
      </p:sp>
      <p:sp>
        <p:nvSpPr>
          <p:cNvPr id="5" name="Footer Placeholder 4">
            <a:extLst>
              <a:ext uri="{FF2B5EF4-FFF2-40B4-BE49-F238E27FC236}">
                <a16:creationId xmlns:a16="http://schemas.microsoft.com/office/drawing/2014/main" id="{A6E46B39-AC0C-4014-AACB-2B22E4802B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AAC713-48ED-4E36-AC1C-3C87F15C347E}"/>
              </a:ext>
            </a:extLst>
          </p:cNvPr>
          <p:cNvSpPr>
            <a:spLocks noGrp="1"/>
          </p:cNvSpPr>
          <p:nvPr>
            <p:ph type="sldNum" sz="quarter" idx="12"/>
          </p:nvPr>
        </p:nvSpPr>
        <p:spPr/>
        <p:txBody>
          <a:bodyPr/>
          <a:lstStyle/>
          <a:p>
            <a:fld id="{CFC34596-2D0D-44E2-AA5A-7D9072925832}" type="slidenum">
              <a:rPr lang="en-US" smtClean="0"/>
              <a:t>‹#›</a:t>
            </a:fld>
            <a:endParaRPr lang="en-US"/>
          </a:p>
        </p:txBody>
      </p:sp>
    </p:spTree>
    <p:extLst>
      <p:ext uri="{BB962C8B-B14F-4D97-AF65-F5344CB8AC3E}">
        <p14:creationId xmlns:p14="http://schemas.microsoft.com/office/powerpoint/2010/main" val="1981091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E50C5-C38E-406B-BDFD-084C9FD5D21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FDF1E0F-FB45-47B5-A131-A752B56287C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28295B-F85E-4951-9673-219E8F9D8552}"/>
              </a:ext>
            </a:extLst>
          </p:cNvPr>
          <p:cNvSpPr>
            <a:spLocks noGrp="1"/>
          </p:cNvSpPr>
          <p:nvPr>
            <p:ph type="dt" sz="half" idx="10"/>
          </p:nvPr>
        </p:nvSpPr>
        <p:spPr/>
        <p:txBody>
          <a:bodyPr/>
          <a:lstStyle/>
          <a:p>
            <a:fld id="{6934877B-1512-47B1-9BBD-8DE7E6B6D0EB}" type="datetimeFigureOut">
              <a:rPr lang="en-US" smtClean="0"/>
              <a:t>8/13/2021</a:t>
            </a:fld>
            <a:endParaRPr lang="en-US"/>
          </a:p>
        </p:txBody>
      </p:sp>
      <p:sp>
        <p:nvSpPr>
          <p:cNvPr id="5" name="Footer Placeholder 4">
            <a:extLst>
              <a:ext uri="{FF2B5EF4-FFF2-40B4-BE49-F238E27FC236}">
                <a16:creationId xmlns:a16="http://schemas.microsoft.com/office/drawing/2014/main" id="{D0162CC9-4435-44D8-8122-2F3262FEBF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C79BCA-AA62-465C-BA02-D33D918A9FFD}"/>
              </a:ext>
            </a:extLst>
          </p:cNvPr>
          <p:cNvSpPr>
            <a:spLocks noGrp="1"/>
          </p:cNvSpPr>
          <p:nvPr>
            <p:ph type="sldNum" sz="quarter" idx="12"/>
          </p:nvPr>
        </p:nvSpPr>
        <p:spPr/>
        <p:txBody>
          <a:bodyPr/>
          <a:lstStyle/>
          <a:p>
            <a:fld id="{CFC34596-2D0D-44E2-AA5A-7D9072925832}" type="slidenum">
              <a:rPr lang="en-US" smtClean="0"/>
              <a:t>‹#›</a:t>
            </a:fld>
            <a:endParaRPr lang="en-US"/>
          </a:p>
        </p:txBody>
      </p:sp>
    </p:spTree>
    <p:extLst>
      <p:ext uri="{BB962C8B-B14F-4D97-AF65-F5344CB8AC3E}">
        <p14:creationId xmlns:p14="http://schemas.microsoft.com/office/powerpoint/2010/main" val="22424335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6E21A09-6FBD-41FA-84F0-AAE6AA3DAD7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9006AFE-ED14-48DE-B943-07489ECBA0B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C1E061-CBA6-45E2-94F1-4B5C95949E81}"/>
              </a:ext>
            </a:extLst>
          </p:cNvPr>
          <p:cNvSpPr>
            <a:spLocks noGrp="1"/>
          </p:cNvSpPr>
          <p:nvPr>
            <p:ph type="dt" sz="half" idx="10"/>
          </p:nvPr>
        </p:nvSpPr>
        <p:spPr/>
        <p:txBody>
          <a:bodyPr/>
          <a:lstStyle/>
          <a:p>
            <a:fld id="{6934877B-1512-47B1-9BBD-8DE7E6B6D0EB}" type="datetimeFigureOut">
              <a:rPr lang="en-US" smtClean="0"/>
              <a:t>8/13/2021</a:t>
            </a:fld>
            <a:endParaRPr lang="en-US"/>
          </a:p>
        </p:txBody>
      </p:sp>
      <p:sp>
        <p:nvSpPr>
          <p:cNvPr id="5" name="Footer Placeholder 4">
            <a:extLst>
              <a:ext uri="{FF2B5EF4-FFF2-40B4-BE49-F238E27FC236}">
                <a16:creationId xmlns:a16="http://schemas.microsoft.com/office/drawing/2014/main" id="{44236CBF-DDD5-4A2F-85D4-B0BE41BDA3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05B19D-E13F-4A88-9D0F-CF32F8F1C9F2}"/>
              </a:ext>
            </a:extLst>
          </p:cNvPr>
          <p:cNvSpPr>
            <a:spLocks noGrp="1"/>
          </p:cNvSpPr>
          <p:nvPr>
            <p:ph type="sldNum" sz="quarter" idx="12"/>
          </p:nvPr>
        </p:nvSpPr>
        <p:spPr/>
        <p:txBody>
          <a:bodyPr/>
          <a:lstStyle/>
          <a:p>
            <a:fld id="{CFC34596-2D0D-44E2-AA5A-7D9072925832}" type="slidenum">
              <a:rPr lang="en-US" smtClean="0"/>
              <a:t>‹#›</a:t>
            </a:fld>
            <a:endParaRPr lang="en-US"/>
          </a:p>
        </p:txBody>
      </p:sp>
    </p:spTree>
    <p:extLst>
      <p:ext uri="{BB962C8B-B14F-4D97-AF65-F5344CB8AC3E}">
        <p14:creationId xmlns:p14="http://schemas.microsoft.com/office/powerpoint/2010/main" val="25310238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4AEB9D-41C1-4B8B-8E52-E795592211F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93CAB21-F4BA-4C50-9FC6-7EBA94D0FBED}"/>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96F924AC-DF1D-4892-9A7B-B6137DF0DE2E}"/>
              </a:ext>
            </a:extLst>
          </p:cNvPr>
          <p:cNvSpPr>
            <a:spLocks noGrp="1"/>
          </p:cNvSpPr>
          <p:nvPr>
            <p:ph type="dt" sz="half" idx="10"/>
          </p:nvPr>
        </p:nvSpPr>
        <p:spPr/>
        <p:txBody>
          <a:bodyPr/>
          <a:lstStyle/>
          <a:p>
            <a:fld id="{6934877B-1512-47B1-9BBD-8DE7E6B6D0EB}" type="datetimeFigureOut">
              <a:rPr lang="en-US" smtClean="0"/>
              <a:t>8/13/2021</a:t>
            </a:fld>
            <a:endParaRPr lang="en-US"/>
          </a:p>
        </p:txBody>
      </p:sp>
      <p:sp>
        <p:nvSpPr>
          <p:cNvPr id="5" name="Footer Placeholder 4">
            <a:extLst>
              <a:ext uri="{FF2B5EF4-FFF2-40B4-BE49-F238E27FC236}">
                <a16:creationId xmlns:a16="http://schemas.microsoft.com/office/drawing/2014/main" id="{B77905E1-C97B-464E-9EE1-4C277D9140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4429E2-8EB5-4842-AAEA-F4BA5546FD88}"/>
              </a:ext>
            </a:extLst>
          </p:cNvPr>
          <p:cNvSpPr>
            <a:spLocks noGrp="1"/>
          </p:cNvSpPr>
          <p:nvPr>
            <p:ph type="sldNum" sz="quarter" idx="12"/>
          </p:nvPr>
        </p:nvSpPr>
        <p:spPr/>
        <p:txBody>
          <a:bodyPr/>
          <a:lstStyle/>
          <a:p>
            <a:fld id="{CFC34596-2D0D-44E2-AA5A-7D9072925832}" type="slidenum">
              <a:rPr lang="en-US" smtClean="0"/>
              <a:t>‹#›</a:t>
            </a:fld>
            <a:endParaRPr lang="en-US"/>
          </a:p>
        </p:txBody>
      </p:sp>
    </p:spTree>
    <p:extLst>
      <p:ext uri="{BB962C8B-B14F-4D97-AF65-F5344CB8AC3E}">
        <p14:creationId xmlns:p14="http://schemas.microsoft.com/office/powerpoint/2010/main" val="12596415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C50A0-56EC-4F0C-BC1E-0C9F06AE1B5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1716824-B826-482E-8ED3-DF1A9521C44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E53C5BB-A911-46CE-AFF1-FBC20C6BC334}"/>
              </a:ext>
            </a:extLst>
          </p:cNvPr>
          <p:cNvSpPr>
            <a:spLocks noGrp="1"/>
          </p:cNvSpPr>
          <p:nvPr>
            <p:ph type="dt" sz="half" idx="10"/>
          </p:nvPr>
        </p:nvSpPr>
        <p:spPr/>
        <p:txBody>
          <a:bodyPr/>
          <a:lstStyle/>
          <a:p>
            <a:fld id="{6934877B-1512-47B1-9BBD-8DE7E6B6D0EB}" type="datetimeFigureOut">
              <a:rPr lang="en-US" smtClean="0"/>
              <a:t>8/13/2021</a:t>
            </a:fld>
            <a:endParaRPr lang="en-US"/>
          </a:p>
        </p:txBody>
      </p:sp>
      <p:sp>
        <p:nvSpPr>
          <p:cNvPr id="5" name="Footer Placeholder 4">
            <a:extLst>
              <a:ext uri="{FF2B5EF4-FFF2-40B4-BE49-F238E27FC236}">
                <a16:creationId xmlns:a16="http://schemas.microsoft.com/office/drawing/2014/main" id="{7CBA1385-5FD8-4A62-A946-752481BF1C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D9289A-EA8A-4391-A339-9BE79DF8AA8C}"/>
              </a:ext>
            </a:extLst>
          </p:cNvPr>
          <p:cNvSpPr>
            <a:spLocks noGrp="1"/>
          </p:cNvSpPr>
          <p:nvPr>
            <p:ph type="sldNum" sz="quarter" idx="12"/>
          </p:nvPr>
        </p:nvSpPr>
        <p:spPr/>
        <p:txBody>
          <a:bodyPr/>
          <a:lstStyle/>
          <a:p>
            <a:fld id="{CFC34596-2D0D-44E2-AA5A-7D9072925832}" type="slidenum">
              <a:rPr lang="en-US" smtClean="0"/>
              <a:t>‹#›</a:t>
            </a:fld>
            <a:endParaRPr lang="en-US"/>
          </a:p>
        </p:txBody>
      </p:sp>
    </p:spTree>
    <p:extLst>
      <p:ext uri="{BB962C8B-B14F-4D97-AF65-F5344CB8AC3E}">
        <p14:creationId xmlns:p14="http://schemas.microsoft.com/office/powerpoint/2010/main" val="5660175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E40B6-00DB-4BB2-A6D8-BC9519A3BAE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6FA6BC1-CC26-434E-A2C5-07BE03F776E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1A16756-CA4E-448A-89DD-E9415285EF5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8C4DB54-A6E8-4792-B78D-B27EFEC4914D}"/>
              </a:ext>
            </a:extLst>
          </p:cNvPr>
          <p:cNvSpPr>
            <a:spLocks noGrp="1"/>
          </p:cNvSpPr>
          <p:nvPr>
            <p:ph type="dt" sz="half" idx="10"/>
          </p:nvPr>
        </p:nvSpPr>
        <p:spPr/>
        <p:txBody>
          <a:bodyPr/>
          <a:lstStyle/>
          <a:p>
            <a:fld id="{6934877B-1512-47B1-9BBD-8DE7E6B6D0EB}" type="datetimeFigureOut">
              <a:rPr lang="en-US" smtClean="0"/>
              <a:t>8/13/2021</a:t>
            </a:fld>
            <a:endParaRPr lang="en-US"/>
          </a:p>
        </p:txBody>
      </p:sp>
      <p:sp>
        <p:nvSpPr>
          <p:cNvPr id="6" name="Footer Placeholder 5">
            <a:extLst>
              <a:ext uri="{FF2B5EF4-FFF2-40B4-BE49-F238E27FC236}">
                <a16:creationId xmlns:a16="http://schemas.microsoft.com/office/drawing/2014/main" id="{48964C66-C420-44F0-8402-04AA5C2FF4F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AAEDEF6-E2C8-4126-81EC-9760FA216C2E}"/>
              </a:ext>
            </a:extLst>
          </p:cNvPr>
          <p:cNvSpPr>
            <a:spLocks noGrp="1"/>
          </p:cNvSpPr>
          <p:nvPr>
            <p:ph type="sldNum" sz="quarter" idx="12"/>
          </p:nvPr>
        </p:nvSpPr>
        <p:spPr/>
        <p:txBody>
          <a:bodyPr/>
          <a:lstStyle/>
          <a:p>
            <a:fld id="{CFC34596-2D0D-44E2-AA5A-7D9072925832}" type="slidenum">
              <a:rPr lang="en-US" smtClean="0"/>
              <a:t>‹#›</a:t>
            </a:fld>
            <a:endParaRPr lang="en-US"/>
          </a:p>
        </p:txBody>
      </p:sp>
    </p:spTree>
    <p:extLst>
      <p:ext uri="{BB962C8B-B14F-4D97-AF65-F5344CB8AC3E}">
        <p14:creationId xmlns:p14="http://schemas.microsoft.com/office/powerpoint/2010/main" val="34484919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A92E9-B8BB-4542-8527-429D7C534C7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29EB38E-81E2-4E67-AE3E-3E900E34060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DC2B07D-94B9-4C19-B199-2EB2853D055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F5EC134-5179-4871-BF8C-44D8A04F3C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A9D2D3C-2FDB-42E0-B4DD-5F84CF170C1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1B07432-A94F-4872-A1A8-6BFACD9ABE91}"/>
              </a:ext>
            </a:extLst>
          </p:cNvPr>
          <p:cNvSpPr>
            <a:spLocks noGrp="1"/>
          </p:cNvSpPr>
          <p:nvPr>
            <p:ph type="dt" sz="half" idx="10"/>
          </p:nvPr>
        </p:nvSpPr>
        <p:spPr/>
        <p:txBody>
          <a:bodyPr/>
          <a:lstStyle/>
          <a:p>
            <a:fld id="{6934877B-1512-47B1-9BBD-8DE7E6B6D0EB}" type="datetimeFigureOut">
              <a:rPr lang="en-US" smtClean="0"/>
              <a:t>8/13/2021</a:t>
            </a:fld>
            <a:endParaRPr lang="en-US"/>
          </a:p>
        </p:txBody>
      </p:sp>
      <p:sp>
        <p:nvSpPr>
          <p:cNvPr id="8" name="Footer Placeholder 7">
            <a:extLst>
              <a:ext uri="{FF2B5EF4-FFF2-40B4-BE49-F238E27FC236}">
                <a16:creationId xmlns:a16="http://schemas.microsoft.com/office/drawing/2014/main" id="{ABBD5E5A-B247-4CD2-8349-3E6124E5A3B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25AF1DC-3DFA-4A6C-B0D8-DEF7F53959C7}"/>
              </a:ext>
            </a:extLst>
          </p:cNvPr>
          <p:cNvSpPr>
            <a:spLocks noGrp="1"/>
          </p:cNvSpPr>
          <p:nvPr>
            <p:ph type="sldNum" sz="quarter" idx="12"/>
          </p:nvPr>
        </p:nvSpPr>
        <p:spPr/>
        <p:txBody>
          <a:bodyPr/>
          <a:lstStyle/>
          <a:p>
            <a:fld id="{CFC34596-2D0D-44E2-AA5A-7D9072925832}" type="slidenum">
              <a:rPr lang="en-US" smtClean="0"/>
              <a:t>‹#›</a:t>
            </a:fld>
            <a:endParaRPr lang="en-US"/>
          </a:p>
        </p:txBody>
      </p:sp>
    </p:spTree>
    <p:extLst>
      <p:ext uri="{BB962C8B-B14F-4D97-AF65-F5344CB8AC3E}">
        <p14:creationId xmlns:p14="http://schemas.microsoft.com/office/powerpoint/2010/main" val="6274667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B981E-9E80-4BDF-9805-9076F01A345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24BB1B0-0CD7-4A2F-9B42-9508FF5836C0}"/>
              </a:ext>
            </a:extLst>
          </p:cNvPr>
          <p:cNvSpPr>
            <a:spLocks noGrp="1"/>
          </p:cNvSpPr>
          <p:nvPr>
            <p:ph type="dt" sz="half" idx="10"/>
          </p:nvPr>
        </p:nvSpPr>
        <p:spPr/>
        <p:txBody>
          <a:bodyPr/>
          <a:lstStyle/>
          <a:p>
            <a:fld id="{6934877B-1512-47B1-9BBD-8DE7E6B6D0EB}" type="datetimeFigureOut">
              <a:rPr lang="en-US" smtClean="0"/>
              <a:t>8/13/2021</a:t>
            </a:fld>
            <a:endParaRPr lang="en-US"/>
          </a:p>
        </p:txBody>
      </p:sp>
      <p:sp>
        <p:nvSpPr>
          <p:cNvPr id="4" name="Footer Placeholder 3">
            <a:extLst>
              <a:ext uri="{FF2B5EF4-FFF2-40B4-BE49-F238E27FC236}">
                <a16:creationId xmlns:a16="http://schemas.microsoft.com/office/drawing/2014/main" id="{0864D6F2-DF75-4203-ABA0-34446B012E7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A74D5B8-28EB-49E0-9E4C-243E811B98CC}"/>
              </a:ext>
            </a:extLst>
          </p:cNvPr>
          <p:cNvSpPr>
            <a:spLocks noGrp="1"/>
          </p:cNvSpPr>
          <p:nvPr>
            <p:ph type="sldNum" sz="quarter" idx="12"/>
          </p:nvPr>
        </p:nvSpPr>
        <p:spPr/>
        <p:txBody>
          <a:bodyPr/>
          <a:lstStyle/>
          <a:p>
            <a:fld id="{CFC34596-2D0D-44E2-AA5A-7D9072925832}" type="slidenum">
              <a:rPr lang="en-US" smtClean="0"/>
              <a:t>‹#›</a:t>
            </a:fld>
            <a:endParaRPr lang="en-US"/>
          </a:p>
        </p:txBody>
      </p:sp>
    </p:spTree>
    <p:extLst>
      <p:ext uri="{BB962C8B-B14F-4D97-AF65-F5344CB8AC3E}">
        <p14:creationId xmlns:p14="http://schemas.microsoft.com/office/powerpoint/2010/main" val="19288678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99D8632-DC36-4365-A854-E480A290855F}"/>
              </a:ext>
            </a:extLst>
          </p:cNvPr>
          <p:cNvSpPr>
            <a:spLocks noGrp="1"/>
          </p:cNvSpPr>
          <p:nvPr>
            <p:ph type="dt" sz="half" idx="10"/>
          </p:nvPr>
        </p:nvSpPr>
        <p:spPr/>
        <p:txBody>
          <a:bodyPr/>
          <a:lstStyle/>
          <a:p>
            <a:fld id="{6934877B-1512-47B1-9BBD-8DE7E6B6D0EB}" type="datetimeFigureOut">
              <a:rPr lang="en-US" smtClean="0"/>
              <a:t>8/13/2021</a:t>
            </a:fld>
            <a:endParaRPr lang="en-US"/>
          </a:p>
        </p:txBody>
      </p:sp>
      <p:sp>
        <p:nvSpPr>
          <p:cNvPr id="3" name="Footer Placeholder 2">
            <a:extLst>
              <a:ext uri="{FF2B5EF4-FFF2-40B4-BE49-F238E27FC236}">
                <a16:creationId xmlns:a16="http://schemas.microsoft.com/office/drawing/2014/main" id="{EFF08BC0-5762-454F-BD6A-5FD6A9C7BEA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D9B37E8-355A-45F4-914D-A46A3AB75036}"/>
              </a:ext>
            </a:extLst>
          </p:cNvPr>
          <p:cNvSpPr>
            <a:spLocks noGrp="1"/>
          </p:cNvSpPr>
          <p:nvPr>
            <p:ph type="sldNum" sz="quarter" idx="12"/>
          </p:nvPr>
        </p:nvSpPr>
        <p:spPr/>
        <p:txBody>
          <a:bodyPr/>
          <a:lstStyle/>
          <a:p>
            <a:fld id="{CFC34596-2D0D-44E2-AA5A-7D9072925832}" type="slidenum">
              <a:rPr lang="en-US" smtClean="0"/>
              <a:t>‹#›</a:t>
            </a:fld>
            <a:endParaRPr lang="en-US"/>
          </a:p>
        </p:txBody>
      </p:sp>
    </p:spTree>
    <p:extLst>
      <p:ext uri="{BB962C8B-B14F-4D97-AF65-F5344CB8AC3E}">
        <p14:creationId xmlns:p14="http://schemas.microsoft.com/office/powerpoint/2010/main" val="32064066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C4EE1-2F1C-45A8-A46A-FAC023B557A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3C621C2-871E-4F5F-AD33-329CC43E245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DA332FF-5124-4ACC-ABAC-DAFBE04F6F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15225D7-576D-45ED-8105-0F971A4130C0}"/>
              </a:ext>
            </a:extLst>
          </p:cNvPr>
          <p:cNvSpPr>
            <a:spLocks noGrp="1"/>
          </p:cNvSpPr>
          <p:nvPr>
            <p:ph type="dt" sz="half" idx="10"/>
          </p:nvPr>
        </p:nvSpPr>
        <p:spPr/>
        <p:txBody>
          <a:bodyPr/>
          <a:lstStyle/>
          <a:p>
            <a:fld id="{6934877B-1512-47B1-9BBD-8DE7E6B6D0EB}" type="datetimeFigureOut">
              <a:rPr lang="en-US" smtClean="0"/>
              <a:t>8/13/2021</a:t>
            </a:fld>
            <a:endParaRPr lang="en-US"/>
          </a:p>
        </p:txBody>
      </p:sp>
      <p:sp>
        <p:nvSpPr>
          <p:cNvPr id="6" name="Footer Placeholder 5">
            <a:extLst>
              <a:ext uri="{FF2B5EF4-FFF2-40B4-BE49-F238E27FC236}">
                <a16:creationId xmlns:a16="http://schemas.microsoft.com/office/drawing/2014/main" id="{FC6865AD-9C02-44D4-B5EE-6A8B9E7B917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E3FF93A-1D3C-44ED-A9B5-FB74899D1620}"/>
              </a:ext>
            </a:extLst>
          </p:cNvPr>
          <p:cNvSpPr>
            <a:spLocks noGrp="1"/>
          </p:cNvSpPr>
          <p:nvPr>
            <p:ph type="sldNum" sz="quarter" idx="12"/>
          </p:nvPr>
        </p:nvSpPr>
        <p:spPr/>
        <p:txBody>
          <a:bodyPr/>
          <a:lstStyle/>
          <a:p>
            <a:fld id="{CFC34596-2D0D-44E2-AA5A-7D9072925832}" type="slidenum">
              <a:rPr lang="en-US" smtClean="0"/>
              <a:t>‹#›</a:t>
            </a:fld>
            <a:endParaRPr lang="en-US"/>
          </a:p>
        </p:txBody>
      </p:sp>
    </p:spTree>
    <p:extLst>
      <p:ext uri="{BB962C8B-B14F-4D97-AF65-F5344CB8AC3E}">
        <p14:creationId xmlns:p14="http://schemas.microsoft.com/office/powerpoint/2010/main" val="11069580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300BE-A927-47EE-A1F7-3B092AEC30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91FA206-B5E3-4EC3-8086-8AFE24D4A83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1CBF97B-F80B-4B8D-AF6F-AA2C2C7275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FF85183-30F3-4978-94A6-F82C19DB283B}"/>
              </a:ext>
            </a:extLst>
          </p:cNvPr>
          <p:cNvSpPr>
            <a:spLocks noGrp="1"/>
          </p:cNvSpPr>
          <p:nvPr>
            <p:ph type="dt" sz="half" idx="10"/>
          </p:nvPr>
        </p:nvSpPr>
        <p:spPr/>
        <p:txBody>
          <a:bodyPr/>
          <a:lstStyle/>
          <a:p>
            <a:fld id="{6934877B-1512-47B1-9BBD-8DE7E6B6D0EB}" type="datetimeFigureOut">
              <a:rPr lang="en-US" smtClean="0"/>
              <a:t>8/13/2021</a:t>
            </a:fld>
            <a:endParaRPr lang="en-US"/>
          </a:p>
        </p:txBody>
      </p:sp>
      <p:sp>
        <p:nvSpPr>
          <p:cNvPr id="6" name="Footer Placeholder 5">
            <a:extLst>
              <a:ext uri="{FF2B5EF4-FFF2-40B4-BE49-F238E27FC236}">
                <a16:creationId xmlns:a16="http://schemas.microsoft.com/office/drawing/2014/main" id="{0B588876-82D0-4C26-8A78-3F4B041EE57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6FB23C0-BDDC-444F-84BA-F9263099A573}"/>
              </a:ext>
            </a:extLst>
          </p:cNvPr>
          <p:cNvSpPr>
            <a:spLocks noGrp="1"/>
          </p:cNvSpPr>
          <p:nvPr>
            <p:ph type="sldNum" sz="quarter" idx="12"/>
          </p:nvPr>
        </p:nvSpPr>
        <p:spPr/>
        <p:txBody>
          <a:bodyPr/>
          <a:lstStyle/>
          <a:p>
            <a:fld id="{CFC34596-2D0D-44E2-AA5A-7D9072925832}" type="slidenum">
              <a:rPr lang="en-US" smtClean="0"/>
              <a:t>‹#›</a:t>
            </a:fld>
            <a:endParaRPr lang="en-US"/>
          </a:p>
        </p:txBody>
      </p:sp>
    </p:spTree>
    <p:extLst>
      <p:ext uri="{BB962C8B-B14F-4D97-AF65-F5344CB8AC3E}">
        <p14:creationId xmlns:p14="http://schemas.microsoft.com/office/powerpoint/2010/main" val="31214943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DCD8113-674C-4C98-9B92-6A9D30B32AB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ABCA9CA2-25CA-4C17-A177-A188DAA89EE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8DB1BE2-6B17-4A46-8681-A20083072DA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34877B-1512-47B1-9BBD-8DE7E6B6D0EB}" type="datetimeFigureOut">
              <a:rPr lang="en-US" smtClean="0"/>
              <a:t>8/13/2021</a:t>
            </a:fld>
            <a:endParaRPr lang="en-US"/>
          </a:p>
        </p:txBody>
      </p:sp>
      <p:sp>
        <p:nvSpPr>
          <p:cNvPr id="5" name="Footer Placeholder 4">
            <a:extLst>
              <a:ext uri="{FF2B5EF4-FFF2-40B4-BE49-F238E27FC236}">
                <a16:creationId xmlns:a16="http://schemas.microsoft.com/office/drawing/2014/main" id="{F91F30A0-C10F-4BDD-B4D8-94D1C78E444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05FE2BF-F911-4D5F-88CD-BDE941AE191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C34596-2D0D-44E2-AA5A-7D9072925832}" type="slidenum">
              <a:rPr lang="en-US" smtClean="0"/>
              <a:t>‹#›</a:t>
            </a:fld>
            <a:endParaRPr lang="en-US"/>
          </a:p>
        </p:txBody>
      </p:sp>
    </p:spTree>
    <p:extLst>
      <p:ext uri="{BB962C8B-B14F-4D97-AF65-F5344CB8AC3E}">
        <p14:creationId xmlns:p14="http://schemas.microsoft.com/office/powerpoint/2010/main" val="9387363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hyperlink" Target="https://arxiv.org/search/eess?searchtype=author&amp;query=Giollo%2C+M" TargetMode="External"/><Relationship Id="rId7" Type="http://schemas.openxmlformats.org/officeDocument/2006/relationships/image" Target="../media/image7.JPG"/><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hyperlink" Target="https://arxiv.org/search/eess?searchtype=author&amp;query=Willett%2C+D" TargetMode="External"/><Relationship Id="rId5" Type="http://schemas.openxmlformats.org/officeDocument/2006/relationships/hyperlink" Target="https://arxiv.org/search/eess?searchtype=author&amp;query=Liu%2C+Y" TargetMode="External"/><Relationship Id="rId4" Type="http://schemas.openxmlformats.org/officeDocument/2006/relationships/hyperlink" Target="https://arxiv.org/search/eess?searchtype=author&amp;query=Gunceler%2C+D" TargetMode="Externa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14.xml"/><Relationship Id="rId1" Type="http://schemas.openxmlformats.org/officeDocument/2006/relationships/slideLayout" Target="../slideLayouts/slideLayout7.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9.JPG"/></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1.JPG"/></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2.JPG"/></Relationships>
</file>

<file path=ppt/slides/_rels/slide21.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0.png"/><Relationship Id="rId4" Type="http://schemas.openxmlformats.org/officeDocument/2006/relationships/image" Target="../media/image15.png"/></Relationships>
</file>

<file path=ppt/slides/_rels/slide22.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4.JPG"/></Relationships>
</file>

<file path=ppt/slides/_rels/slide23.xml.rels><?xml version="1.0" encoding="UTF-8" standalone="yes"?>
<Relationships xmlns="http://schemas.openxmlformats.org/package/2006/relationships"><Relationship Id="rId26" Type="http://schemas.openxmlformats.org/officeDocument/2006/relationships/image" Target="../media/image30.png"/><Relationship Id="rId117" Type="http://schemas.openxmlformats.org/officeDocument/2006/relationships/customXml" Target="../ink/ink57.xml"/><Relationship Id="rId21" Type="http://schemas.openxmlformats.org/officeDocument/2006/relationships/customXml" Target="../ink/ink9.xml"/><Relationship Id="rId42" Type="http://schemas.openxmlformats.org/officeDocument/2006/relationships/image" Target="../media/image38.png"/><Relationship Id="rId47" Type="http://schemas.openxmlformats.org/officeDocument/2006/relationships/customXml" Target="../ink/ink22.xml"/><Relationship Id="rId63" Type="http://schemas.openxmlformats.org/officeDocument/2006/relationships/customXml" Target="../ink/ink30.xml"/><Relationship Id="rId68" Type="http://schemas.openxmlformats.org/officeDocument/2006/relationships/image" Target="../media/image51.png"/><Relationship Id="rId84" Type="http://schemas.openxmlformats.org/officeDocument/2006/relationships/image" Target="../media/image59.png"/><Relationship Id="rId89" Type="http://schemas.openxmlformats.org/officeDocument/2006/relationships/customXml" Target="../ink/ink43.xml"/><Relationship Id="rId112" Type="http://schemas.openxmlformats.org/officeDocument/2006/relationships/image" Target="../media/image73.png"/><Relationship Id="rId16" Type="http://schemas.openxmlformats.org/officeDocument/2006/relationships/image" Target="../media/image25.png"/><Relationship Id="rId107" Type="http://schemas.openxmlformats.org/officeDocument/2006/relationships/customXml" Target="../ink/ink52.xml"/><Relationship Id="rId11" Type="http://schemas.openxmlformats.org/officeDocument/2006/relationships/customXml" Target="../ink/ink4.xml"/><Relationship Id="rId32" Type="http://schemas.openxmlformats.org/officeDocument/2006/relationships/image" Target="../media/image33.png"/><Relationship Id="rId37" Type="http://schemas.openxmlformats.org/officeDocument/2006/relationships/customXml" Target="../ink/ink17.xml"/><Relationship Id="rId53" Type="http://schemas.openxmlformats.org/officeDocument/2006/relationships/customXml" Target="../ink/ink25.xml"/><Relationship Id="rId58" Type="http://schemas.openxmlformats.org/officeDocument/2006/relationships/image" Target="../media/image46.png"/><Relationship Id="rId74" Type="http://schemas.openxmlformats.org/officeDocument/2006/relationships/image" Target="../media/image54.png"/><Relationship Id="rId79" Type="http://schemas.openxmlformats.org/officeDocument/2006/relationships/customXml" Target="../ink/ink38.xml"/><Relationship Id="rId102" Type="http://schemas.openxmlformats.org/officeDocument/2006/relationships/image" Target="../media/image68.png"/><Relationship Id="rId5" Type="http://schemas.openxmlformats.org/officeDocument/2006/relationships/customXml" Target="../ink/ink1.xml"/><Relationship Id="rId90" Type="http://schemas.openxmlformats.org/officeDocument/2006/relationships/image" Target="../media/image62.png"/><Relationship Id="rId95" Type="http://schemas.openxmlformats.org/officeDocument/2006/relationships/customXml" Target="../ink/ink46.xml"/><Relationship Id="rId22" Type="http://schemas.openxmlformats.org/officeDocument/2006/relationships/image" Target="../media/image28.png"/><Relationship Id="rId27" Type="http://schemas.openxmlformats.org/officeDocument/2006/relationships/customXml" Target="../ink/ink12.xml"/><Relationship Id="rId43" Type="http://schemas.openxmlformats.org/officeDocument/2006/relationships/customXml" Target="../ink/ink20.xml"/><Relationship Id="rId48" Type="http://schemas.openxmlformats.org/officeDocument/2006/relationships/image" Target="../media/image41.png"/><Relationship Id="rId64" Type="http://schemas.openxmlformats.org/officeDocument/2006/relationships/image" Target="../media/image49.png"/><Relationship Id="rId69" Type="http://schemas.openxmlformats.org/officeDocument/2006/relationships/customXml" Target="../ink/ink33.xml"/><Relationship Id="rId113" Type="http://schemas.openxmlformats.org/officeDocument/2006/relationships/customXml" Target="../ink/ink55.xml"/><Relationship Id="rId118" Type="http://schemas.openxmlformats.org/officeDocument/2006/relationships/image" Target="../media/image76.png"/><Relationship Id="rId80" Type="http://schemas.openxmlformats.org/officeDocument/2006/relationships/image" Target="../media/image57.png"/><Relationship Id="rId85" Type="http://schemas.openxmlformats.org/officeDocument/2006/relationships/customXml" Target="../ink/ink41.xml"/><Relationship Id="rId12" Type="http://schemas.openxmlformats.org/officeDocument/2006/relationships/image" Target="../media/image23.png"/><Relationship Id="rId17" Type="http://schemas.openxmlformats.org/officeDocument/2006/relationships/customXml" Target="../ink/ink7.xml"/><Relationship Id="rId33" Type="http://schemas.openxmlformats.org/officeDocument/2006/relationships/customXml" Target="../ink/ink15.xml"/><Relationship Id="rId38" Type="http://schemas.openxmlformats.org/officeDocument/2006/relationships/image" Target="../media/image36.png"/><Relationship Id="rId59" Type="http://schemas.openxmlformats.org/officeDocument/2006/relationships/customXml" Target="../ink/ink28.xml"/><Relationship Id="rId103" Type="http://schemas.openxmlformats.org/officeDocument/2006/relationships/customXml" Target="../ink/ink50.xml"/><Relationship Id="rId108" Type="http://schemas.openxmlformats.org/officeDocument/2006/relationships/image" Target="../media/image71.png"/><Relationship Id="rId54" Type="http://schemas.openxmlformats.org/officeDocument/2006/relationships/image" Target="../media/image44.png"/><Relationship Id="rId70" Type="http://schemas.openxmlformats.org/officeDocument/2006/relationships/image" Target="../media/image52.png"/><Relationship Id="rId75" Type="http://schemas.openxmlformats.org/officeDocument/2006/relationships/customXml" Target="../ink/ink36.xml"/><Relationship Id="rId91" Type="http://schemas.openxmlformats.org/officeDocument/2006/relationships/customXml" Target="../ink/ink44.xml"/><Relationship Id="rId96" Type="http://schemas.openxmlformats.org/officeDocument/2006/relationships/image" Target="../media/image65.png"/><Relationship Id="rId1" Type="http://schemas.openxmlformats.org/officeDocument/2006/relationships/slideLayout" Target="../slideLayouts/slideLayout2.xml"/><Relationship Id="rId6" Type="http://schemas.openxmlformats.org/officeDocument/2006/relationships/image" Target="../media/image20.png"/><Relationship Id="rId23" Type="http://schemas.openxmlformats.org/officeDocument/2006/relationships/customXml" Target="../ink/ink10.xml"/><Relationship Id="rId28" Type="http://schemas.openxmlformats.org/officeDocument/2006/relationships/image" Target="../media/image31.png"/><Relationship Id="rId49" Type="http://schemas.openxmlformats.org/officeDocument/2006/relationships/customXml" Target="../ink/ink23.xml"/><Relationship Id="rId114" Type="http://schemas.openxmlformats.org/officeDocument/2006/relationships/image" Target="../media/image74.png"/><Relationship Id="rId119" Type="http://schemas.openxmlformats.org/officeDocument/2006/relationships/customXml" Target="../ink/ink58.xml"/><Relationship Id="rId10" Type="http://schemas.openxmlformats.org/officeDocument/2006/relationships/image" Target="../media/image22.png"/><Relationship Id="rId31" Type="http://schemas.openxmlformats.org/officeDocument/2006/relationships/customXml" Target="../ink/ink14.xml"/><Relationship Id="rId44" Type="http://schemas.openxmlformats.org/officeDocument/2006/relationships/image" Target="../media/image39.png"/><Relationship Id="rId52" Type="http://schemas.openxmlformats.org/officeDocument/2006/relationships/image" Target="../media/image43.png"/><Relationship Id="rId60" Type="http://schemas.openxmlformats.org/officeDocument/2006/relationships/image" Target="../media/image47.png"/><Relationship Id="rId65" Type="http://schemas.openxmlformats.org/officeDocument/2006/relationships/customXml" Target="../ink/ink31.xml"/><Relationship Id="rId73" Type="http://schemas.openxmlformats.org/officeDocument/2006/relationships/customXml" Target="../ink/ink35.xml"/><Relationship Id="rId78" Type="http://schemas.openxmlformats.org/officeDocument/2006/relationships/image" Target="../media/image56.png"/><Relationship Id="rId81" Type="http://schemas.openxmlformats.org/officeDocument/2006/relationships/customXml" Target="../ink/ink39.xml"/><Relationship Id="rId86" Type="http://schemas.openxmlformats.org/officeDocument/2006/relationships/image" Target="../media/image60.png"/><Relationship Id="rId94" Type="http://schemas.openxmlformats.org/officeDocument/2006/relationships/image" Target="../media/image64.png"/><Relationship Id="rId99" Type="http://schemas.openxmlformats.org/officeDocument/2006/relationships/customXml" Target="../ink/ink48.xml"/><Relationship Id="rId101" Type="http://schemas.openxmlformats.org/officeDocument/2006/relationships/customXml" Target="../ink/ink49.xml"/><Relationship Id="rId4" Type="http://schemas.openxmlformats.org/officeDocument/2006/relationships/image" Target="../media/image19.png"/><Relationship Id="rId9" Type="http://schemas.openxmlformats.org/officeDocument/2006/relationships/customXml" Target="../ink/ink3.xml"/><Relationship Id="rId13" Type="http://schemas.openxmlformats.org/officeDocument/2006/relationships/customXml" Target="../ink/ink5.xml"/><Relationship Id="rId18" Type="http://schemas.openxmlformats.org/officeDocument/2006/relationships/image" Target="../media/image26.png"/><Relationship Id="rId39" Type="http://schemas.openxmlformats.org/officeDocument/2006/relationships/customXml" Target="../ink/ink18.xml"/><Relationship Id="rId109" Type="http://schemas.openxmlformats.org/officeDocument/2006/relationships/customXml" Target="../ink/ink53.xml"/><Relationship Id="rId34" Type="http://schemas.openxmlformats.org/officeDocument/2006/relationships/image" Target="../media/image34.png"/><Relationship Id="rId50" Type="http://schemas.openxmlformats.org/officeDocument/2006/relationships/image" Target="../media/image42.png"/><Relationship Id="rId55" Type="http://schemas.openxmlformats.org/officeDocument/2006/relationships/customXml" Target="../ink/ink26.xml"/><Relationship Id="rId76" Type="http://schemas.openxmlformats.org/officeDocument/2006/relationships/image" Target="../media/image55.png"/><Relationship Id="rId97" Type="http://schemas.openxmlformats.org/officeDocument/2006/relationships/customXml" Target="../ink/ink47.xml"/><Relationship Id="rId104" Type="http://schemas.openxmlformats.org/officeDocument/2006/relationships/image" Target="../media/image69.png"/><Relationship Id="rId120" Type="http://schemas.openxmlformats.org/officeDocument/2006/relationships/image" Target="../media/image77.png"/><Relationship Id="rId7" Type="http://schemas.openxmlformats.org/officeDocument/2006/relationships/customXml" Target="../ink/ink2.xml"/><Relationship Id="rId71" Type="http://schemas.openxmlformats.org/officeDocument/2006/relationships/customXml" Target="../ink/ink34.xml"/><Relationship Id="rId92" Type="http://schemas.openxmlformats.org/officeDocument/2006/relationships/image" Target="../media/image63.png"/><Relationship Id="rId2" Type="http://schemas.openxmlformats.org/officeDocument/2006/relationships/notesSlide" Target="../notesSlides/notesSlide22.xml"/><Relationship Id="rId29" Type="http://schemas.openxmlformats.org/officeDocument/2006/relationships/customXml" Target="../ink/ink13.xml"/><Relationship Id="rId24" Type="http://schemas.openxmlformats.org/officeDocument/2006/relationships/image" Target="../media/image29.png"/><Relationship Id="rId40" Type="http://schemas.openxmlformats.org/officeDocument/2006/relationships/image" Target="../media/image37.png"/><Relationship Id="rId45" Type="http://schemas.openxmlformats.org/officeDocument/2006/relationships/customXml" Target="../ink/ink21.xml"/><Relationship Id="rId66" Type="http://schemas.openxmlformats.org/officeDocument/2006/relationships/image" Target="../media/image50.png"/><Relationship Id="rId87" Type="http://schemas.openxmlformats.org/officeDocument/2006/relationships/customXml" Target="../ink/ink42.xml"/><Relationship Id="rId110" Type="http://schemas.openxmlformats.org/officeDocument/2006/relationships/image" Target="../media/image72.png"/><Relationship Id="rId115" Type="http://schemas.openxmlformats.org/officeDocument/2006/relationships/customXml" Target="../ink/ink56.xml"/><Relationship Id="rId61" Type="http://schemas.openxmlformats.org/officeDocument/2006/relationships/customXml" Target="../ink/ink29.xml"/><Relationship Id="rId82" Type="http://schemas.openxmlformats.org/officeDocument/2006/relationships/image" Target="../media/image58.png"/><Relationship Id="rId19" Type="http://schemas.openxmlformats.org/officeDocument/2006/relationships/customXml" Target="../ink/ink8.xml"/><Relationship Id="rId14" Type="http://schemas.openxmlformats.org/officeDocument/2006/relationships/image" Target="../media/image24.png"/><Relationship Id="rId30" Type="http://schemas.openxmlformats.org/officeDocument/2006/relationships/image" Target="../media/image32.png"/><Relationship Id="rId35" Type="http://schemas.openxmlformats.org/officeDocument/2006/relationships/customXml" Target="../ink/ink16.xml"/><Relationship Id="rId56" Type="http://schemas.openxmlformats.org/officeDocument/2006/relationships/image" Target="../media/image45.png"/><Relationship Id="rId77" Type="http://schemas.openxmlformats.org/officeDocument/2006/relationships/customXml" Target="../ink/ink37.xml"/><Relationship Id="rId100" Type="http://schemas.openxmlformats.org/officeDocument/2006/relationships/image" Target="../media/image67.png"/><Relationship Id="rId105" Type="http://schemas.openxmlformats.org/officeDocument/2006/relationships/customXml" Target="../ink/ink51.xml"/><Relationship Id="rId8" Type="http://schemas.openxmlformats.org/officeDocument/2006/relationships/image" Target="../media/image21.png"/><Relationship Id="rId51" Type="http://schemas.openxmlformats.org/officeDocument/2006/relationships/customXml" Target="../ink/ink24.xml"/><Relationship Id="rId72" Type="http://schemas.openxmlformats.org/officeDocument/2006/relationships/image" Target="../media/image53.png"/><Relationship Id="rId93" Type="http://schemas.openxmlformats.org/officeDocument/2006/relationships/customXml" Target="../ink/ink45.xml"/><Relationship Id="rId98" Type="http://schemas.openxmlformats.org/officeDocument/2006/relationships/image" Target="../media/image66.png"/><Relationship Id="rId3" Type="http://schemas.openxmlformats.org/officeDocument/2006/relationships/image" Target="../media/image18.png"/><Relationship Id="rId25" Type="http://schemas.openxmlformats.org/officeDocument/2006/relationships/customXml" Target="../ink/ink11.xml"/><Relationship Id="rId46" Type="http://schemas.openxmlformats.org/officeDocument/2006/relationships/image" Target="../media/image40.png"/><Relationship Id="rId67" Type="http://schemas.openxmlformats.org/officeDocument/2006/relationships/customXml" Target="../ink/ink32.xml"/><Relationship Id="rId116" Type="http://schemas.openxmlformats.org/officeDocument/2006/relationships/image" Target="../media/image75.png"/><Relationship Id="rId20" Type="http://schemas.openxmlformats.org/officeDocument/2006/relationships/image" Target="../media/image27.png"/><Relationship Id="rId41" Type="http://schemas.openxmlformats.org/officeDocument/2006/relationships/customXml" Target="../ink/ink19.xml"/><Relationship Id="rId62" Type="http://schemas.openxmlformats.org/officeDocument/2006/relationships/image" Target="../media/image48.png"/><Relationship Id="rId83" Type="http://schemas.openxmlformats.org/officeDocument/2006/relationships/customXml" Target="../ink/ink40.xml"/><Relationship Id="rId88" Type="http://schemas.openxmlformats.org/officeDocument/2006/relationships/image" Target="../media/image61.png"/><Relationship Id="rId111" Type="http://schemas.openxmlformats.org/officeDocument/2006/relationships/customXml" Target="../ink/ink54.xml"/><Relationship Id="rId15" Type="http://schemas.openxmlformats.org/officeDocument/2006/relationships/customXml" Target="../ink/ink6.xml"/><Relationship Id="rId36" Type="http://schemas.openxmlformats.org/officeDocument/2006/relationships/image" Target="../media/image35.png"/><Relationship Id="rId57" Type="http://schemas.openxmlformats.org/officeDocument/2006/relationships/customXml" Target="../ink/ink27.xml"/><Relationship Id="rId106" Type="http://schemas.openxmlformats.org/officeDocument/2006/relationships/image" Target="../media/image70.png"/></Relationships>
</file>

<file path=ppt/slides/_rels/slide24.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17.JPG"/></Relationships>
</file>

<file path=ppt/slides/_rels/slide26.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25.xml"/><Relationship Id="rId1" Type="http://schemas.openxmlformats.org/officeDocument/2006/relationships/slideLayout" Target="../slideLayouts/slideLayout7.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30.xml"/><Relationship Id="rId1" Type="http://schemas.openxmlformats.org/officeDocument/2006/relationships/slideLayout" Target="../slideLayouts/slideLayout7.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8" Type="http://schemas.openxmlformats.org/officeDocument/2006/relationships/diagramData" Target="../diagrams/data12.xml"/><Relationship Id="rId3" Type="http://schemas.openxmlformats.org/officeDocument/2006/relationships/diagramData" Target="../diagrams/data11.xml"/><Relationship Id="rId7" Type="http://schemas.microsoft.com/office/2007/relationships/diagramDrawing" Target="../diagrams/drawing11.xml"/><Relationship Id="rId12" Type="http://schemas.microsoft.com/office/2007/relationships/diagramDrawing" Target="../diagrams/drawing12.xml"/><Relationship Id="rId2" Type="http://schemas.openxmlformats.org/officeDocument/2006/relationships/notesSlide" Target="../notesSlides/notesSlide31.xml"/><Relationship Id="rId1" Type="http://schemas.openxmlformats.org/officeDocument/2006/relationships/slideLayout" Target="../slideLayouts/slideLayout7.xml"/><Relationship Id="rId6" Type="http://schemas.openxmlformats.org/officeDocument/2006/relationships/diagramColors" Target="../diagrams/colors11.xml"/><Relationship Id="rId11" Type="http://schemas.openxmlformats.org/officeDocument/2006/relationships/diagramColors" Target="../diagrams/colors12.xml"/><Relationship Id="rId5" Type="http://schemas.openxmlformats.org/officeDocument/2006/relationships/diagramQuickStyle" Target="../diagrams/quickStyle11.xml"/><Relationship Id="rId10" Type="http://schemas.openxmlformats.org/officeDocument/2006/relationships/diagramQuickStyle" Target="../diagrams/quickStyle12.xml"/><Relationship Id="rId4" Type="http://schemas.openxmlformats.org/officeDocument/2006/relationships/diagramLayout" Target="../diagrams/layout11.xml"/><Relationship Id="rId9" Type="http://schemas.openxmlformats.org/officeDocument/2006/relationships/diagramLayout" Target="../diagrams/layout12.xml"/></Relationships>
</file>

<file path=ppt/slides/_rels/slide37.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notesSlide" Target="../notesSlides/notesSlide33.xml"/><Relationship Id="rId1" Type="http://schemas.openxmlformats.org/officeDocument/2006/relationships/slideLayout" Target="../slideLayouts/slideLayout7.xml"/><Relationship Id="rId4" Type="http://schemas.openxmlformats.org/officeDocument/2006/relationships/image" Target="../media/image81.png"/></Relationships>
</file>

<file path=ppt/slides/_rels/slide39.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diagramColors" Target="../diagrams/colors3.xml"/><Relationship Id="rId3" Type="http://schemas.openxmlformats.org/officeDocument/2006/relationships/image" Target="../media/image1.png"/><Relationship Id="rId7" Type="http://schemas.openxmlformats.org/officeDocument/2006/relationships/diagramQuickStyle" Target="../diagrams/quickStyle3.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Layout" Target="../diagrams/layout3.xml"/><Relationship Id="rId5" Type="http://schemas.openxmlformats.org/officeDocument/2006/relationships/diagramData" Target="../diagrams/data3.xml"/><Relationship Id="rId4" Type="http://schemas.openxmlformats.org/officeDocument/2006/relationships/hyperlink" Target="https://en.wikipedia.org/wiki/List_of_languages_by_number_of_native_speakers_in_India" TargetMode="External"/><Relationship Id="rId9" Type="http://schemas.microsoft.com/office/2007/relationships/diagramDrawing" Target="../diagrams/drawing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0F2871-2BE5-411D-B8BF-6E8505D11BBA}"/>
              </a:ext>
            </a:extLst>
          </p:cNvPr>
          <p:cNvSpPr>
            <a:spLocks noGrp="1"/>
          </p:cNvSpPr>
          <p:nvPr>
            <p:ph type="ctrTitle"/>
          </p:nvPr>
        </p:nvSpPr>
        <p:spPr/>
        <p:txBody>
          <a:bodyPr>
            <a:noAutofit/>
          </a:bodyPr>
          <a:lstStyle/>
          <a:p>
            <a:r>
              <a:rPr lang="en-US" sz="4400" dirty="0"/>
              <a:t>Recent advances in multilingual and code-mixed models for streaming end-to-end ASR systems</a:t>
            </a:r>
          </a:p>
        </p:txBody>
      </p:sp>
      <p:sp>
        <p:nvSpPr>
          <p:cNvPr id="3" name="TextBox 2">
            <a:extLst>
              <a:ext uri="{FF2B5EF4-FFF2-40B4-BE49-F238E27FC236}">
                <a16:creationId xmlns:a16="http://schemas.microsoft.com/office/drawing/2014/main" id="{30485D82-1CA5-4573-BEE7-5F3CC12E2BAE}"/>
              </a:ext>
            </a:extLst>
          </p:cNvPr>
          <p:cNvSpPr txBox="1"/>
          <p:nvPr/>
        </p:nvSpPr>
        <p:spPr>
          <a:xfrm>
            <a:off x="4015408" y="3637722"/>
            <a:ext cx="4822795" cy="430887"/>
          </a:xfrm>
          <a:prstGeom prst="rect">
            <a:avLst/>
          </a:prstGeom>
          <a:noFill/>
        </p:spPr>
        <p:txBody>
          <a:bodyPr wrap="none" rtlCol="0">
            <a:spAutoFit/>
          </a:bodyPr>
          <a:lstStyle/>
          <a:p>
            <a:r>
              <a:rPr lang="en-US" sz="2200" dirty="0"/>
              <a:t>Vikas Joshi, Senior Researcher, Microsoft</a:t>
            </a:r>
          </a:p>
        </p:txBody>
      </p:sp>
    </p:spTree>
    <p:extLst>
      <p:ext uri="{BB962C8B-B14F-4D97-AF65-F5344CB8AC3E}">
        <p14:creationId xmlns:p14="http://schemas.microsoft.com/office/powerpoint/2010/main" val="6225173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B4B89-71E9-4431-B240-9BADD4646489}"/>
              </a:ext>
            </a:extLst>
          </p:cNvPr>
          <p:cNvSpPr txBox="1">
            <a:spLocks noChangeArrowheads="1"/>
          </p:cNvSpPr>
          <p:nvPr/>
        </p:nvSpPr>
        <p:spPr>
          <a:xfrm>
            <a:off x="644475" y="2679700"/>
            <a:ext cx="9229725" cy="7493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altLang="en-US" sz="3200" dirty="0"/>
              <a:t>Transfer Learning methods</a:t>
            </a:r>
            <a:endParaRPr lang="en-US" dirty="0"/>
          </a:p>
        </p:txBody>
      </p:sp>
    </p:spTree>
    <p:extLst>
      <p:ext uri="{BB962C8B-B14F-4D97-AF65-F5344CB8AC3E}">
        <p14:creationId xmlns:p14="http://schemas.microsoft.com/office/powerpoint/2010/main" val="13989820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745D5-5CB8-4B43-8846-5E35C030B02B}"/>
              </a:ext>
            </a:extLst>
          </p:cNvPr>
          <p:cNvSpPr txBox="1">
            <a:spLocks noChangeArrowheads="1"/>
          </p:cNvSpPr>
          <p:nvPr/>
        </p:nvSpPr>
        <p:spPr>
          <a:xfrm>
            <a:off x="873127" y="-183508"/>
            <a:ext cx="9229725" cy="749300"/>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IN" altLang="en-US" sz="3200" dirty="0"/>
              <a:t>2-stage TL for RNN-T</a:t>
            </a:r>
            <a:endParaRPr lang="en-US" dirty="0"/>
          </a:p>
        </p:txBody>
      </p:sp>
      <p:grpSp>
        <p:nvGrpSpPr>
          <p:cNvPr id="4" name="Group 3">
            <a:extLst>
              <a:ext uri="{FF2B5EF4-FFF2-40B4-BE49-F238E27FC236}">
                <a16:creationId xmlns:a16="http://schemas.microsoft.com/office/drawing/2014/main" id="{12C8DC44-E7A3-4E19-8F28-92D902289FC7}"/>
              </a:ext>
            </a:extLst>
          </p:cNvPr>
          <p:cNvGrpSpPr/>
          <p:nvPr/>
        </p:nvGrpSpPr>
        <p:grpSpPr>
          <a:xfrm>
            <a:off x="715411" y="1445190"/>
            <a:ext cx="5633228" cy="3820879"/>
            <a:chOff x="715411" y="1445190"/>
            <a:chExt cx="5633228" cy="3820879"/>
          </a:xfrm>
        </p:grpSpPr>
        <p:sp>
          <p:nvSpPr>
            <p:cNvPr id="6" name="Google Shape;59;p14">
              <a:extLst>
                <a:ext uri="{FF2B5EF4-FFF2-40B4-BE49-F238E27FC236}">
                  <a16:creationId xmlns:a16="http://schemas.microsoft.com/office/drawing/2014/main" id="{B7D4B50E-7AD2-48B4-87BD-1A2559C31981}"/>
                </a:ext>
              </a:extLst>
            </p:cNvPr>
            <p:cNvSpPr txBox="1">
              <a:spLocks noChangeArrowheads="1"/>
            </p:cNvSpPr>
            <p:nvPr/>
          </p:nvSpPr>
          <p:spPr bwMode="auto">
            <a:xfrm>
              <a:off x="1112472" y="2198020"/>
              <a:ext cx="1429267" cy="497228"/>
            </a:xfrm>
            <a:prstGeom prst="rect">
              <a:avLst/>
            </a:prstGeom>
            <a:solidFill>
              <a:srgbClr val="EAD1DC"/>
            </a:solidFill>
            <a:ln w="9525">
              <a:solidFill>
                <a:srgbClr val="000000"/>
              </a:solidFill>
              <a:miter lim="800000"/>
              <a:headEnd/>
              <a:tailEnd/>
            </a:ln>
          </p:spPr>
          <p:txBody>
            <a:bodyPr lIns="91425" tIns="91425" rIns="91425" bIns="91425"/>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r>
                <a:rPr lang="en-GB" altLang="en-US" sz="1200" b="1" dirty="0"/>
                <a:t>Joint Network</a:t>
              </a:r>
              <a:endParaRPr lang="en-US" altLang="en-US" sz="1200" b="1" dirty="0"/>
            </a:p>
          </p:txBody>
        </p:sp>
        <p:sp>
          <p:nvSpPr>
            <p:cNvPr id="7" name="Google Shape;60;p14">
              <a:extLst>
                <a:ext uri="{FF2B5EF4-FFF2-40B4-BE49-F238E27FC236}">
                  <a16:creationId xmlns:a16="http://schemas.microsoft.com/office/drawing/2014/main" id="{12A27BBF-DF29-4315-BCB4-2C7CE3E6D299}"/>
                </a:ext>
              </a:extLst>
            </p:cNvPr>
            <p:cNvSpPr txBox="1">
              <a:spLocks noChangeArrowheads="1"/>
            </p:cNvSpPr>
            <p:nvPr/>
          </p:nvSpPr>
          <p:spPr bwMode="auto">
            <a:xfrm>
              <a:off x="715411" y="2932642"/>
              <a:ext cx="847304" cy="1036196"/>
            </a:xfrm>
            <a:prstGeom prst="rect">
              <a:avLst/>
            </a:prstGeom>
            <a:solidFill>
              <a:srgbClr val="EAD1DC"/>
            </a:solidFill>
            <a:ln w="9525">
              <a:solidFill>
                <a:srgbClr val="000000"/>
              </a:solidFill>
              <a:miter lim="800000"/>
              <a:headEnd/>
              <a:tailEnd/>
            </a:ln>
          </p:spPr>
          <p:txBody>
            <a:bodyPr lIns="91425" tIns="91425" rIns="91425" bIns="91425"/>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buClr>
                  <a:srgbClr val="000000"/>
                </a:buClr>
                <a:buSzPts val="1100"/>
                <a:buFont typeface="Arial" panose="020B0604020202020204" pitchFamily="34" charset="0"/>
                <a:buNone/>
              </a:pPr>
              <a:r>
                <a:rPr lang="en-US" altLang="en-US" sz="1200" b="1" dirty="0">
                  <a:solidFill>
                    <a:srgbClr val="000000"/>
                  </a:solidFill>
                </a:rPr>
                <a:t>Prediction network</a:t>
              </a:r>
            </a:p>
          </p:txBody>
        </p:sp>
        <p:sp>
          <p:nvSpPr>
            <p:cNvPr id="8" name="Google Shape;61;p14">
              <a:extLst>
                <a:ext uri="{FF2B5EF4-FFF2-40B4-BE49-F238E27FC236}">
                  <a16:creationId xmlns:a16="http://schemas.microsoft.com/office/drawing/2014/main" id="{F6FB3349-0ED8-4E5E-BF63-B49284FC8CB4}"/>
                </a:ext>
              </a:extLst>
            </p:cNvPr>
            <p:cNvSpPr txBox="1">
              <a:spLocks noChangeArrowheads="1"/>
            </p:cNvSpPr>
            <p:nvPr/>
          </p:nvSpPr>
          <p:spPr bwMode="auto">
            <a:xfrm>
              <a:off x="1995056" y="2932642"/>
              <a:ext cx="879360" cy="1034403"/>
            </a:xfrm>
            <a:prstGeom prst="rect">
              <a:avLst/>
            </a:prstGeom>
            <a:solidFill>
              <a:srgbClr val="EAD1DC"/>
            </a:solidFill>
            <a:ln w="9525">
              <a:solidFill>
                <a:schemeClr val="tx1"/>
              </a:solidFill>
              <a:miter lim="800000"/>
              <a:headEnd/>
              <a:tailEnd/>
            </a:ln>
          </p:spPr>
          <p:txBody>
            <a:bodyPr lIns="91425" tIns="91425" rIns="91425" bIns="91425"/>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buClr>
                  <a:srgbClr val="000000"/>
                </a:buClr>
                <a:buSzPts val="1100"/>
                <a:buFont typeface="Arial" panose="020B0604020202020204" pitchFamily="34" charset="0"/>
                <a:buNone/>
              </a:pPr>
              <a:r>
                <a:rPr lang="en-GB" altLang="en-US" sz="1200" b="1" dirty="0">
                  <a:solidFill>
                    <a:srgbClr val="000000"/>
                  </a:solidFill>
                </a:rPr>
                <a:t>Encoder</a:t>
              </a:r>
            </a:p>
          </p:txBody>
        </p:sp>
        <p:cxnSp>
          <p:nvCxnSpPr>
            <p:cNvPr id="9" name="Google Shape;74;p14">
              <a:extLst>
                <a:ext uri="{FF2B5EF4-FFF2-40B4-BE49-F238E27FC236}">
                  <a16:creationId xmlns:a16="http://schemas.microsoft.com/office/drawing/2014/main" id="{1F968922-EE07-4659-B853-551AD49BF4D9}"/>
                </a:ext>
              </a:extLst>
            </p:cNvPr>
            <p:cNvCxnSpPr>
              <a:cxnSpLocks/>
              <a:stCxn id="7" idx="0"/>
              <a:endCxn id="6" idx="2"/>
            </p:cNvCxnSpPr>
            <p:nvPr/>
          </p:nvCxnSpPr>
          <p:spPr bwMode="auto">
            <a:xfrm flipV="1">
              <a:off x="1139063" y="2695248"/>
              <a:ext cx="688043" cy="237394"/>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0" name="Google Shape;75;p14">
              <a:extLst>
                <a:ext uri="{FF2B5EF4-FFF2-40B4-BE49-F238E27FC236}">
                  <a16:creationId xmlns:a16="http://schemas.microsoft.com/office/drawing/2014/main" id="{CE9BC05A-07B5-41C4-AA8A-61667C3A5C67}"/>
                </a:ext>
              </a:extLst>
            </p:cNvPr>
            <p:cNvCxnSpPr>
              <a:cxnSpLocks/>
              <a:stCxn id="8" idx="0"/>
              <a:endCxn id="6" idx="2"/>
            </p:cNvCxnSpPr>
            <p:nvPr/>
          </p:nvCxnSpPr>
          <p:spPr bwMode="auto">
            <a:xfrm flipH="1" flipV="1">
              <a:off x="1827106" y="2695248"/>
              <a:ext cx="607630" cy="237394"/>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1" name="Straight Arrow Connector 10">
              <a:extLst>
                <a:ext uri="{FF2B5EF4-FFF2-40B4-BE49-F238E27FC236}">
                  <a16:creationId xmlns:a16="http://schemas.microsoft.com/office/drawing/2014/main" id="{A5C1AF50-CAEF-448D-B3FC-5AD6C8E36D73}"/>
                </a:ext>
              </a:extLst>
            </p:cNvPr>
            <p:cNvCxnSpPr>
              <a:cxnSpLocks/>
              <a:stCxn id="6" idx="0"/>
            </p:cNvCxnSpPr>
            <p:nvPr/>
          </p:nvCxnSpPr>
          <p:spPr>
            <a:xfrm flipV="1">
              <a:off x="1827106" y="1883928"/>
              <a:ext cx="4824" cy="31409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5A544067-0598-49DF-AA30-945250E935AF}"/>
                </a:ext>
              </a:extLst>
            </p:cNvPr>
            <p:cNvSpPr txBox="1"/>
            <p:nvPr/>
          </p:nvSpPr>
          <p:spPr>
            <a:xfrm>
              <a:off x="1740074" y="4230119"/>
              <a:ext cx="1389324"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sz="1200" dirty="0"/>
                <a:t>Hi-IN Acoustic feature extraction</a:t>
              </a:r>
            </a:p>
          </p:txBody>
        </p:sp>
        <p:cxnSp>
          <p:nvCxnSpPr>
            <p:cNvPr id="14" name="Straight Arrow Connector 13">
              <a:extLst>
                <a:ext uri="{FF2B5EF4-FFF2-40B4-BE49-F238E27FC236}">
                  <a16:creationId xmlns:a16="http://schemas.microsoft.com/office/drawing/2014/main" id="{1AD2A753-AB7B-4F89-B0F5-5D32F139B93C}"/>
                </a:ext>
              </a:extLst>
            </p:cNvPr>
            <p:cNvCxnSpPr>
              <a:cxnSpLocks/>
              <a:endCxn id="7" idx="2"/>
            </p:cNvCxnSpPr>
            <p:nvPr/>
          </p:nvCxnSpPr>
          <p:spPr>
            <a:xfrm flipH="1" flipV="1">
              <a:off x="1139063" y="3968838"/>
              <a:ext cx="5287" cy="26128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id="{D4B2A344-06CA-46CB-B657-116E8C478E12}"/>
                </a:ext>
              </a:extLst>
            </p:cNvPr>
            <p:cNvCxnSpPr>
              <a:cxnSpLocks/>
              <a:stCxn id="12" idx="0"/>
              <a:endCxn id="8" idx="2"/>
            </p:cNvCxnSpPr>
            <p:nvPr/>
          </p:nvCxnSpPr>
          <p:spPr>
            <a:xfrm flipV="1">
              <a:off x="2434736" y="3967045"/>
              <a:ext cx="0" cy="26307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6" name="Rectangle 15">
              <a:extLst>
                <a:ext uri="{FF2B5EF4-FFF2-40B4-BE49-F238E27FC236}">
                  <a16:creationId xmlns:a16="http://schemas.microsoft.com/office/drawing/2014/main" id="{83B4EF03-7D9E-46A2-B3B3-3B7F78A18095}"/>
                </a:ext>
              </a:extLst>
            </p:cNvPr>
            <p:cNvSpPr/>
            <p:nvPr/>
          </p:nvSpPr>
          <p:spPr>
            <a:xfrm>
              <a:off x="1805248" y="1907010"/>
              <a:ext cx="1083951" cy="307777"/>
            </a:xfrm>
            <a:prstGeom prst="rect">
              <a:avLst/>
            </a:prstGeom>
          </p:spPr>
          <p:txBody>
            <a:bodyPr wrap="square">
              <a:spAutoFit/>
            </a:bodyPr>
            <a:lstStyle/>
            <a:p>
              <a:r>
                <a:rPr lang="en-IN" sz="1400" dirty="0">
                  <a:latin typeface="CambriaMath"/>
                </a:rPr>
                <a:t>𝑷(𝒚|𝒕, 𝒖)</a:t>
              </a:r>
              <a:endParaRPr lang="en-IN" sz="1400" dirty="0"/>
            </a:p>
          </p:txBody>
        </p:sp>
        <p:sp>
          <p:nvSpPr>
            <p:cNvPr id="17" name="TextBox 16">
              <a:extLst>
                <a:ext uri="{FF2B5EF4-FFF2-40B4-BE49-F238E27FC236}">
                  <a16:creationId xmlns:a16="http://schemas.microsoft.com/office/drawing/2014/main" id="{E84B0724-BF04-46DA-A609-380BCA583C2B}"/>
                </a:ext>
              </a:extLst>
            </p:cNvPr>
            <p:cNvSpPr txBox="1"/>
            <p:nvPr/>
          </p:nvSpPr>
          <p:spPr>
            <a:xfrm>
              <a:off x="1323658" y="1503055"/>
              <a:ext cx="1127232" cy="369332"/>
            </a:xfrm>
            <a:prstGeom prst="rect">
              <a:avLst/>
            </a:prstGeom>
            <a:noFill/>
          </p:spPr>
          <p:txBody>
            <a:bodyPr wrap="none" rtlCol="0">
              <a:spAutoFit/>
            </a:bodyPr>
            <a:lstStyle/>
            <a:p>
              <a:r>
                <a:rPr lang="en-US" dirty="0"/>
                <a:t>RNNT loss</a:t>
              </a:r>
            </a:p>
          </p:txBody>
        </p:sp>
        <p:sp>
          <p:nvSpPr>
            <p:cNvPr id="18" name="TextBox 17">
              <a:extLst>
                <a:ext uri="{FF2B5EF4-FFF2-40B4-BE49-F238E27FC236}">
                  <a16:creationId xmlns:a16="http://schemas.microsoft.com/office/drawing/2014/main" id="{5AE9610C-003C-4CD1-B9EE-9889A9886113}"/>
                </a:ext>
              </a:extLst>
            </p:cNvPr>
            <p:cNvSpPr txBox="1"/>
            <p:nvPr/>
          </p:nvSpPr>
          <p:spPr>
            <a:xfrm>
              <a:off x="3270580" y="1445191"/>
              <a:ext cx="878830" cy="461665"/>
            </a:xfrm>
            <a:prstGeom prst="rect">
              <a:avLst/>
            </a:prstGeom>
            <a:noFill/>
          </p:spPr>
          <p:txBody>
            <a:bodyPr wrap="none" rtlCol="0">
              <a:spAutoFit/>
            </a:bodyPr>
            <a:lstStyle/>
            <a:p>
              <a:r>
                <a:rPr lang="en-US" sz="1200" dirty="0"/>
                <a:t>Grapheme </a:t>
              </a:r>
            </a:p>
            <a:p>
              <a:r>
                <a:rPr lang="en-US" sz="1200" dirty="0"/>
                <a:t>targets</a:t>
              </a:r>
            </a:p>
          </p:txBody>
        </p:sp>
        <p:sp>
          <p:nvSpPr>
            <p:cNvPr id="19" name="Google Shape;59;p14">
              <a:extLst>
                <a:ext uri="{FF2B5EF4-FFF2-40B4-BE49-F238E27FC236}">
                  <a16:creationId xmlns:a16="http://schemas.microsoft.com/office/drawing/2014/main" id="{114135E2-7317-426A-AFF2-17002EF6473A}"/>
                </a:ext>
              </a:extLst>
            </p:cNvPr>
            <p:cNvSpPr txBox="1">
              <a:spLocks noChangeArrowheads="1"/>
            </p:cNvSpPr>
            <p:nvPr/>
          </p:nvSpPr>
          <p:spPr bwMode="auto">
            <a:xfrm>
              <a:off x="3486076" y="2185838"/>
              <a:ext cx="1083951" cy="497228"/>
            </a:xfrm>
            <a:prstGeom prst="rect">
              <a:avLst/>
            </a:prstGeom>
            <a:solidFill>
              <a:srgbClr val="EAD1DC"/>
            </a:solidFill>
            <a:ln w="9525">
              <a:solidFill>
                <a:srgbClr val="000000"/>
              </a:solidFill>
              <a:miter lim="800000"/>
              <a:headEnd/>
              <a:tailEnd/>
            </a:ln>
          </p:spPr>
          <p:txBody>
            <a:bodyPr lIns="91425" tIns="91425" rIns="91425" bIns="91425"/>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r>
                <a:rPr lang="en-GB" altLang="en-US" sz="1200" b="1" dirty="0"/>
                <a:t>Joint Network</a:t>
              </a:r>
              <a:endParaRPr lang="en-US" altLang="en-US" sz="1200" b="1" dirty="0"/>
            </a:p>
          </p:txBody>
        </p:sp>
        <p:cxnSp>
          <p:nvCxnSpPr>
            <p:cNvPr id="20" name="Straight Arrow Connector 19">
              <a:extLst>
                <a:ext uri="{FF2B5EF4-FFF2-40B4-BE49-F238E27FC236}">
                  <a16:creationId xmlns:a16="http://schemas.microsoft.com/office/drawing/2014/main" id="{5CBA4224-7F5D-49C1-A4AE-B4E433413359}"/>
                </a:ext>
              </a:extLst>
            </p:cNvPr>
            <p:cNvCxnSpPr>
              <a:cxnSpLocks/>
              <a:stCxn id="19" idx="0"/>
              <a:endCxn id="18" idx="2"/>
            </p:cNvCxnSpPr>
            <p:nvPr/>
          </p:nvCxnSpPr>
          <p:spPr>
            <a:xfrm flipH="1" flipV="1">
              <a:off x="3709995" y="1906856"/>
              <a:ext cx="318057" cy="27898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Google Shape;61;p14">
              <a:extLst>
                <a:ext uri="{FF2B5EF4-FFF2-40B4-BE49-F238E27FC236}">
                  <a16:creationId xmlns:a16="http://schemas.microsoft.com/office/drawing/2014/main" id="{F641C4CD-7FE3-4871-805D-8242E94DA18A}"/>
                </a:ext>
              </a:extLst>
            </p:cNvPr>
            <p:cNvSpPr txBox="1">
              <a:spLocks noChangeArrowheads="1"/>
            </p:cNvSpPr>
            <p:nvPr/>
          </p:nvSpPr>
          <p:spPr bwMode="auto">
            <a:xfrm>
              <a:off x="3588371" y="2926836"/>
              <a:ext cx="879360" cy="1034403"/>
            </a:xfrm>
            <a:prstGeom prst="rect">
              <a:avLst/>
            </a:prstGeom>
            <a:solidFill>
              <a:srgbClr val="EAD1DC"/>
            </a:solidFill>
            <a:ln w="9525">
              <a:solidFill>
                <a:schemeClr val="tx1"/>
              </a:solidFill>
              <a:miter lim="800000"/>
              <a:headEnd/>
              <a:tailEnd/>
            </a:ln>
          </p:spPr>
          <p:txBody>
            <a:bodyPr lIns="91425" tIns="91425" rIns="91425" bIns="91425"/>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buClr>
                  <a:srgbClr val="000000"/>
                </a:buClr>
                <a:buSzPts val="1100"/>
                <a:buFont typeface="Arial" panose="020B0604020202020204" pitchFamily="34" charset="0"/>
                <a:buNone/>
              </a:pPr>
              <a:r>
                <a:rPr lang="en-GB" altLang="en-US" sz="1200" b="1" dirty="0">
                  <a:solidFill>
                    <a:srgbClr val="000000"/>
                  </a:solidFill>
                </a:rPr>
                <a:t>Encoder</a:t>
              </a:r>
            </a:p>
          </p:txBody>
        </p:sp>
        <p:sp>
          <p:nvSpPr>
            <p:cNvPr id="22" name="TextBox 21">
              <a:extLst>
                <a:ext uri="{FF2B5EF4-FFF2-40B4-BE49-F238E27FC236}">
                  <a16:creationId xmlns:a16="http://schemas.microsoft.com/office/drawing/2014/main" id="{02EE7A1E-EC81-42B8-8359-ECD9BB25B83E}"/>
                </a:ext>
              </a:extLst>
            </p:cNvPr>
            <p:cNvSpPr txBox="1"/>
            <p:nvPr/>
          </p:nvSpPr>
          <p:spPr>
            <a:xfrm>
              <a:off x="3333389" y="4224313"/>
              <a:ext cx="1389324"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sz="1200" dirty="0"/>
                <a:t>Hi-IN Acoustic feature extraction</a:t>
              </a:r>
            </a:p>
          </p:txBody>
        </p:sp>
        <p:cxnSp>
          <p:nvCxnSpPr>
            <p:cNvPr id="23" name="Straight Arrow Connector 22">
              <a:extLst>
                <a:ext uri="{FF2B5EF4-FFF2-40B4-BE49-F238E27FC236}">
                  <a16:creationId xmlns:a16="http://schemas.microsoft.com/office/drawing/2014/main" id="{30468A21-59FE-49B3-ABF4-EE21B7ADAB98}"/>
                </a:ext>
              </a:extLst>
            </p:cNvPr>
            <p:cNvCxnSpPr>
              <a:cxnSpLocks/>
              <a:stCxn id="22" idx="0"/>
              <a:endCxn id="21" idx="2"/>
            </p:cNvCxnSpPr>
            <p:nvPr/>
          </p:nvCxnSpPr>
          <p:spPr>
            <a:xfrm flipV="1">
              <a:off x="4028051" y="3961239"/>
              <a:ext cx="0" cy="26307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 name="Straight Arrow Connector 23">
              <a:extLst>
                <a:ext uri="{FF2B5EF4-FFF2-40B4-BE49-F238E27FC236}">
                  <a16:creationId xmlns:a16="http://schemas.microsoft.com/office/drawing/2014/main" id="{82EB08B6-011A-4545-9977-F65121FEBB48}"/>
                </a:ext>
              </a:extLst>
            </p:cNvPr>
            <p:cNvCxnSpPr>
              <a:cxnSpLocks/>
              <a:stCxn id="21" idx="0"/>
              <a:endCxn id="19" idx="2"/>
            </p:cNvCxnSpPr>
            <p:nvPr/>
          </p:nvCxnSpPr>
          <p:spPr>
            <a:xfrm flipV="1">
              <a:off x="4028051" y="2683066"/>
              <a:ext cx="1" cy="24377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731454BE-AFBA-4F3E-B038-07C4A6F83C5D}"/>
                </a:ext>
              </a:extLst>
            </p:cNvPr>
            <p:cNvSpPr txBox="1"/>
            <p:nvPr/>
          </p:nvSpPr>
          <p:spPr>
            <a:xfrm>
              <a:off x="5240241" y="1502020"/>
              <a:ext cx="827471" cy="369332"/>
            </a:xfrm>
            <a:prstGeom prst="rect">
              <a:avLst/>
            </a:prstGeom>
            <a:noFill/>
          </p:spPr>
          <p:txBody>
            <a:bodyPr wrap="none" rtlCol="0">
              <a:spAutoFit/>
            </a:bodyPr>
            <a:lstStyle/>
            <a:p>
              <a:r>
                <a:rPr lang="en-US" dirty="0"/>
                <a:t>CE loss</a:t>
              </a:r>
            </a:p>
          </p:txBody>
        </p:sp>
        <p:sp>
          <p:nvSpPr>
            <p:cNvPr id="26" name="Google Shape;59;p14">
              <a:extLst>
                <a:ext uri="{FF2B5EF4-FFF2-40B4-BE49-F238E27FC236}">
                  <a16:creationId xmlns:a16="http://schemas.microsoft.com/office/drawing/2014/main" id="{12DA1295-4B24-4F1B-A050-7BCF237C64B8}"/>
                </a:ext>
              </a:extLst>
            </p:cNvPr>
            <p:cNvSpPr txBox="1">
              <a:spLocks noChangeArrowheads="1"/>
            </p:cNvSpPr>
            <p:nvPr/>
          </p:nvSpPr>
          <p:spPr bwMode="auto">
            <a:xfrm>
              <a:off x="5112002" y="2185838"/>
              <a:ext cx="1083951" cy="497228"/>
            </a:xfrm>
            <a:prstGeom prst="rect">
              <a:avLst/>
            </a:prstGeom>
            <a:solidFill>
              <a:schemeClr val="bg2"/>
            </a:solidFill>
            <a:ln w="9525">
              <a:solidFill>
                <a:srgbClr val="000000"/>
              </a:solidFill>
              <a:miter lim="800000"/>
              <a:headEnd/>
              <a:tailEnd/>
            </a:ln>
          </p:spPr>
          <p:txBody>
            <a:bodyPr lIns="91425" tIns="91425" rIns="91425" bIns="91425"/>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r>
                <a:rPr lang="en-GB" altLang="en-US" sz="1200" b="1" dirty="0"/>
                <a:t>Joint Network</a:t>
              </a:r>
              <a:endParaRPr lang="en-US" altLang="en-US" sz="1200" b="1" dirty="0"/>
            </a:p>
          </p:txBody>
        </p:sp>
        <p:cxnSp>
          <p:nvCxnSpPr>
            <p:cNvPr id="27" name="Straight Arrow Connector 26">
              <a:extLst>
                <a:ext uri="{FF2B5EF4-FFF2-40B4-BE49-F238E27FC236}">
                  <a16:creationId xmlns:a16="http://schemas.microsoft.com/office/drawing/2014/main" id="{8358E745-85E0-48A4-81EC-3E4B760D06D4}"/>
                </a:ext>
              </a:extLst>
            </p:cNvPr>
            <p:cNvCxnSpPr>
              <a:cxnSpLocks/>
              <a:stCxn id="26" idx="0"/>
              <a:endCxn id="25" idx="2"/>
            </p:cNvCxnSpPr>
            <p:nvPr/>
          </p:nvCxnSpPr>
          <p:spPr>
            <a:xfrm flipH="1" flipV="1">
              <a:off x="5653977" y="1871352"/>
              <a:ext cx="1" cy="31448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Google Shape;61;p14">
              <a:extLst>
                <a:ext uri="{FF2B5EF4-FFF2-40B4-BE49-F238E27FC236}">
                  <a16:creationId xmlns:a16="http://schemas.microsoft.com/office/drawing/2014/main" id="{282DBCE8-FE28-4E7F-BF79-8CB6FAC7B0C9}"/>
                </a:ext>
              </a:extLst>
            </p:cNvPr>
            <p:cNvSpPr txBox="1">
              <a:spLocks noChangeArrowheads="1"/>
            </p:cNvSpPr>
            <p:nvPr/>
          </p:nvSpPr>
          <p:spPr bwMode="auto">
            <a:xfrm>
              <a:off x="5214297" y="2926836"/>
              <a:ext cx="879360" cy="1034403"/>
            </a:xfrm>
            <a:prstGeom prst="rect">
              <a:avLst/>
            </a:prstGeom>
            <a:solidFill>
              <a:schemeClr val="bg2"/>
            </a:solidFill>
            <a:ln w="9525">
              <a:solidFill>
                <a:schemeClr val="tx1"/>
              </a:solidFill>
              <a:miter lim="800000"/>
              <a:headEnd/>
              <a:tailEnd/>
            </a:ln>
          </p:spPr>
          <p:txBody>
            <a:bodyPr lIns="91425" tIns="91425" rIns="91425" bIns="91425"/>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buClr>
                  <a:srgbClr val="000000"/>
                </a:buClr>
                <a:buSzPts val="1100"/>
                <a:buFont typeface="Arial" panose="020B0604020202020204" pitchFamily="34" charset="0"/>
                <a:buNone/>
              </a:pPr>
              <a:r>
                <a:rPr lang="en-GB" altLang="en-US" sz="1200" b="1" dirty="0">
                  <a:solidFill>
                    <a:srgbClr val="000000"/>
                  </a:solidFill>
                </a:rPr>
                <a:t>Encoder</a:t>
              </a:r>
            </a:p>
          </p:txBody>
        </p:sp>
        <p:sp>
          <p:nvSpPr>
            <p:cNvPr id="29" name="TextBox 28">
              <a:extLst>
                <a:ext uri="{FF2B5EF4-FFF2-40B4-BE49-F238E27FC236}">
                  <a16:creationId xmlns:a16="http://schemas.microsoft.com/office/drawing/2014/main" id="{429CEEFA-D9CC-4497-8B62-CC474652E20A}"/>
                </a:ext>
              </a:extLst>
            </p:cNvPr>
            <p:cNvSpPr txBox="1"/>
            <p:nvPr/>
          </p:nvSpPr>
          <p:spPr>
            <a:xfrm>
              <a:off x="4959315" y="4224313"/>
              <a:ext cx="1389324"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sz="1200" b="1" dirty="0" err="1"/>
                <a:t>en</a:t>
              </a:r>
              <a:r>
                <a:rPr lang="en-IN" sz="1200" b="1" dirty="0"/>
                <a:t>-US</a:t>
              </a:r>
              <a:r>
                <a:rPr lang="en-IN" sz="1200" dirty="0"/>
                <a:t> Acoustic feature extraction</a:t>
              </a:r>
            </a:p>
          </p:txBody>
        </p:sp>
        <p:cxnSp>
          <p:nvCxnSpPr>
            <p:cNvPr id="30" name="Straight Arrow Connector 29">
              <a:extLst>
                <a:ext uri="{FF2B5EF4-FFF2-40B4-BE49-F238E27FC236}">
                  <a16:creationId xmlns:a16="http://schemas.microsoft.com/office/drawing/2014/main" id="{EE969AE1-B817-4AC4-B75C-6FA582348CE1}"/>
                </a:ext>
              </a:extLst>
            </p:cNvPr>
            <p:cNvCxnSpPr>
              <a:cxnSpLocks/>
              <a:stCxn id="29" idx="0"/>
              <a:endCxn id="28" idx="2"/>
            </p:cNvCxnSpPr>
            <p:nvPr/>
          </p:nvCxnSpPr>
          <p:spPr>
            <a:xfrm flipV="1">
              <a:off x="5653977" y="3961239"/>
              <a:ext cx="0" cy="26307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1" name="Straight Arrow Connector 30">
              <a:extLst>
                <a:ext uri="{FF2B5EF4-FFF2-40B4-BE49-F238E27FC236}">
                  <a16:creationId xmlns:a16="http://schemas.microsoft.com/office/drawing/2014/main" id="{AFAD572D-29A6-4F4C-9782-2D1E86480E24}"/>
                </a:ext>
              </a:extLst>
            </p:cNvPr>
            <p:cNvCxnSpPr>
              <a:cxnSpLocks/>
              <a:stCxn id="28" idx="0"/>
              <a:endCxn id="26" idx="2"/>
            </p:cNvCxnSpPr>
            <p:nvPr/>
          </p:nvCxnSpPr>
          <p:spPr>
            <a:xfrm flipV="1">
              <a:off x="5653977" y="2683066"/>
              <a:ext cx="1" cy="24377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A923C163-F43C-4A68-941D-060C5393F843}"/>
                </a:ext>
              </a:extLst>
            </p:cNvPr>
            <p:cNvCxnSpPr>
              <a:cxnSpLocks/>
              <a:stCxn id="28" idx="1"/>
              <a:endCxn id="21" idx="3"/>
            </p:cNvCxnSpPr>
            <p:nvPr/>
          </p:nvCxnSpPr>
          <p:spPr>
            <a:xfrm flipH="1">
              <a:off x="4467731" y="3444038"/>
              <a:ext cx="74656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B61EDDFD-188D-4FE2-8DFD-6295698717F6}"/>
                </a:ext>
              </a:extLst>
            </p:cNvPr>
            <p:cNvCxnSpPr>
              <a:cxnSpLocks/>
              <a:stCxn id="21" idx="1"/>
              <a:endCxn id="8" idx="3"/>
            </p:cNvCxnSpPr>
            <p:nvPr/>
          </p:nvCxnSpPr>
          <p:spPr>
            <a:xfrm flipH="1">
              <a:off x="2874416" y="3444038"/>
              <a:ext cx="713955" cy="580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787D1EE6-C010-4CE1-BA6D-6AA4DAFB07DA}"/>
                </a:ext>
              </a:extLst>
            </p:cNvPr>
            <p:cNvCxnSpPr>
              <a:cxnSpLocks/>
            </p:cNvCxnSpPr>
            <p:nvPr/>
          </p:nvCxnSpPr>
          <p:spPr>
            <a:xfrm>
              <a:off x="3231393" y="1461430"/>
              <a:ext cx="0" cy="3804639"/>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04EAF5D5-00DC-4EAF-B903-2EBCF75FE4D8}"/>
                </a:ext>
              </a:extLst>
            </p:cNvPr>
            <p:cNvCxnSpPr>
              <a:cxnSpLocks/>
            </p:cNvCxnSpPr>
            <p:nvPr/>
          </p:nvCxnSpPr>
          <p:spPr>
            <a:xfrm>
              <a:off x="4841014" y="1461429"/>
              <a:ext cx="0" cy="3804639"/>
            </a:xfrm>
            <a:prstGeom prst="line">
              <a:avLst/>
            </a:prstGeom>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C0C4A5CE-EB64-410F-9184-410985ADDAD0}"/>
                </a:ext>
              </a:extLst>
            </p:cNvPr>
            <p:cNvSpPr txBox="1"/>
            <p:nvPr/>
          </p:nvSpPr>
          <p:spPr>
            <a:xfrm>
              <a:off x="4046032" y="1445190"/>
              <a:ext cx="686406" cy="461665"/>
            </a:xfrm>
            <a:prstGeom prst="rect">
              <a:avLst/>
            </a:prstGeom>
            <a:noFill/>
          </p:spPr>
          <p:txBody>
            <a:bodyPr wrap="none" rtlCol="0">
              <a:spAutoFit/>
            </a:bodyPr>
            <a:lstStyle/>
            <a:p>
              <a:r>
                <a:rPr lang="en-US" sz="1200" dirty="0"/>
                <a:t>Senone </a:t>
              </a:r>
            </a:p>
            <a:p>
              <a:r>
                <a:rPr lang="en-US" sz="1200" dirty="0"/>
                <a:t>targets</a:t>
              </a:r>
            </a:p>
          </p:txBody>
        </p:sp>
        <p:cxnSp>
          <p:nvCxnSpPr>
            <p:cNvPr id="38" name="Straight Arrow Connector 37">
              <a:extLst>
                <a:ext uri="{FF2B5EF4-FFF2-40B4-BE49-F238E27FC236}">
                  <a16:creationId xmlns:a16="http://schemas.microsoft.com/office/drawing/2014/main" id="{34FB55E6-729A-4624-A3A6-228E8A685F91}"/>
                </a:ext>
              </a:extLst>
            </p:cNvPr>
            <p:cNvCxnSpPr>
              <a:stCxn id="19" idx="0"/>
              <a:endCxn id="36" idx="2"/>
            </p:cNvCxnSpPr>
            <p:nvPr/>
          </p:nvCxnSpPr>
          <p:spPr>
            <a:xfrm flipV="1">
              <a:off x="4028052" y="1906855"/>
              <a:ext cx="361183" cy="278983"/>
            </a:xfrm>
            <a:prstGeom prst="straightConnector1">
              <a:avLst/>
            </a:prstGeom>
            <a:ln>
              <a:solidFill>
                <a:schemeClr val="tx1"/>
              </a:solidFill>
              <a:prstDash val="dashDot"/>
              <a:tailEnd type="triangle"/>
            </a:ln>
          </p:spPr>
          <p:style>
            <a:lnRef idx="1">
              <a:schemeClr val="accent1"/>
            </a:lnRef>
            <a:fillRef idx="0">
              <a:schemeClr val="accent1"/>
            </a:fillRef>
            <a:effectRef idx="0">
              <a:schemeClr val="accent1"/>
            </a:effectRef>
            <a:fontRef idx="minor">
              <a:schemeClr val="tx1"/>
            </a:fontRef>
          </p:style>
        </p:cxnSp>
      </p:grpSp>
      <p:sp>
        <p:nvSpPr>
          <p:cNvPr id="39" name="TextBox 38">
            <a:extLst>
              <a:ext uri="{FF2B5EF4-FFF2-40B4-BE49-F238E27FC236}">
                <a16:creationId xmlns:a16="http://schemas.microsoft.com/office/drawing/2014/main" id="{D8BF6960-836B-45A8-A965-590FEDD07701}"/>
              </a:ext>
            </a:extLst>
          </p:cNvPr>
          <p:cNvSpPr txBox="1"/>
          <p:nvPr/>
        </p:nvSpPr>
        <p:spPr>
          <a:xfrm>
            <a:off x="7183300" y="1556203"/>
            <a:ext cx="4822565" cy="2957861"/>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a:t>TL done in 2 stages</a:t>
            </a:r>
          </a:p>
          <a:p>
            <a:pPr marL="742950" lvl="1" indent="-285750">
              <a:lnSpc>
                <a:spcPct val="150000"/>
              </a:lnSpc>
              <a:buFont typeface="Arial" panose="020B0604020202020204" pitchFamily="34" charset="0"/>
              <a:buChar char="•"/>
            </a:pPr>
            <a:r>
              <a:rPr lang="en-US" dirty="0"/>
              <a:t>First, Hindi CE model is trained by TL from </a:t>
            </a:r>
            <a:r>
              <a:rPr lang="en-US" dirty="0" err="1"/>
              <a:t>en</a:t>
            </a:r>
            <a:r>
              <a:rPr lang="en-US" dirty="0"/>
              <a:t>-US CE model</a:t>
            </a:r>
          </a:p>
          <a:p>
            <a:pPr marL="742950" lvl="1" indent="-285750">
              <a:lnSpc>
                <a:spcPct val="150000"/>
              </a:lnSpc>
              <a:buFont typeface="Arial" panose="020B0604020202020204" pitchFamily="34" charset="0"/>
              <a:buChar char="•"/>
            </a:pPr>
            <a:r>
              <a:rPr lang="en-US" dirty="0"/>
              <a:t>Subsequently the Hi-IN RNNT model is trained by TL from Hi-IN CE model</a:t>
            </a:r>
          </a:p>
          <a:p>
            <a:pPr marL="285750" indent="-285750">
              <a:lnSpc>
                <a:spcPct val="150000"/>
              </a:lnSpc>
              <a:buFont typeface="Arial" panose="020B0604020202020204" pitchFamily="34" charset="0"/>
              <a:buChar char="•"/>
            </a:pPr>
            <a:r>
              <a:rPr lang="en-US" dirty="0"/>
              <a:t>Hi-IN CE model is trained with either Grapheme or senone targets</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FAF69956-6FDB-4FEA-B7FC-B97027EFF008}"/>
                  </a:ext>
                </a:extLst>
              </p:cNvPr>
              <p:cNvSpPr txBox="1"/>
              <p:nvPr/>
            </p:nvSpPr>
            <p:spPr>
              <a:xfrm>
                <a:off x="861066" y="4239237"/>
                <a:ext cx="56810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𝑢</m:t>
                          </m:r>
                          <m:r>
                            <a:rPr lang="en-US" b="0" i="1" smtClean="0">
                              <a:latin typeface="Cambria Math" panose="02040503050406030204" pitchFamily="18" charset="0"/>
                            </a:rPr>
                            <m:t>−1</m:t>
                          </m:r>
                        </m:sub>
                      </m:sSub>
                      <m:r>
                        <a:rPr lang="en-US" b="0" i="1" smtClean="0">
                          <a:latin typeface="Cambria Math" panose="02040503050406030204" pitchFamily="18" charset="0"/>
                        </a:rPr>
                        <m:t> </m:t>
                      </m:r>
                    </m:oMath>
                  </m:oMathPara>
                </a14:m>
                <a:endParaRPr lang="en-US" b="0" dirty="0"/>
              </a:p>
            </p:txBody>
          </p:sp>
        </mc:Choice>
        <mc:Fallback xmlns="">
          <p:sp>
            <p:nvSpPr>
              <p:cNvPr id="5" name="TextBox 4">
                <a:extLst>
                  <a:ext uri="{FF2B5EF4-FFF2-40B4-BE49-F238E27FC236}">
                    <a16:creationId xmlns:a16="http://schemas.microsoft.com/office/drawing/2014/main" id="{FAF69956-6FDB-4FEA-B7FC-B97027EFF008}"/>
                  </a:ext>
                </a:extLst>
              </p:cNvPr>
              <p:cNvSpPr txBox="1">
                <a:spLocks noRot="1" noChangeAspect="1" noMove="1" noResize="1" noEditPoints="1" noAdjustHandles="1" noChangeArrowheads="1" noChangeShapeType="1" noTextEdit="1"/>
              </p:cNvSpPr>
              <p:nvPr/>
            </p:nvSpPr>
            <p:spPr>
              <a:xfrm>
                <a:off x="861066" y="4239237"/>
                <a:ext cx="568104" cy="276999"/>
              </a:xfrm>
              <a:prstGeom prst="rect">
                <a:avLst/>
              </a:prstGeom>
              <a:blipFill>
                <a:blip r:embed="rId3"/>
                <a:stretch>
                  <a:fillRect l="-9677" b="-23913"/>
                </a:stretch>
              </a:blipFill>
            </p:spPr>
            <p:txBody>
              <a:bodyPr/>
              <a:lstStyle/>
              <a:p>
                <a:r>
                  <a:rPr lang="en-US">
                    <a:noFill/>
                  </a:rPr>
                  <a:t> </a:t>
                </a:r>
              </a:p>
            </p:txBody>
          </p:sp>
        </mc:Fallback>
      </mc:AlternateContent>
      <p:sp>
        <p:nvSpPr>
          <p:cNvPr id="13" name="TextBox 12">
            <a:extLst>
              <a:ext uri="{FF2B5EF4-FFF2-40B4-BE49-F238E27FC236}">
                <a16:creationId xmlns:a16="http://schemas.microsoft.com/office/drawing/2014/main" id="{B459D34E-8B6A-4882-B1CE-52C1E15CA3AF}"/>
              </a:ext>
            </a:extLst>
          </p:cNvPr>
          <p:cNvSpPr txBox="1"/>
          <p:nvPr/>
        </p:nvSpPr>
        <p:spPr>
          <a:xfrm>
            <a:off x="336885" y="6211669"/>
            <a:ext cx="10462661" cy="584775"/>
          </a:xfrm>
          <a:prstGeom prst="rect">
            <a:avLst/>
          </a:prstGeom>
          <a:noFill/>
        </p:spPr>
        <p:txBody>
          <a:bodyPr wrap="square" rtlCol="0">
            <a:spAutoFit/>
          </a:bodyPr>
          <a:lstStyle/>
          <a:p>
            <a:r>
              <a:rPr lang="en-US" sz="1600" dirty="0"/>
              <a:t>*Vikas Joshi, Rui Zhao, Rupesh R. Mehta, Kshitiz Kumar, Jinyu Li, “</a:t>
            </a:r>
            <a:r>
              <a:rPr lang="en-US" sz="1600" b="1" i="1" dirty="0"/>
              <a:t>Transfer Learning Approaches for Streaming End-to-End Speech Recognition System</a:t>
            </a:r>
            <a:r>
              <a:rPr lang="en-US" sz="1600" dirty="0"/>
              <a:t>”, Interspeech 2020</a:t>
            </a:r>
          </a:p>
        </p:txBody>
      </p:sp>
    </p:spTree>
    <p:extLst>
      <p:ext uri="{BB962C8B-B14F-4D97-AF65-F5344CB8AC3E}">
        <p14:creationId xmlns:p14="http://schemas.microsoft.com/office/powerpoint/2010/main" val="1340713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1E6FA2C1-6EED-4474-AFB8-C3220CA7F346}"/>
              </a:ext>
            </a:extLst>
          </p:cNvPr>
          <p:cNvSpPr txBox="1">
            <a:spLocks noChangeArrowheads="1"/>
          </p:cNvSpPr>
          <p:nvPr/>
        </p:nvSpPr>
        <p:spPr>
          <a:xfrm>
            <a:off x="873127" y="-183508"/>
            <a:ext cx="9229725" cy="749300"/>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IN" altLang="en-US" sz="3200" dirty="0"/>
              <a:t>Results</a:t>
            </a:r>
            <a:endParaRPr lang="en-US" dirty="0"/>
          </a:p>
        </p:txBody>
      </p:sp>
      <p:pic>
        <p:nvPicPr>
          <p:cNvPr id="5" name="Picture 4" descr="A screenshot of a cell phone&#10;&#10;Description automatically generated">
            <a:extLst>
              <a:ext uri="{FF2B5EF4-FFF2-40B4-BE49-F238E27FC236}">
                <a16:creationId xmlns:a16="http://schemas.microsoft.com/office/drawing/2014/main" id="{907DE500-6C7A-4658-A856-5FD745289D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66046" y="639216"/>
            <a:ext cx="5858004" cy="3154310"/>
          </a:xfrm>
          <a:prstGeom prst="rect">
            <a:avLst/>
          </a:prstGeom>
        </p:spPr>
      </p:pic>
      <p:pic>
        <p:nvPicPr>
          <p:cNvPr id="6" name="Picture 5" descr="A screenshot of a map&#10;&#10;Description automatically generated">
            <a:extLst>
              <a:ext uri="{FF2B5EF4-FFF2-40B4-BE49-F238E27FC236}">
                <a16:creationId xmlns:a16="http://schemas.microsoft.com/office/drawing/2014/main" id="{C90E00CE-8AAC-45B2-8801-0BCE195568E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02456" y="617560"/>
            <a:ext cx="3683350" cy="2893192"/>
          </a:xfrm>
          <a:prstGeom prst="rect">
            <a:avLst/>
          </a:prstGeom>
        </p:spPr>
      </p:pic>
      <p:pic>
        <p:nvPicPr>
          <p:cNvPr id="7" name="Picture 6" descr="Table&#10;&#10;Description automatically generated">
            <a:extLst>
              <a:ext uri="{FF2B5EF4-FFF2-40B4-BE49-F238E27FC236}">
                <a16:creationId xmlns:a16="http://schemas.microsoft.com/office/drawing/2014/main" id="{5CEB780D-34D6-40E8-BA7C-B275F6DFC89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320245" y="4030580"/>
            <a:ext cx="5999557" cy="1970125"/>
          </a:xfrm>
          <a:prstGeom prst="rect">
            <a:avLst/>
          </a:prstGeom>
        </p:spPr>
      </p:pic>
    </p:spTree>
    <p:extLst>
      <p:ext uri="{BB962C8B-B14F-4D97-AF65-F5344CB8AC3E}">
        <p14:creationId xmlns:p14="http://schemas.microsoft.com/office/powerpoint/2010/main" val="2211054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TextBox 63">
            <a:extLst>
              <a:ext uri="{FF2B5EF4-FFF2-40B4-BE49-F238E27FC236}">
                <a16:creationId xmlns:a16="http://schemas.microsoft.com/office/drawing/2014/main" id="{DEC82E87-89DC-42F6-B61E-E00F21FD4E43}"/>
              </a:ext>
            </a:extLst>
          </p:cNvPr>
          <p:cNvSpPr txBox="1"/>
          <p:nvPr/>
        </p:nvSpPr>
        <p:spPr>
          <a:xfrm>
            <a:off x="1319337" y="1498889"/>
            <a:ext cx="2045945" cy="369332"/>
          </a:xfrm>
          <a:prstGeom prst="rect">
            <a:avLst/>
          </a:prstGeom>
          <a:noFill/>
        </p:spPr>
        <p:txBody>
          <a:bodyPr wrap="none" rtlCol="0">
            <a:spAutoFit/>
          </a:bodyPr>
          <a:lstStyle/>
          <a:p>
            <a:r>
              <a:rPr lang="en-US" dirty="0"/>
              <a:t>Trained with CE loss</a:t>
            </a:r>
          </a:p>
        </p:txBody>
      </p:sp>
      <p:grpSp>
        <p:nvGrpSpPr>
          <p:cNvPr id="65" name="Group 64">
            <a:extLst>
              <a:ext uri="{FF2B5EF4-FFF2-40B4-BE49-F238E27FC236}">
                <a16:creationId xmlns:a16="http://schemas.microsoft.com/office/drawing/2014/main" id="{E596CE54-4D45-4A64-A771-BA1D5EC790C1}"/>
              </a:ext>
            </a:extLst>
          </p:cNvPr>
          <p:cNvGrpSpPr/>
          <p:nvPr/>
        </p:nvGrpSpPr>
        <p:grpSpPr>
          <a:xfrm>
            <a:off x="309241" y="1798553"/>
            <a:ext cx="4140469" cy="2644152"/>
            <a:chOff x="408435" y="1666751"/>
            <a:chExt cx="4140469" cy="2644152"/>
          </a:xfrm>
        </p:grpSpPr>
        <p:sp>
          <p:nvSpPr>
            <p:cNvPr id="66" name="Google Shape;61;p14">
              <a:extLst>
                <a:ext uri="{FF2B5EF4-FFF2-40B4-BE49-F238E27FC236}">
                  <a16:creationId xmlns:a16="http://schemas.microsoft.com/office/drawing/2014/main" id="{7794DF3A-EC89-46A2-9649-932E46E01371}"/>
                </a:ext>
              </a:extLst>
            </p:cNvPr>
            <p:cNvSpPr txBox="1"/>
            <p:nvPr/>
          </p:nvSpPr>
          <p:spPr>
            <a:xfrm>
              <a:off x="2014288" y="2372089"/>
              <a:ext cx="978600" cy="1004318"/>
            </a:xfrm>
            <a:prstGeom prst="rect">
              <a:avLst/>
            </a:prstGeom>
            <a:solidFill>
              <a:srgbClr val="EAD1DC"/>
            </a:solidFill>
            <a:ln>
              <a:solidFill>
                <a:schemeClr val="tx1"/>
              </a:solidFill>
            </a:ln>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r>
                <a:rPr lang="en-GB" sz="1000" dirty="0">
                  <a:solidFill>
                    <a:srgbClr val="000000"/>
                  </a:solidFill>
                </a:rPr>
                <a:t>Encoder</a:t>
              </a:r>
              <a:endParaRPr sz="1000" dirty="0">
                <a:solidFill>
                  <a:srgbClr val="000000"/>
                </a:solidFill>
              </a:endParaRPr>
            </a:p>
            <a:p>
              <a:pPr marL="0" lvl="0" indent="0" algn="ctr" rtl="0">
                <a:spcBef>
                  <a:spcPts val="0"/>
                </a:spcBef>
                <a:spcAft>
                  <a:spcPts val="0"/>
                </a:spcAft>
                <a:buClr>
                  <a:srgbClr val="000000"/>
                </a:buClr>
                <a:buSzPts val="1100"/>
                <a:buFont typeface="Arial"/>
                <a:buNone/>
              </a:pPr>
              <a:r>
                <a:rPr lang="en-GB" sz="1000" dirty="0">
                  <a:solidFill>
                    <a:srgbClr val="000000"/>
                  </a:solidFill>
                </a:rPr>
                <a:t>Network</a:t>
              </a:r>
              <a:endParaRPr dirty="0"/>
            </a:p>
          </p:txBody>
        </p:sp>
        <p:sp>
          <p:nvSpPr>
            <p:cNvPr id="67" name="Rectangle 66">
              <a:extLst>
                <a:ext uri="{FF2B5EF4-FFF2-40B4-BE49-F238E27FC236}">
                  <a16:creationId xmlns:a16="http://schemas.microsoft.com/office/drawing/2014/main" id="{2D51CFC6-C7CE-453A-A131-A8859A64455A}"/>
                </a:ext>
              </a:extLst>
            </p:cNvPr>
            <p:cNvSpPr/>
            <p:nvPr/>
          </p:nvSpPr>
          <p:spPr>
            <a:xfrm>
              <a:off x="408435" y="3747202"/>
              <a:ext cx="4140469" cy="563701"/>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a:extLst>
                <a:ext uri="{FF2B5EF4-FFF2-40B4-BE49-F238E27FC236}">
                  <a16:creationId xmlns:a16="http://schemas.microsoft.com/office/drawing/2014/main" id="{6CA1BE38-A4EF-4AB4-BD8A-0A6BE182AE3C}"/>
                </a:ext>
              </a:extLst>
            </p:cNvPr>
            <p:cNvSpPr/>
            <p:nvPr/>
          </p:nvSpPr>
          <p:spPr>
            <a:xfrm>
              <a:off x="552926" y="3857394"/>
              <a:ext cx="435525" cy="301412"/>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err="1">
                  <a:solidFill>
                    <a:schemeClr val="tx1"/>
                  </a:solidFill>
                  <a:latin typeface="Calibri" panose="020F0502020204030204" pitchFamily="34" charset="0"/>
                  <a:cs typeface="Calibri" panose="020F0502020204030204" pitchFamily="34" charset="0"/>
                </a:rPr>
                <a:t>En</a:t>
              </a:r>
              <a:r>
                <a:rPr lang="en-US" sz="900" dirty="0">
                  <a:solidFill>
                    <a:schemeClr val="tx1"/>
                  </a:solidFill>
                  <a:latin typeface="Calibri" panose="020F0502020204030204" pitchFamily="34" charset="0"/>
                  <a:cs typeface="Calibri" panose="020F0502020204030204" pitchFamily="34" charset="0"/>
                </a:rPr>
                <a:t>-IN</a:t>
              </a:r>
            </a:p>
          </p:txBody>
        </p:sp>
        <p:sp>
          <p:nvSpPr>
            <p:cNvPr id="69" name="Rectangle 68">
              <a:extLst>
                <a:ext uri="{FF2B5EF4-FFF2-40B4-BE49-F238E27FC236}">
                  <a16:creationId xmlns:a16="http://schemas.microsoft.com/office/drawing/2014/main" id="{E90A7F08-80D8-455A-9BB0-1915DAAEBB21}"/>
                </a:ext>
              </a:extLst>
            </p:cNvPr>
            <p:cNvSpPr/>
            <p:nvPr/>
          </p:nvSpPr>
          <p:spPr>
            <a:xfrm>
              <a:off x="1210401" y="3857394"/>
              <a:ext cx="435525" cy="301412"/>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latin typeface="Calibri" panose="020F0502020204030204" pitchFamily="34" charset="0"/>
                  <a:cs typeface="Calibri" panose="020F0502020204030204" pitchFamily="34" charset="0"/>
                </a:rPr>
                <a:t>Hi-IN</a:t>
              </a:r>
            </a:p>
          </p:txBody>
        </p:sp>
        <p:sp>
          <p:nvSpPr>
            <p:cNvPr id="70" name="Rectangle 69">
              <a:extLst>
                <a:ext uri="{FF2B5EF4-FFF2-40B4-BE49-F238E27FC236}">
                  <a16:creationId xmlns:a16="http://schemas.microsoft.com/office/drawing/2014/main" id="{238E34E6-1467-4FB9-9D0A-8ED2F8AD9589}"/>
                </a:ext>
              </a:extLst>
            </p:cNvPr>
            <p:cNvSpPr/>
            <p:nvPr/>
          </p:nvSpPr>
          <p:spPr>
            <a:xfrm>
              <a:off x="1876563" y="3857394"/>
              <a:ext cx="435525" cy="301412"/>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latin typeface="Calibri" panose="020F0502020204030204" pitchFamily="34" charset="0"/>
                  <a:cs typeface="Calibri" panose="020F0502020204030204" pitchFamily="34" charset="0"/>
                </a:rPr>
                <a:t>Ta-IN</a:t>
              </a:r>
            </a:p>
          </p:txBody>
        </p:sp>
        <p:sp>
          <p:nvSpPr>
            <p:cNvPr id="71" name="Rectangle 70">
              <a:extLst>
                <a:ext uri="{FF2B5EF4-FFF2-40B4-BE49-F238E27FC236}">
                  <a16:creationId xmlns:a16="http://schemas.microsoft.com/office/drawing/2014/main" id="{5C7D7DAA-3BB9-4BD7-ACD7-B67775B371E8}"/>
                </a:ext>
              </a:extLst>
            </p:cNvPr>
            <p:cNvSpPr/>
            <p:nvPr/>
          </p:nvSpPr>
          <p:spPr>
            <a:xfrm>
              <a:off x="2542525" y="3857394"/>
              <a:ext cx="435525" cy="301412"/>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latin typeface="Calibri" panose="020F0502020204030204" pitchFamily="34" charset="0"/>
                  <a:cs typeface="Calibri" panose="020F0502020204030204" pitchFamily="34" charset="0"/>
                </a:rPr>
                <a:t>Te-IN</a:t>
              </a:r>
            </a:p>
          </p:txBody>
        </p:sp>
        <p:sp>
          <p:nvSpPr>
            <p:cNvPr id="72" name="Rectangle 71">
              <a:extLst>
                <a:ext uri="{FF2B5EF4-FFF2-40B4-BE49-F238E27FC236}">
                  <a16:creationId xmlns:a16="http://schemas.microsoft.com/office/drawing/2014/main" id="{CFEC4CF8-2E4A-48F9-98EA-3B6EABECE8E1}"/>
                </a:ext>
              </a:extLst>
            </p:cNvPr>
            <p:cNvSpPr/>
            <p:nvPr/>
          </p:nvSpPr>
          <p:spPr>
            <a:xfrm>
              <a:off x="3204769" y="3857394"/>
              <a:ext cx="496404" cy="301412"/>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err="1">
                  <a:solidFill>
                    <a:schemeClr val="tx1"/>
                  </a:solidFill>
                  <a:latin typeface="Calibri" panose="020F0502020204030204" pitchFamily="34" charset="0"/>
                  <a:cs typeface="Calibri" panose="020F0502020204030204" pitchFamily="34" charset="0"/>
                </a:rPr>
                <a:t>Mr</a:t>
              </a:r>
              <a:r>
                <a:rPr lang="en-US" sz="900" dirty="0">
                  <a:solidFill>
                    <a:schemeClr val="tx1"/>
                  </a:solidFill>
                  <a:latin typeface="Calibri" panose="020F0502020204030204" pitchFamily="34" charset="0"/>
                  <a:cs typeface="Calibri" panose="020F0502020204030204" pitchFamily="34" charset="0"/>
                </a:rPr>
                <a:t>-IN</a:t>
              </a:r>
            </a:p>
          </p:txBody>
        </p:sp>
        <p:sp>
          <p:nvSpPr>
            <p:cNvPr id="73" name="Rectangle 72">
              <a:extLst>
                <a:ext uri="{FF2B5EF4-FFF2-40B4-BE49-F238E27FC236}">
                  <a16:creationId xmlns:a16="http://schemas.microsoft.com/office/drawing/2014/main" id="{8DC66E0B-1E55-4BDE-96AF-6BE5CE9BE9B5}"/>
                </a:ext>
              </a:extLst>
            </p:cNvPr>
            <p:cNvSpPr/>
            <p:nvPr/>
          </p:nvSpPr>
          <p:spPr>
            <a:xfrm>
              <a:off x="3927892" y="3859379"/>
              <a:ext cx="496404" cy="301412"/>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latin typeface="Calibri" panose="020F0502020204030204" pitchFamily="34" charset="0"/>
                  <a:cs typeface="Calibri" panose="020F0502020204030204" pitchFamily="34" charset="0"/>
                </a:rPr>
                <a:t>Gu-IN</a:t>
              </a:r>
            </a:p>
          </p:txBody>
        </p:sp>
        <p:sp>
          <p:nvSpPr>
            <p:cNvPr id="74" name="Rectangle 73">
              <a:extLst>
                <a:ext uri="{FF2B5EF4-FFF2-40B4-BE49-F238E27FC236}">
                  <a16:creationId xmlns:a16="http://schemas.microsoft.com/office/drawing/2014/main" id="{1C030061-03F8-4826-B777-EC09B7F780D8}"/>
                </a:ext>
              </a:extLst>
            </p:cNvPr>
            <p:cNvSpPr/>
            <p:nvPr/>
          </p:nvSpPr>
          <p:spPr>
            <a:xfrm>
              <a:off x="1132188" y="1669689"/>
              <a:ext cx="435525" cy="3014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err="1">
                  <a:solidFill>
                    <a:schemeClr val="tx1"/>
                  </a:solidFill>
                  <a:latin typeface="Calibri" panose="020F0502020204030204" pitchFamily="34" charset="0"/>
                  <a:cs typeface="Calibri" panose="020F0502020204030204" pitchFamily="34" charset="0"/>
                </a:rPr>
                <a:t>En</a:t>
              </a:r>
              <a:r>
                <a:rPr lang="en-US" sz="900" dirty="0">
                  <a:solidFill>
                    <a:schemeClr val="tx1"/>
                  </a:solidFill>
                  <a:latin typeface="Calibri" panose="020F0502020204030204" pitchFamily="34" charset="0"/>
                  <a:cs typeface="Calibri" panose="020F0502020204030204" pitchFamily="34" charset="0"/>
                </a:rPr>
                <a:t>-IN</a:t>
              </a:r>
            </a:p>
          </p:txBody>
        </p:sp>
        <p:sp>
          <p:nvSpPr>
            <p:cNvPr id="75" name="Rectangle 74">
              <a:extLst>
                <a:ext uri="{FF2B5EF4-FFF2-40B4-BE49-F238E27FC236}">
                  <a16:creationId xmlns:a16="http://schemas.microsoft.com/office/drawing/2014/main" id="{7752A829-0434-46E8-AF89-7596EBC6AD5C}"/>
                </a:ext>
              </a:extLst>
            </p:cNvPr>
            <p:cNvSpPr/>
            <p:nvPr/>
          </p:nvSpPr>
          <p:spPr>
            <a:xfrm>
              <a:off x="1550704" y="1669689"/>
              <a:ext cx="435525" cy="301412"/>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a:solidFill>
                    <a:schemeClr val="tx1"/>
                  </a:solidFill>
                  <a:latin typeface="Calibri" panose="020F0502020204030204" pitchFamily="34" charset="0"/>
                  <a:cs typeface="Calibri" panose="020F0502020204030204" pitchFamily="34" charset="0"/>
                </a:rPr>
                <a:t>Hi-IN</a:t>
              </a:r>
            </a:p>
          </p:txBody>
        </p:sp>
        <p:sp>
          <p:nvSpPr>
            <p:cNvPr id="76" name="Rectangle 75">
              <a:extLst>
                <a:ext uri="{FF2B5EF4-FFF2-40B4-BE49-F238E27FC236}">
                  <a16:creationId xmlns:a16="http://schemas.microsoft.com/office/drawing/2014/main" id="{632B017C-FD46-443B-B0F5-F97550B234FA}"/>
                </a:ext>
              </a:extLst>
            </p:cNvPr>
            <p:cNvSpPr/>
            <p:nvPr/>
          </p:nvSpPr>
          <p:spPr>
            <a:xfrm>
              <a:off x="1978255" y="1666751"/>
              <a:ext cx="435525" cy="301412"/>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a:solidFill>
                    <a:schemeClr val="tx1"/>
                  </a:solidFill>
                  <a:latin typeface="Calibri" panose="020F0502020204030204" pitchFamily="34" charset="0"/>
                  <a:cs typeface="Calibri" panose="020F0502020204030204" pitchFamily="34" charset="0"/>
                </a:rPr>
                <a:t>Ta-IN</a:t>
              </a:r>
            </a:p>
          </p:txBody>
        </p:sp>
        <p:sp>
          <p:nvSpPr>
            <p:cNvPr id="77" name="Rectangle 76">
              <a:extLst>
                <a:ext uri="{FF2B5EF4-FFF2-40B4-BE49-F238E27FC236}">
                  <a16:creationId xmlns:a16="http://schemas.microsoft.com/office/drawing/2014/main" id="{DFFABF29-FFC8-4CB2-AA54-0E89F87DB40A}"/>
                </a:ext>
              </a:extLst>
            </p:cNvPr>
            <p:cNvSpPr/>
            <p:nvPr/>
          </p:nvSpPr>
          <p:spPr>
            <a:xfrm>
              <a:off x="2422138" y="1673478"/>
              <a:ext cx="435525" cy="301412"/>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a:solidFill>
                    <a:schemeClr val="tx1"/>
                  </a:solidFill>
                  <a:latin typeface="Calibri" panose="020F0502020204030204" pitchFamily="34" charset="0"/>
                  <a:cs typeface="Calibri" panose="020F0502020204030204" pitchFamily="34" charset="0"/>
                </a:rPr>
                <a:t>Te-IN</a:t>
              </a:r>
            </a:p>
          </p:txBody>
        </p:sp>
        <p:sp>
          <p:nvSpPr>
            <p:cNvPr id="78" name="Rectangle 77">
              <a:extLst>
                <a:ext uri="{FF2B5EF4-FFF2-40B4-BE49-F238E27FC236}">
                  <a16:creationId xmlns:a16="http://schemas.microsoft.com/office/drawing/2014/main" id="{164CB64D-28ED-4404-BC51-6B1F24AC675A}"/>
                </a:ext>
              </a:extLst>
            </p:cNvPr>
            <p:cNvSpPr/>
            <p:nvPr/>
          </p:nvSpPr>
          <p:spPr>
            <a:xfrm>
              <a:off x="2866021" y="1668389"/>
              <a:ext cx="496404" cy="301412"/>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err="1">
                  <a:solidFill>
                    <a:schemeClr val="tx1"/>
                  </a:solidFill>
                  <a:latin typeface="Calibri" panose="020F0502020204030204" pitchFamily="34" charset="0"/>
                  <a:cs typeface="Calibri" panose="020F0502020204030204" pitchFamily="34" charset="0"/>
                </a:rPr>
                <a:t>Mr</a:t>
              </a:r>
              <a:r>
                <a:rPr lang="en-US" sz="900">
                  <a:solidFill>
                    <a:schemeClr val="tx1"/>
                  </a:solidFill>
                  <a:latin typeface="Calibri" panose="020F0502020204030204" pitchFamily="34" charset="0"/>
                  <a:cs typeface="Calibri" panose="020F0502020204030204" pitchFamily="34" charset="0"/>
                </a:rPr>
                <a:t>-IN</a:t>
              </a:r>
            </a:p>
          </p:txBody>
        </p:sp>
        <p:sp>
          <p:nvSpPr>
            <p:cNvPr id="79" name="Rectangle 78">
              <a:extLst>
                <a:ext uri="{FF2B5EF4-FFF2-40B4-BE49-F238E27FC236}">
                  <a16:creationId xmlns:a16="http://schemas.microsoft.com/office/drawing/2014/main" id="{2739F5E1-33B6-4E56-96B8-9B67704EB6E3}"/>
                </a:ext>
              </a:extLst>
            </p:cNvPr>
            <p:cNvSpPr/>
            <p:nvPr/>
          </p:nvSpPr>
          <p:spPr>
            <a:xfrm>
              <a:off x="3353273" y="1671872"/>
              <a:ext cx="496404" cy="301412"/>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a:solidFill>
                    <a:schemeClr val="tx1"/>
                  </a:solidFill>
                  <a:latin typeface="Calibri" panose="020F0502020204030204" pitchFamily="34" charset="0"/>
                  <a:cs typeface="Calibri" panose="020F0502020204030204" pitchFamily="34" charset="0"/>
                </a:rPr>
                <a:t>Gu-IN</a:t>
              </a:r>
            </a:p>
          </p:txBody>
        </p:sp>
        <p:cxnSp>
          <p:nvCxnSpPr>
            <p:cNvPr id="80" name="Straight Arrow Connector 79">
              <a:extLst>
                <a:ext uri="{FF2B5EF4-FFF2-40B4-BE49-F238E27FC236}">
                  <a16:creationId xmlns:a16="http://schemas.microsoft.com/office/drawing/2014/main" id="{67027DC5-295C-4928-94B8-5CE6D8B90CB0}"/>
                </a:ext>
              </a:extLst>
            </p:cNvPr>
            <p:cNvCxnSpPr>
              <a:cxnSpLocks/>
              <a:stCxn id="68" idx="0"/>
              <a:endCxn id="66" idx="2"/>
            </p:cNvCxnSpPr>
            <p:nvPr/>
          </p:nvCxnSpPr>
          <p:spPr>
            <a:xfrm flipV="1">
              <a:off x="770689" y="3376407"/>
              <a:ext cx="1732899" cy="4809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E5A63928-0FE4-49DC-830B-A9E331FEDD20}"/>
                </a:ext>
              </a:extLst>
            </p:cNvPr>
            <p:cNvCxnSpPr>
              <a:cxnSpLocks/>
              <a:endCxn id="66" idx="2"/>
            </p:cNvCxnSpPr>
            <p:nvPr/>
          </p:nvCxnSpPr>
          <p:spPr>
            <a:xfrm flipV="1">
              <a:off x="1480833" y="3376407"/>
              <a:ext cx="1022755" cy="4809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9EB6BABB-FAEB-4431-B54B-5270459A383B}"/>
                </a:ext>
              </a:extLst>
            </p:cNvPr>
            <p:cNvCxnSpPr>
              <a:cxnSpLocks/>
              <a:stCxn id="70" idx="0"/>
              <a:endCxn id="66" idx="2"/>
            </p:cNvCxnSpPr>
            <p:nvPr/>
          </p:nvCxnSpPr>
          <p:spPr>
            <a:xfrm flipV="1">
              <a:off x="2094326" y="3376407"/>
              <a:ext cx="409262" cy="4809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F3B708AD-C559-4C11-85DE-1389BFAB10B2}"/>
                </a:ext>
              </a:extLst>
            </p:cNvPr>
            <p:cNvCxnSpPr>
              <a:cxnSpLocks/>
              <a:stCxn id="71" idx="0"/>
              <a:endCxn id="66" idx="2"/>
            </p:cNvCxnSpPr>
            <p:nvPr/>
          </p:nvCxnSpPr>
          <p:spPr>
            <a:xfrm flipH="1" flipV="1">
              <a:off x="2503588" y="3376407"/>
              <a:ext cx="256700" cy="4809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8C269004-C2C8-4B89-8543-2B6DEE60456C}"/>
                </a:ext>
              </a:extLst>
            </p:cNvPr>
            <p:cNvCxnSpPr>
              <a:cxnSpLocks/>
              <a:endCxn id="66" idx="2"/>
            </p:cNvCxnSpPr>
            <p:nvPr/>
          </p:nvCxnSpPr>
          <p:spPr>
            <a:xfrm flipH="1" flipV="1">
              <a:off x="2503588" y="3376407"/>
              <a:ext cx="952268" cy="4809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0DC633E6-CAE0-4E16-9CD6-6D2AC46782E4}"/>
                </a:ext>
              </a:extLst>
            </p:cNvPr>
            <p:cNvCxnSpPr>
              <a:cxnSpLocks/>
              <a:stCxn id="73" idx="0"/>
              <a:endCxn id="66" idx="2"/>
            </p:cNvCxnSpPr>
            <p:nvPr/>
          </p:nvCxnSpPr>
          <p:spPr>
            <a:xfrm flipH="1" flipV="1">
              <a:off x="2503588" y="3376407"/>
              <a:ext cx="1672506" cy="4829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1B6CCDDD-E953-4FCC-8B79-C9B043B631F7}"/>
                </a:ext>
              </a:extLst>
            </p:cNvPr>
            <p:cNvCxnSpPr>
              <a:cxnSpLocks/>
              <a:stCxn id="66" idx="0"/>
              <a:endCxn id="74" idx="2"/>
            </p:cNvCxnSpPr>
            <p:nvPr/>
          </p:nvCxnSpPr>
          <p:spPr>
            <a:xfrm flipH="1" flipV="1">
              <a:off x="1349951" y="1971101"/>
              <a:ext cx="1153637" cy="4009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id="{70DEEFA6-1429-49D4-AB80-7F3604208240}"/>
                </a:ext>
              </a:extLst>
            </p:cNvPr>
            <p:cNvCxnSpPr>
              <a:cxnSpLocks/>
              <a:stCxn id="66" idx="0"/>
              <a:endCxn id="75" idx="2"/>
            </p:cNvCxnSpPr>
            <p:nvPr/>
          </p:nvCxnSpPr>
          <p:spPr>
            <a:xfrm flipH="1" flipV="1">
              <a:off x="1768467" y="1971101"/>
              <a:ext cx="735121" cy="4009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8" name="Straight Arrow Connector 87">
              <a:extLst>
                <a:ext uri="{FF2B5EF4-FFF2-40B4-BE49-F238E27FC236}">
                  <a16:creationId xmlns:a16="http://schemas.microsoft.com/office/drawing/2014/main" id="{D9E9C61D-35AE-4EDD-9DC6-132496C642D0}"/>
                </a:ext>
              </a:extLst>
            </p:cNvPr>
            <p:cNvCxnSpPr>
              <a:cxnSpLocks/>
              <a:stCxn id="66" idx="0"/>
              <a:endCxn id="76" idx="2"/>
            </p:cNvCxnSpPr>
            <p:nvPr/>
          </p:nvCxnSpPr>
          <p:spPr>
            <a:xfrm flipH="1" flipV="1">
              <a:off x="2196018" y="1968163"/>
              <a:ext cx="307570" cy="4039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C3BCF6E8-AE33-4184-B076-383AE785C1A3}"/>
                </a:ext>
              </a:extLst>
            </p:cNvPr>
            <p:cNvCxnSpPr>
              <a:cxnSpLocks/>
              <a:stCxn id="66" idx="0"/>
              <a:endCxn id="77" idx="2"/>
            </p:cNvCxnSpPr>
            <p:nvPr/>
          </p:nvCxnSpPr>
          <p:spPr>
            <a:xfrm flipV="1">
              <a:off x="2503588" y="1974890"/>
              <a:ext cx="136313" cy="3971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BFB319CB-7AD6-4FF3-B345-EFC2D46453BC}"/>
                </a:ext>
              </a:extLst>
            </p:cNvPr>
            <p:cNvCxnSpPr>
              <a:cxnSpLocks/>
              <a:stCxn id="66" idx="0"/>
              <a:endCxn id="78" idx="2"/>
            </p:cNvCxnSpPr>
            <p:nvPr/>
          </p:nvCxnSpPr>
          <p:spPr>
            <a:xfrm flipV="1">
              <a:off x="2503588" y="1969801"/>
              <a:ext cx="610635" cy="4022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90">
              <a:extLst>
                <a:ext uri="{FF2B5EF4-FFF2-40B4-BE49-F238E27FC236}">
                  <a16:creationId xmlns:a16="http://schemas.microsoft.com/office/drawing/2014/main" id="{5073AFF8-07C0-4714-8660-41FA6276EC08}"/>
                </a:ext>
              </a:extLst>
            </p:cNvPr>
            <p:cNvCxnSpPr>
              <a:cxnSpLocks/>
              <a:stCxn id="66" idx="0"/>
              <a:endCxn id="79" idx="2"/>
            </p:cNvCxnSpPr>
            <p:nvPr/>
          </p:nvCxnSpPr>
          <p:spPr>
            <a:xfrm flipV="1">
              <a:off x="2503588" y="1973284"/>
              <a:ext cx="1097887" cy="3988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2" name="Google Shape;61;p14">
              <a:extLst>
                <a:ext uri="{FF2B5EF4-FFF2-40B4-BE49-F238E27FC236}">
                  <a16:creationId xmlns:a16="http://schemas.microsoft.com/office/drawing/2014/main" id="{4D93451D-9B8F-414F-8006-EA72119D04BA}"/>
                </a:ext>
              </a:extLst>
            </p:cNvPr>
            <p:cNvSpPr txBox="1"/>
            <p:nvPr/>
          </p:nvSpPr>
          <p:spPr>
            <a:xfrm>
              <a:off x="513989" y="2358731"/>
              <a:ext cx="978600" cy="1004318"/>
            </a:xfrm>
            <a:prstGeom prst="rect">
              <a:avLst/>
            </a:prstGeom>
            <a:solidFill>
              <a:srgbClr val="EAD1DC"/>
            </a:solidFill>
            <a:ln>
              <a:solidFill>
                <a:schemeClr val="tx1"/>
              </a:solidFill>
            </a:ln>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r>
                <a:rPr lang="en-US" sz="1000" dirty="0">
                  <a:solidFill>
                    <a:srgbClr val="000000"/>
                  </a:solidFill>
                </a:rPr>
                <a:t>Hi-IN Encoder</a:t>
              </a:r>
              <a:endParaRPr dirty="0"/>
            </a:p>
          </p:txBody>
        </p:sp>
      </p:grpSp>
      <p:sp>
        <p:nvSpPr>
          <p:cNvPr id="94" name="TextBox 93">
            <a:extLst>
              <a:ext uri="{FF2B5EF4-FFF2-40B4-BE49-F238E27FC236}">
                <a16:creationId xmlns:a16="http://schemas.microsoft.com/office/drawing/2014/main" id="{139075C9-D813-40D9-A8BD-5E3802C4DACE}"/>
              </a:ext>
            </a:extLst>
          </p:cNvPr>
          <p:cNvSpPr txBox="1"/>
          <p:nvPr/>
        </p:nvSpPr>
        <p:spPr>
          <a:xfrm>
            <a:off x="1298090" y="1122130"/>
            <a:ext cx="2162772" cy="369332"/>
          </a:xfrm>
          <a:prstGeom prst="rect">
            <a:avLst/>
          </a:prstGeom>
          <a:solidFill>
            <a:schemeClr val="bg2"/>
          </a:solidFill>
        </p:spPr>
        <p:txBody>
          <a:bodyPr wrap="none" rtlCol="0">
            <a:spAutoFit/>
          </a:bodyPr>
          <a:lstStyle/>
          <a:p>
            <a:r>
              <a:rPr lang="en-US" dirty="0"/>
              <a:t>Indic language family</a:t>
            </a:r>
          </a:p>
        </p:txBody>
      </p:sp>
      <p:sp>
        <p:nvSpPr>
          <p:cNvPr id="96" name="Title 1">
            <a:extLst>
              <a:ext uri="{FF2B5EF4-FFF2-40B4-BE49-F238E27FC236}">
                <a16:creationId xmlns:a16="http://schemas.microsoft.com/office/drawing/2014/main" id="{1734AF53-BAE0-4B7D-A692-061E943EE8D6}"/>
              </a:ext>
            </a:extLst>
          </p:cNvPr>
          <p:cNvSpPr txBox="1">
            <a:spLocks noChangeArrowheads="1"/>
          </p:cNvSpPr>
          <p:nvPr/>
        </p:nvSpPr>
        <p:spPr>
          <a:xfrm>
            <a:off x="873127" y="84804"/>
            <a:ext cx="9229725" cy="480988"/>
          </a:xfrm>
          <a:prstGeom prst="rect">
            <a:avLst/>
          </a:prstGeom>
        </p:spPr>
        <p:txBody>
          <a:bodyPr vert="horz" lIns="91440" tIns="45720" rIns="91440" bIns="45720" rtlCol="0" anchor="b">
            <a:normAutofit lnSpcReduction="100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IN" altLang="en-US" sz="3200" dirty="0"/>
              <a:t>Multilingual seed model</a:t>
            </a:r>
            <a:endParaRPr lang="en-US" dirty="0"/>
          </a:p>
        </p:txBody>
      </p:sp>
      <p:sp>
        <p:nvSpPr>
          <p:cNvPr id="2" name="TextBox 1">
            <a:extLst>
              <a:ext uri="{FF2B5EF4-FFF2-40B4-BE49-F238E27FC236}">
                <a16:creationId xmlns:a16="http://schemas.microsoft.com/office/drawing/2014/main" id="{A5A996B7-2EB0-4E75-81AA-08E53750563B}"/>
              </a:ext>
            </a:extLst>
          </p:cNvPr>
          <p:cNvSpPr txBox="1"/>
          <p:nvPr/>
        </p:nvSpPr>
        <p:spPr>
          <a:xfrm>
            <a:off x="287082" y="6188421"/>
            <a:ext cx="11335018" cy="584775"/>
          </a:xfrm>
          <a:prstGeom prst="rect">
            <a:avLst/>
          </a:prstGeom>
          <a:noFill/>
        </p:spPr>
        <p:txBody>
          <a:bodyPr wrap="square" rtlCol="0">
            <a:spAutoFit/>
          </a:bodyPr>
          <a:lstStyle/>
          <a:p>
            <a:r>
              <a:rPr lang="en-US" sz="1600" b="0" i="0" u="none" strike="noStrike" dirty="0">
                <a:effectLst/>
                <a:latin typeface="Lucida Grande"/>
                <a:hlinkClick r:id="rId3"/>
              </a:rPr>
              <a:t>Manuel </a:t>
            </a:r>
            <a:r>
              <a:rPr lang="en-US" sz="1600" b="0" i="0" u="none" strike="noStrike" dirty="0" err="1">
                <a:effectLst/>
                <a:latin typeface="Lucida Grande"/>
                <a:hlinkClick r:id="rId3"/>
              </a:rPr>
              <a:t>Giollo</a:t>
            </a:r>
            <a:r>
              <a:rPr lang="en-US" sz="1600" b="0" i="0" dirty="0">
                <a:solidFill>
                  <a:srgbClr val="000000"/>
                </a:solidFill>
                <a:effectLst/>
                <a:latin typeface="Lucida Grande"/>
              </a:rPr>
              <a:t>, </a:t>
            </a:r>
            <a:r>
              <a:rPr lang="en-US" sz="1600" b="0" i="0" u="none" strike="noStrike" dirty="0">
                <a:effectLst/>
                <a:latin typeface="Lucida Grande"/>
                <a:hlinkClick r:id="rId4"/>
              </a:rPr>
              <a:t>Deniz </a:t>
            </a:r>
            <a:r>
              <a:rPr lang="en-US" sz="1600" b="0" i="0" u="none" strike="noStrike" dirty="0" err="1">
                <a:effectLst/>
                <a:latin typeface="Lucida Grande"/>
                <a:hlinkClick r:id="rId4"/>
              </a:rPr>
              <a:t>Gunceler</a:t>
            </a:r>
            <a:r>
              <a:rPr lang="en-US" sz="1600" b="0" i="0" dirty="0">
                <a:solidFill>
                  <a:srgbClr val="000000"/>
                </a:solidFill>
                <a:effectLst/>
                <a:latin typeface="Lucida Grande"/>
              </a:rPr>
              <a:t>, </a:t>
            </a:r>
            <a:r>
              <a:rPr lang="en-US" sz="1600" b="0" i="0" u="none" strike="noStrike" dirty="0">
                <a:effectLst/>
                <a:latin typeface="Lucida Grande"/>
                <a:hlinkClick r:id="rId5"/>
              </a:rPr>
              <a:t>Yulan Liu</a:t>
            </a:r>
            <a:r>
              <a:rPr lang="en-US" sz="1600" b="0" i="0" dirty="0">
                <a:solidFill>
                  <a:srgbClr val="000000"/>
                </a:solidFill>
                <a:effectLst/>
                <a:latin typeface="Lucida Grande"/>
              </a:rPr>
              <a:t>, </a:t>
            </a:r>
            <a:r>
              <a:rPr lang="en-US" sz="1600" b="0" i="0" u="none" strike="noStrike" dirty="0">
                <a:effectLst/>
                <a:latin typeface="Lucida Grande"/>
                <a:hlinkClick r:id="rId6"/>
              </a:rPr>
              <a:t>Daniel Willett</a:t>
            </a:r>
            <a:r>
              <a:rPr lang="en-US" sz="1600" b="0" i="0" u="none" strike="noStrike" dirty="0">
                <a:effectLst/>
                <a:latin typeface="Lucida Grande"/>
              </a:rPr>
              <a:t> </a:t>
            </a:r>
            <a:r>
              <a:rPr lang="en-US" sz="1600" dirty="0"/>
              <a:t>“Bootstrap an end-to-end ASR system by multilingual training, transfer learning, text-to-text mapping and synthetic audio”, Interspeech 2021</a:t>
            </a:r>
          </a:p>
        </p:txBody>
      </p:sp>
      <p:sp>
        <p:nvSpPr>
          <p:cNvPr id="4" name="TextBox 3">
            <a:extLst>
              <a:ext uri="{FF2B5EF4-FFF2-40B4-BE49-F238E27FC236}">
                <a16:creationId xmlns:a16="http://schemas.microsoft.com/office/drawing/2014/main" id="{633BD2C8-A520-4131-8731-88ECA845DF80}"/>
              </a:ext>
            </a:extLst>
          </p:cNvPr>
          <p:cNvSpPr txBox="1"/>
          <p:nvPr/>
        </p:nvSpPr>
        <p:spPr>
          <a:xfrm>
            <a:off x="4852069" y="944891"/>
            <a:ext cx="2487861" cy="923330"/>
          </a:xfrm>
          <a:prstGeom prst="rect">
            <a:avLst/>
          </a:prstGeom>
          <a:noFill/>
        </p:spPr>
        <p:txBody>
          <a:bodyPr wrap="none" rtlCol="0">
            <a:spAutoFit/>
          </a:bodyPr>
          <a:lstStyle/>
          <a:p>
            <a:pPr marL="342900" indent="-342900">
              <a:buFont typeface="+mj-lt"/>
              <a:buAutoNum type="arabicPeriod"/>
            </a:pPr>
            <a:r>
              <a:rPr lang="en-US" dirty="0"/>
              <a:t>Multilingual seed</a:t>
            </a:r>
          </a:p>
          <a:p>
            <a:pPr marL="342900" indent="-342900">
              <a:buFont typeface="+mj-lt"/>
              <a:buAutoNum type="arabicPeriod"/>
            </a:pPr>
            <a:r>
              <a:rPr lang="en-US" dirty="0"/>
              <a:t>Text-to-text mapping</a:t>
            </a:r>
          </a:p>
          <a:p>
            <a:pPr marL="342900" indent="-342900">
              <a:buFont typeface="+mj-lt"/>
              <a:buAutoNum type="arabicPeriod"/>
            </a:pPr>
            <a:r>
              <a:rPr lang="en-US" dirty="0"/>
              <a:t>TTS data</a:t>
            </a:r>
          </a:p>
        </p:txBody>
      </p:sp>
      <p:pic>
        <p:nvPicPr>
          <p:cNvPr id="6" name="Picture 5" descr="A picture containing text, receipt&#10;&#10;Description automatically generated">
            <a:extLst>
              <a:ext uri="{FF2B5EF4-FFF2-40B4-BE49-F238E27FC236}">
                <a16:creationId xmlns:a16="http://schemas.microsoft.com/office/drawing/2014/main" id="{11975DBC-9315-47B5-8E48-A4E6F0469DB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217783" y="1847239"/>
            <a:ext cx="4733002" cy="4075912"/>
          </a:xfrm>
          <a:prstGeom prst="rect">
            <a:avLst/>
          </a:prstGeom>
        </p:spPr>
      </p:pic>
      <p:cxnSp>
        <p:nvCxnSpPr>
          <p:cNvPr id="9" name="Straight Arrow Connector 8">
            <a:extLst>
              <a:ext uri="{FF2B5EF4-FFF2-40B4-BE49-F238E27FC236}">
                <a16:creationId xmlns:a16="http://schemas.microsoft.com/office/drawing/2014/main" id="{719D0ADD-DCC3-4633-B46E-2BD9BBE1415B}"/>
              </a:ext>
            </a:extLst>
          </p:cNvPr>
          <p:cNvCxnSpPr>
            <a:stCxn id="66" idx="1"/>
            <a:endCxn id="92" idx="3"/>
          </p:cNvCxnSpPr>
          <p:nvPr/>
        </p:nvCxnSpPr>
        <p:spPr>
          <a:xfrm flipH="1" flipV="1">
            <a:off x="1393395" y="2992692"/>
            <a:ext cx="521699" cy="133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503879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1E6FA2C1-6EED-4474-AFB8-C3220CA7F346}"/>
              </a:ext>
            </a:extLst>
          </p:cNvPr>
          <p:cNvSpPr txBox="1">
            <a:spLocks noChangeArrowheads="1"/>
          </p:cNvSpPr>
          <p:nvPr/>
        </p:nvSpPr>
        <p:spPr>
          <a:xfrm>
            <a:off x="771527" y="738707"/>
            <a:ext cx="9229725" cy="749300"/>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IN" altLang="en-US" sz="5400" dirty="0"/>
              <a:t>Story so far</a:t>
            </a:r>
            <a:endParaRPr lang="en-US" sz="8000" dirty="0"/>
          </a:p>
        </p:txBody>
      </p:sp>
      <p:graphicFrame>
        <p:nvGraphicFramePr>
          <p:cNvPr id="4" name="Diagram 3">
            <a:extLst>
              <a:ext uri="{FF2B5EF4-FFF2-40B4-BE49-F238E27FC236}">
                <a16:creationId xmlns:a16="http://schemas.microsoft.com/office/drawing/2014/main" id="{E942B589-F876-432B-9DAB-E14488A47E7E}"/>
              </a:ext>
            </a:extLst>
          </p:cNvPr>
          <p:cNvGraphicFramePr/>
          <p:nvPr>
            <p:extLst>
              <p:ext uri="{D42A27DB-BD31-4B8C-83A1-F6EECF244321}">
                <p14:modId xmlns:p14="http://schemas.microsoft.com/office/powerpoint/2010/main" val="422891897"/>
              </p:ext>
            </p:extLst>
          </p:nvPr>
        </p:nvGraphicFramePr>
        <p:xfrm>
          <a:off x="866553" y="1754372"/>
          <a:ext cx="10458893" cy="399775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992564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52C1F-7B38-41C6-8BE7-349649677754}"/>
              </a:ext>
            </a:extLst>
          </p:cNvPr>
          <p:cNvSpPr>
            <a:spLocks noGrp="1"/>
          </p:cNvSpPr>
          <p:nvPr>
            <p:ph type="title"/>
          </p:nvPr>
        </p:nvSpPr>
        <p:spPr>
          <a:xfrm>
            <a:off x="533400" y="2600325"/>
            <a:ext cx="10515600" cy="1325563"/>
          </a:xfrm>
        </p:spPr>
        <p:txBody>
          <a:bodyPr/>
          <a:lstStyle/>
          <a:p>
            <a:pPr algn="ctr"/>
            <a:r>
              <a:rPr lang="en-US" dirty="0"/>
              <a:t>Multilingual RNN-T models</a:t>
            </a:r>
          </a:p>
        </p:txBody>
      </p:sp>
    </p:spTree>
    <p:extLst>
      <p:ext uri="{BB962C8B-B14F-4D97-AF65-F5344CB8AC3E}">
        <p14:creationId xmlns:p14="http://schemas.microsoft.com/office/powerpoint/2010/main" val="9713961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B9B5B-CAF7-4060-8CB1-54CAF76CA1FB}"/>
              </a:ext>
            </a:extLst>
          </p:cNvPr>
          <p:cNvSpPr>
            <a:spLocks noGrp="1"/>
          </p:cNvSpPr>
          <p:nvPr>
            <p:ph type="title"/>
          </p:nvPr>
        </p:nvSpPr>
        <p:spPr/>
        <p:txBody>
          <a:bodyPr/>
          <a:lstStyle/>
          <a:p>
            <a:r>
              <a:rPr lang="en-US" dirty="0"/>
              <a:t>Multilingual models</a:t>
            </a:r>
          </a:p>
        </p:txBody>
      </p:sp>
      <p:sp>
        <p:nvSpPr>
          <p:cNvPr id="3" name="Content Placeholder 2">
            <a:extLst>
              <a:ext uri="{FF2B5EF4-FFF2-40B4-BE49-F238E27FC236}">
                <a16:creationId xmlns:a16="http://schemas.microsoft.com/office/drawing/2014/main" id="{624F0A39-9A93-4105-8A22-E42011EBE922}"/>
              </a:ext>
            </a:extLst>
          </p:cNvPr>
          <p:cNvSpPr>
            <a:spLocks noGrp="1"/>
          </p:cNvSpPr>
          <p:nvPr>
            <p:ph idx="1"/>
          </p:nvPr>
        </p:nvSpPr>
        <p:spPr>
          <a:xfrm>
            <a:off x="467140" y="1825625"/>
            <a:ext cx="7245626" cy="4351338"/>
          </a:xfrm>
        </p:spPr>
        <p:txBody>
          <a:bodyPr/>
          <a:lstStyle/>
          <a:p>
            <a:pPr marL="0" indent="0">
              <a:buNone/>
            </a:pPr>
            <a:r>
              <a:rPr lang="en-US" dirty="0"/>
              <a:t>Key tenets:</a:t>
            </a:r>
          </a:p>
          <a:p>
            <a:r>
              <a:rPr lang="en-US" dirty="0"/>
              <a:t>Build a multilingual seed model</a:t>
            </a:r>
          </a:p>
          <a:p>
            <a:pPr lvl="1"/>
            <a:r>
              <a:rPr lang="en-US" dirty="0"/>
              <a:t>Better convergence</a:t>
            </a:r>
          </a:p>
          <a:p>
            <a:pPr lvl="1"/>
            <a:r>
              <a:rPr lang="en-US" dirty="0"/>
              <a:t>Faster training</a:t>
            </a:r>
          </a:p>
          <a:p>
            <a:pPr lvl="1"/>
            <a:r>
              <a:rPr lang="en-US" dirty="0"/>
              <a:t>Easy maintenance </a:t>
            </a:r>
          </a:p>
          <a:p>
            <a:r>
              <a:rPr lang="en-US" dirty="0"/>
              <a:t>LID-free multilingual model</a:t>
            </a:r>
          </a:p>
          <a:p>
            <a:pPr lvl="1"/>
            <a:r>
              <a:rPr lang="en-US" dirty="0"/>
              <a:t>No need to know the input language</a:t>
            </a:r>
          </a:p>
          <a:p>
            <a:endParaRPr lang="en-US" dirty="0"/>
          </a:p>
          <a:p>
            <a:endParaRPr lang="en-US" dirty="0"/>
          </a:p>
        </p:txBody>
      </p:sp>
    </p:spTree>
    <p:extLst>
      <p:ext uri="{BB962C8B-B14F-4D97-AF65-F5344CB8AC3E}">
        <p14:creationId xmlns:p14="http://schemas.microsoft.com/office/powerpoint/2010/main" val="14990322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43ED2-4BE7-4941-8690-885DDE5ADD73}"/>
              </a:ext>
            </a:extLst>
          </p:cNvPr>
          <p:cNvSpPr>
            <a:spLocks noGrp="1"/>
          </p:cNvSpPr>
          <p:nvPr>
            <p:ph type="title"/>
          </p:nvPr>
        </p:nvSpPr>
        <p:spPr>
          <a:xfrm>
            <a:off x="838200" y="108053"/>
            <a:ext cx="10515600" cy="829780"/>
          </a:xfrm>
        </p:spPr>
        <p:txBody>
          <a:bodyPr>
            <a:normAutofit/>
          </a:bodyPr>
          <a:lstStyle/>
          <a:p>
            <a:r>
              <a:rPr lang="en-US" dirty="0"/>
              <a:t>Multilingual models (Vanilla &amp; 1hot)</a:t>
            </a:r>
          </a:p>
        </p:txBody>
      </p:sp>
      <p:sp>
        <p:nvSpPr>
          <p:cNvPr id="7" name="Google Shape;59;p14">
            <a:extLst>
              <a:ext uri="{FF2B5EF4-FFF2-40B4-BE49-F238E27FC236}">
                <a16:creationId xmlns:a16="http://schemas.microsoft.com/office/drawing/2014/main" id="{299C240B-F6A3-455D-A901-BD1DF33E86C4}"/>
              </a:ext>
            </a:extLst>
          </p:cNvPr>
          <p:cNvSpPr txBox="1">
            <a:spLocks noChangeArrowheads="1"/>
          </p:cNvSpPr>
          <p:nvPr/>
        </p:nvSpPr>
        <p:spPr bwMode="auto">
          <a:xfrm>
            <a:off x="1447053" y="1887762"/>
            <a:ext cx="1316037" cy="461962"/>
          </a:xfrm>
          <a:prstGeom prst="rect">
            <a:avLst/>
          </a:prstGeom>
          <a:solidFill>
            <a:srgbClr val="EAD1DC"/>
          </a:solidFill>
          <a:ln w="9525">
            <a:solidFill>
              <a:srgbClr val="000000"/>
            </a:solidFill>
            <a:miter lim="800000"/>
            <a:headEnd/>
            <a:tailEnd/>
          </a:ln>
        </p:spPr>
        <p:txBody>
          <a:bodyPr lIns="91425" tIns="91425" rIns="91425" bIns="91425"/>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r>
              <a:rPr lang="en-GB" altLang="en-US" sz="1100" b="1" dirty="0"/>
              <a:t>Joint Network</a:t>
            </a:r>
            <a:endParaRPr lang="en-US" altLang="en-US" sz="1100" b="1" dirty="0"/>
          </a:p>
        </p:txBody>
      </p:sp>
      <p:sp>
        <p:nvSpPr>
          <p:cNvPr id="9" name="Google Shape;60;p14">
            <a:extLst>
              <a:ext uri="{FF2B5EF4-FFF2-40B4-BE49-F238E27FC236}">
                <a16:creationId xmlns:a16="http://schemas.microsoft.com/office/drawing/2014/main" id="{B9266D1B-0F32-4D7B-99D7-06CED730563D}"/>
              </a:ext>
            </a:extLst>
          </p:cNvPr>
          <p:cNvSpPr txBox="1">
            <a:spLocks noChangeArrowheads="1"/>
          </p:cNvSpPr>
          <p:nvPr/>
        </p:nvSpPr>
        <p:spPr bwMode="auto">
          <a:xfrm>
            <a:off x="966040" y="2913287"/>
            <a:ext cx="977900" cy="1003300"/>
          </a:xfrm>
          <a:prstGeom prst="rect">
            <a:avLst/>
          </a:prstGeom>
          <a:solidFill>
            <a:srgbClr val="EAD1DC"/>
          </a:solidFill>
          <a:ln w="9525">
            <a:solidFill>
              <a:srgbClr val="000000"/>
            </a:solidFill>
            <a:miter lim="800000"/>
            <a:headEnd/>
            <a:tailEnd/>
          </a:ln>
        </p:spPr>
        <p:txBody>
          <a:bodyPr lIns="91425" tIns="91425" rIns="91425" bIns="91425"/>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buClr>
                <a:srgbClr val="000000"/>
              </a:buClr>
              <a:buSzPts val="1100"/>
              <a:buFont typeface="Arial" panose="020B0604020202020204" pitchFamily="34" charset="0"/>
              <a:buNone/>
            </a:pPr>
            <a:r>
              <a:rPr lang="en-GB" altLang="en-US" sz="1100" b="1">
                <a:solidFill>
                  <a:srgbClr val="000000"/>
                </a:solidFill>
              </a:rPr>
              <a:t>Prediction</a:t>
            </a:r>
            <a:endParaRPr lang="en-US" altLang="en-US" sz="1100" b="1">
              <a:solidFill>
                <a:srgbClr val="000000"/>
              </a:solidFill>
            </a:endParaRPr>
          </a:p>
          <a:p>
            <a:pPr algn="ctr" eaLnBrk="1" hangingPunct="1">
              <a:buClr>
                <a:srgbClr val="000000"/>
              </a:buClr>
              <a:buSzPts val="1100"/>
              <a:buFont typeface="Arial" panose="020B0604020202020204" pitchFamily="34" charset="0"/>
              <a:buNone/>
            </a:pPr>
            <a:r>
              <a:rPr lang="en-GB" altLang="en-US" sz="1100" b="1">
                <a:solidFill>
                  <a:srgbClr val="000000"/>
                </a:solidFill>
              </a:rPr>
              <a:t>Network</a:t>
            </a:r>
            <a:endParaRPr lang="en-US" altLang="en-US" sz="1100" b="1"/>
          </a:p>
        </p:txBody>
      </p:sp>
      <p:sp>
        <p:nvSpPr>
          <p:cNvPr id="11" name="Google Shape;61;p14">
            <a:extLst>
              <a:ext uri="{FF2B5EF4-FFF2-40B4-BE49-F238E27FC236}">
                <a16:creationId xmlns:a16="http://schemas.microsoft.com/office/drawing/2014/main" id="{47EC9C96-B25C-40FD-A7F2-0F51C771A3DE}"/>
              </a:ext>
            </a:extLst>
          </p:cNvPr>
          <p:cNvSpPr txBox="1">
            <a:spLocks noChangeArrowheads="1"/>
          </p:cNvSpPr>
          <p:nvPr/>
        </p:nvSpPr>
        <p:spPr bwMode="auto">
          <a:xfrm>
            <a:off x="2512265" y="2913287"/>
            <a:ext cx="977900" cy="1003300"/>
          </a:xfrm>
          <a:prstGeom prst="rect">
            <a:avLst/>
          </a:prstGeom>
          <a:solidFill>
            <a:srgbClr val="EAD1DC"/>
          </a:solidFill>
          <a:ln w="9525">
            <a:solidFill>
              <a:schemeClr val="tx1"/>
            </a:solidFill>
            <a:miter lim="800000"/>
            <a:headEnd/>
            <a:tailEnd/>
          </a:ln>
        </p:spPr>
        <p:txBody>
          <a:bodyPr lIns="91425" tIns="91425" rIns="91425" bIns="91425"/>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buClr>
                <a:srgbClr val="000000"/>
              </a:buClr>
              <a:buSzPts val="1100"/>
              <a:buFont typeface="Arial" panose="020B0604020202020204" pitchFamily="34" charset="0"/>
              <a:buNone/>
            </a:pPr>
            <a:r>
              <a:rPr lang="en-GB" altLang="en-US" sz="1100" b="1">
                <a:solidFill>
                  <a:srgbClr val="000000"/>
                </a:solidFill>
              </a:rPr>
              <a:t>Encoder</a:t>
            </a:r>
            <a:endParaRPr lang="en-US" altLang="en-US" sz="1100" b="1">
              <a:solidFill>
                <a:srgbClr val="000000"/>
              </a:solidFill>
            </a:endParaRPr>
          </a:p>
          <a:p>
            <a:pPr algn="ctr" eaLnBrk="1" hangingPunct="1">
              <a:buClr>
                <a:srgbClr val="000000"/>
              </a:buClr>
              <a:buSzPts val="1100"/>
              <a:buFont typeface="Arial" panose="020B0604020202020204" pitchFamily="34" charset="0"/>
              <a:buNone/>
            </a:pPr>
            <a:r>
              <a:rPr lang="en-GB" altLang="en-US" sz="1100" b="1">
                <a:solidFill>
                  <a:srgbClr val="000000"/>
                </a:solidFill>
              </a:rPr>
              <a:t>Network</a:t>
            </a:r>
            <a:endParaRPr lang="en-US" altLang="en-US" sz="1100" b="1"/>
          </a:p>
        </p:txBody>
      </p:sp>
      <p:cxnSp>
        <p:nvCxnSpPr>
          <p:cNvPr id="13" name="Google Shape;74;p14">
            <a:extLst>
              <a:ext uri="{FF2B5EF4-FFF2-40B4-BE49-F238E27FC236}">
                <a16:creationId xmlns:a16="http://schemas.microsoft.com/office/drawing/2014/main" id="{98B2DF86-D798-40CC-98F6-7FB0E08725E1}"/>
              </a:ext>
            </a:extLst>
          </p:cNvPr>
          <p:cNvCxnSpPr>
            <a:cxnSpLocks/>
            <a:stCxn id="9" idx="0"/>
            <a:endCxn id="7" idx="2"/>
          </p:cNvCxnSpPr>
          <p:nvPr/>
        </p:nvCxnSpPr>
        <p:spPr bwMode="auto">
          <a:xfrm flipV="1">
            <a:off x="1454990" y="2349724"/>
            <a:ext cx="650082" cy="563563"/>
          </a:xfrm>
          <a:prstGeom prst="straightConnector1">
            <a:avLst/>
          </a:prstGeom>
          <a:noFill/>
          <a:ln w="9525">
            <a:solidFill>
              <a:srgbClr val="595959"/>
            </a:solidFill>
            <a:round/>
            <a:headEnd/>
            <a:tailEnd type="triangle" w="med" len="med"/>
          </a:ln>
          <a:extLst>
            <a:ext uri="{909E8E84-426E-40DD-AFC4-6F175D3DCCD1}">
              <a14:hiddenFill xmlns:a14="http://schemas.microsoft.com/office/drawing/2010/main">
                <a:noFill/>
              </a14:hiddenFill>
            </a:ext>
          </a:extLst>
        </p:spPr>
      </p:cxnSp>
      <p:cxnSp>
        <p:nvCxnSpPr>
          <p:cNvPr id="15" name="Google Shape;75;p14">
            <a:extLst>
              <a:ext uri="{FF2B5EF4-FFF2-40B4-BE49-F238E27FC236}">
                <a16:creationId xmlns:a16="http://schemas.microsoft.com/office/drawing/2014/main" id="{ABD2120B-8B1F-4560-9B36-D59D3E3B8628}"/>
              </a:ext>
            </a:extLst>
          </p:cNvPr>
          <p:cNvCxnSpPr>
            <a:cxnSpLocks/>
            <a:stCxn id="11" idx="0"/>
            <a:endCxn id="7" idx="2"/>
          </p:cNvCxnSpPr>
          <p:nvPr/>
        </p:nvCxnSpPr>
        <p:spPr bwMode="auto">
          <a:xfrm flipH="1" flipV="1">
            <a:off x="2105072" y="2349724"/>
            <a:ext cx="896143" cy="563563"/>
          </a:xfrm>
          <a:prstGeom prst="straightConnector1">
            <a:avLst/>
          </a:prstGeom>
          <a:noFill/>
          <a:ln w="9525">
            <a:solidFill>
              <a:srgbClr val="595959"/>
            </a:solidFill>
            <a:round/>
            <a:headEnd/>
            <a:tailEnd type="triangle" w="med" len="med"/>
          </a:ln>
          <a:extLst>
            <a:ext uri="{909E8E84-426E-40DD-AFC4-6F175D3DCCD1}">
              <a14:hiddenFill xmlns:a14="http://schemas.microsoft.com/office/drawing/2010/main">
                <a:noFill/>
              </a14:hiddenFill>
            </a:ext>
          </a:extLst>
        </p:spPr>
      </p:cxnSp>
      <p:cxnSp>
        <p:nvCxnSpPr>
          <p:cNvPr id="17" name="Google Shape;78;p14">
            <a:extLst>
              <a:ext uri="{FF2B5EF4-FFF2-40B4-BE49-F238E27FC236}">
                <a16:creationId xmlns:a16="http://schemas.microsoft.com/office/drawing/2014/main" id="{9947F908-31BD-4371-BE70-39535E25BC62}"/>
              </a:ext>
            </a:extLst>
          </p:cNvPr>
          <p:cNvCxnSpPr>
            <a:cxnSpLocks/>
            <a:stCxn id="7" idx="0"/>
          </p:cNvCxnSpPr>
          <p:nvPr/>
        </p:nvCxnSpPr>
        <p:spPr bwMode="auto">
          <a:xfrm flipV="1">
            <a:off x="2105072" y="1603600"/>
            <a:ext cx="793" cy="284162"/>
          </a:xfrm>
          <a:prstGeom prst="straightConnector1">
            <a:avLst/>
          </a:prstGeom>
          <a:noFill/>
          <a:ln w="9525">
            <a:solidFill>
              <a:srgbClr val="595959"/>
            </a:solidFill>
            <a:round/>
            <a:headEnd/>
            <a:tailEnd type="triangle" w="med" len="med"/>
          </a:ln>
          <a:extLst>
            <a:ext uri="{909E8E84-426E-40DD-AFC4-6F175D3DCCD1}">
              <a14:hiddenFill xmlns:a14="http://schemas.microsoft.com/office/drawing/2010/main">
                <a:noFill/>
              </a14:hiddenFill>
            </a:ext>
          </a:extLst>
        </p:spPr>
      </p:cxnSp>
      <p:sp>
        <p:nvSpPr>
          <p:cNvPr id="19" name="Google Shape;80;p14">
            <a:extLst>
              <a:ext uri="{FF2B5EF4-FFF2-40B4-BE49-F238E27FC236}">
                <a16:creationId xmlns:a16="http://schemas.microsoft.com/office/drawing/2014/main" id="{23AD6530-D41D-4CEF-A784-38D3A35F4FF1}"/>
              </a:ext>
            </a:extLst>
          </p:cNvPr>
          <p:cNvSpPr txBox="1">
            <a:spLocks noChangeArrowheads="1"/>
          </p:cNvSpPr>
          <p:nvPr/>
        </p:nvSpPr>
        <p:spPr bwMode="auto">
          <a:xfrm>
            <a:off x="1204165" y="1127349"/>
            <a:ext cx="1879600"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91425" rIns="91425" bIns="91425"/>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r>
              <a:rPr lang="en-GB" altLang="en-US" sz="1100" b="1" dirty="0"/>
              <a:t>Output probabilities over all symbols</a:t>
            </a:r>
            <a:endParaRPr lang="en-US" altLang="en-US" sz="1100" b="1" dirty="0"/>
          </a:p>
        </p:txBody>
      </p:sp>
      <p:sp>
        <p:nvSpPr>
          <p:cNvPr id="33" name="Google Shape;61;p14">
            <a:extLst>
              <a:ext uri="{FF2B5EF4-FFF2-40B4-BE49-F238E27FC236}">
                <a16:creationId xmlns:a16="http://schemas.microsoft.com/office/drawing/2014/main" id="{AC992803-B6C7-494C-8D61-07E3FEFB84D3}"/>
              </a:ext>
            </a:extLst>
          </p:cNvPr>
          <p:cNvSpPr txBox="1">
            <a:spLocks noChangeArrowheads="1"/>
          </p:cNvSpPr>
          <p:nvPr/>
        </p:nvSpPr>
        <p:spPr bwMode="auto">
          <a:xfrm>
            <a:off x="2512265" y="4254681"/>
            <a:ext cx="977900" cy="563563"/>
          </a:xfrm>
          <a:prstGeom prst="rect">
            <a:avLst/>
          </a:prstGeom>
          <a:solidFill>
            <a:srgbClr val="EAD1DC"/>
          </a:solidFill>
          <a:ln w="9525">
            <a:solidFill>
              <a:schemeClr val="tx1"/>
            </a:solidFill>
            <a:miter lim="800000"/>
            <a:headEnd/>
            <a:tailEnd/>
          </a:ln>
        </p:spPr>
        <p:txBody>
          <a:bodyPr lIns="91425" tIns="91425" rIns="91425" bIns="91425"/>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buClr>
                <a:srgbClr val="000000"/>
              </a:buClr>
              <a:buSzPts val="1100"/>
              <a:buFont typeface="Arial" panose="020B0604020202020204" pitchFamily="34" charset="0"/>
              <a:buNone/>
            </a:pPr>
            <a:r>
              <a:rPr lang="en-US" altLang="en-US" sz="1100" b="1" dirty="0">
                <a:solidFill>
                  <a:srgbClr val="000000"/>
                </a:solidFill>
              </a:rPr>
              <a:t>Feature extraction</a:t>
            </a:r>
            <a:endParaRPr lang="en-US" altLang="en-US" sz="1100" b="1" dirty="0"/>
          </a:p>
        </p:txBody>
      </p:sp>
      <p:sp>
        <p:nvSpPr>
          <p:cNvPr id="35" name="Google Shape;61;p14">
            <a:extLst>
              <a:ext uri="{FF2B5EF4-FFF2-40B4-BE49-F238E27FC236}">
                <a16:creationId xmlns:a16="http://schemas.microsoft.com/office/drawing/2014/main" id="{D17BC27E-3249-4022-92ED-56A4C6E576C7}"/>
              </a:ext>
            </a:extLst>
          </p:cNvPr>
          <p:cNvSpPr txBox="1">
            <a:spLocks noChangeArrowheads="1"/>
          </p:cNvSpPr>
          <p:nvPr/>
        </p:nvSpPr>
        <p:spPr bwMode="auto">
          <a:xfrm>
            <a:off x="958103" y="4245992"/>
            <a:ext cx="977900" cy="563563"/>
          </a:xfrm>
          <a:prstGeom prst="rect">
            <a:avLst/>
          </a:prstGeom>
          <a:solidFill>
            <a:srgbClr val="EAD1DC"/>
          </a:solidFill>
          <a:ln w="9525">
            <a:solidFill>
              <a:schemeClr val="tx1"/>
            </a:solidFill>
            <a:miter lim="800000"/>
            <a:headEnd/>
            <a:tailEnd/>
          </a:ln>
        </p:spPr>
        <p:txBody>
          <a:bodyPr lIns="91425" tIns="91425" rIns="91425" bIns="91425"/>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buClr>
                <a:srgbClr val="000000"/>
              </a:buClr>
              <a:buSzPts val="1100"/>
              <a:buFont typeface="Arial" panose="020B0604020202020204" pitchFamily="34" charset="0"/>
              <a:buNone/>
            </a:pPr>
            <a:r>
              <a:rPr lang="en-US" altLang="en-US" sz="1100" b="1" dirty="0"/>
              <a:t>Embedding</a:t>
            </a:r>
          </a:p>
        </p:txBody>
      </p:sp>
      <p:cxnSp>
        <p:nvCxnSpPr>
          <p:cNvPr id="37" name="Straight Arrow Connector 36">
            <a:extLst>
              <a:ext uri="{FF2B5EF4-FFF2-40B4-BE49-F238E27FC236}">
                <a16:creationId xmlns:a16="http://schemas.microsoft.com/office/drawing/2014/main" id="{15D96160-4977-4351-8AA9-EC182DEFD65C}"/>
              </a:ext>
            </a:extLst>
          </p:cNvPr>
          <p:cNvCxnSpPr>
            <a:cxnSpLocks/>
            <a:stCxn id="28" idx="0"/>
            <a:endCxn id="33" idx="2"/>
          </p:cNvCxnSpPr>
          <p:nvPr/>
        </p:nvCxnSpPr>
        <p:spPr>
          <a:xfrm flipV="1">
            <a:off x="2246052" y="4818244"/>
            <a:ext cx="755163" cy="82067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6A80BA5D-9D1E-480C-AE8C-2C6612DB0A13}"/>
              </a:ext>
            </a:extLst>
          </p:cNvPr>
          <p:cNvCxnSpPr>
            <a:cxnSpLocks/>
            <a:stCxn id="35" idx="0"/>
            <a:endCxn id="9" idx="2"/>
          </p:cNvCxnSpPr>
          <p:nvPr/>
        </p:nvCxnSpPr>
        <p:spPr>
          <a:xfrm flipV="1">
            <a:off x="1447053" y="3916587"/>
            <a:ext cx="7937" cy="32940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AF1304C5-D6B1-4057-9484-9BD0ABB537EC}"/>
              </a:ext>
            </a:extLst>
          </p:cNvPr>
          <p:cNvCxnSpPr>
            <a:cxnSpLocks/>
            <a:stCxn id="33" idx="0"/>
            <a:endCxn id="11" idx="2"/>
          </p:cNvCxnSpPr>
          <p:nvPr/>
        </p:nvCxnSpPr>
        <p:spPr>
          <a:xfrm flipV="1">
            <a:off x="3001215" y="3916587"/>
            <a:ext cx="0" cy="33809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6" name="Group 25">
            <a:extLst>
              <a:ext uri="{FF2B5EF4-FFF2-40B4-BE49-F238E27FC236}">
                <a16:creationId xmlns:a16="http://schemas.microsoft.com/office/drawing/2014/main" id="{A6F2D80E-13F7-4890-9955-9125139585F7}"/>
              </a:ext>
            </a:extLst>
          </p:cNvPr>
          <p:cNvGrpSpPr/>
          <p:nvPr/>
        </p:nvGrpSpPr>
        <p:grpSpPr>
          <a:xfrm>
            <a:off x="522844" y="5638921"/>
            <a:ext cx="3446416" cy="563563"/>
            <a:chOff x="116946" y="5449403"/>
            <a:chExt cx="3446416" cy="563563"/>
          </a:xfrm>
        </p:grpSpPr>
        <p:sp>
          <p:nvSpPr>
            <p:cNvPr id="28" name="Rectangle 27">
              <a:extLst>
                <a:ext uri="{FF2B5EF4-FFF2-40B4-BE49-F238E27FC236}">
                  <a16:creationId xmlns:a16="http://schemas.microsoft.com/office/drawing/2014/main" id="{274DB4CC-385A-474C-8E0C-4566A60BF60F}"/>
                </a:ext>
              </a:extLst>
            </p:cNvPr>
            <p:cNvSpPr/>
            <p:nvPr/>
          </p:nvSpPr>
          <p:spPr>
            <a:xfrm>
              <a:off x="116946" y="5449403"/>
              <a:ext cx="3446416" cy="563563"/>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0" name="Rectangle 29">
              <a:extLst>
                <a:ext uri="{FF2B5EF4-FFF2-40B4-BE49-F238E27FC236}">
                  <a16:creationId xmlns:a16="http://schemas.microsoft.com/office/drawing/2014/main" id="{1F12DE76-91C6-4D59-90CD-61183CFA46EE}"/>
                </a:ext>
              </a:extLst>
            </p:cNvPr>
            <p:cNvSpPr/>
            <p:nvPr/>
          </p:nvSpPr>
          <p:spPr>
            <a:xfrm>
              <a:off x="299485" y="5568467"/>
              <a:ext cx="434975" cy="3000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1100" err="1">
                  <a:solidFill>
                    <a:schemeClr val="tx1"/>
                  </a:solidFill>
                  <a:cs typeface="Calibri" panose="020F0502020204030204" pitchFamily="34" charset="0"/>
                </a:rPr>
                <a:t>En</a:t>
              </a:r>
              <a:r>
                <a:rPr lang="en-US" sz="1100">
                  <a:solidFill>
                    <a:schemeClr val="tx1"/>
                  </a:solidFill>
                  <a:cs typeface="Calibri" panose="020F0502020204030204" pitchFamily="34" charset="0"/>
                </a:rPr>
                <a:t>-IN</a:t>
              </a:r>
            </a:p>
          </p:txBody>
        </p:sp>
        <p:sp>
          <p:nvSpPr>
            <p:cNvPr id="32" name="Rectangle 31">
              <a:extLst>
                <a:ext uri="{FF2B5EF4-FFF2-40B4-BE49-F238E27FC236}">
                  <a16:creationId xmlns:a16="http://schemas.microsoft.com/office/drawing/2014/main" id="{BDAFC5B8-B309-4A43-ACAC-0648CCAD9652}"/>
                </a:ext>
              </a:extLst>
            </p:cNvPr>
            <p:cNvSpPr/>
            <p:nvPr/>
          </p:nvSpPr>
          <p:spPr>
            <a:xfrm>
              <a:off x="956710" y="5568467"/>
              <a:ext cx="434975" cy="3000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1100">
                  <a:solidFill>
                    <a:schemeClr val="tx1"/>
                  </a:solidFill>
                  <a:cs typeface="Calibri" panose="020F0502020204030204" pitchFamily="34" charset="0"/>
                </a:rPr>
                <a:t>Hi-IN</a:t>
              </a:r>
            </a:p>
          </p:txBody>
        </p:sp>
        <p:sp>
          <p:nvSpPr>
            <p:cNvPr id="34" name="Rectangle 33">
              <a:extLst>
                <a:ext uri="{FF2B5EF4-FFF2-40B4-BE49-F238E27FC236}">
                  <a16:creationId xmlns:a16="http://schemas.microsoft.com/office/drawing/2014/main" id="{C0515630-F9FE-4DE3-8801-BB6EAC654699}"/>
                </a:ext>
              </a:extLst>
            </p:cNvPr>
            <p:cNvSpPr/>
            <p:nvPr/>
          </p:nvSpPr>
          <p:spPr>
            <a:xfrm>
              <a:off x="1621873" y="5568467"/>
              <a:ext cx="436562" cy="3000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1100">
                  <a:solidFill>
                    <a:schemeClr val="tx1"/>
                  </a:solidFill>
                  <a:cs typeface="Calibri" panose="020F0502020204030204" pitchFamily="34" charset="0"/>
                </a:rPr>
                <a:t>Ta-IN</a:t>
              </a:r>
            </a:p>
          </p:txBody>
        </p:sp>
        <p:sp>
          <p:nvSpPr>
            <p:cNvPr id="36" name="Rectangle 35">
              <a:extLst>
                <a:ext uri="{FF2B5EF4-FFF2-40B4-BE49-F238E27FC236}">
                  <a16:creationId xmlns:a16="http://schemas.microsoft.com/office/drawing/2014/main" id="{02157CB7-CE94-40A4-BF93-648ACF084404}"/>
                </a:ext>
              </a:extLst>
            </p:cNvPr>
            <p:cNvSpPr/>
            <p:nvPr/>
          </p:nvSpPr>
          <p:spPr>
            <a:xfrm>
              <a:off x="2258394" y="5578274"/>
              <a:ext cx="496888" cy="3000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1100" err="1">
                  <a:solidFill>
                    <a:schemeClr val="tx1"/>
                  </a:solidFill>
                  <a:cs typeface="Calibri" panose="020F0502020204030204" pitchFamily="34" charset="0"/>
                </a:rPr>
                <a:t>Mr</a:t>
              </a:r>
              <a:r>
                <a:rPr lang="en-US" sz="1100">
                  <a:solidFill>
                    <a:schemeClr val="tx1"/>
                  </a:solidFill>
                  <a:cs typeface="Calibri" panose="020F0502020204030204" pitchFamily="34" charset="0"/>
                </a:rPr>
                <a:t>-IN</a:t>
              </a:r>
            </a:p>
          </p:txBody>
        </p:sp>
        <p:sp>
          <p:nvSpPr>
            <p:cNvPr id="38" name="Rectangle 37">
              <a:extLst>
                <a:ext uri="{FF2B5EF4-FFF2-40B4-BE49-F238E27FC236}">
                  <a16:creationId xmlns:a16="http://schemas.microsoft.com/office/drawing/2014/main" id="{C802B29B-19FC-4A60-9D0C-0C31867C4F7C}"/>
                </a:ext>
              </a:extLst>
            </p:cNvPr>
            <p:cNvSpPr/>
            <p:nvPr/>
          </p:nvSpPr>
          <p:spPr>
            <a:xfrm>
              <a:off x="2928111" y="5592038"/>
              <a:ext cx="495300" cy="3016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1100">
                  <a:solidFill>
                    <a:schemeClr val="tx1"/>
                  </a:solidFill>
                  <a:cs typeface="Calibri" panose="020F0502020204030204" pitchFamily="34" charset="0"/>
                </a:rPr>
                <a:t>Gu-IN</a:t>
              </a:r>
            </a:p>
          </p:txBody>
        </p:sp>
      </p:grpSp>
      <p:cxnSp>
        <p:nvCxnSpPr>
          <p:cNvPr id="29" name="Straight Arrow Connector 28">
            <a:extLst>
              <a:ext uri="{FF2B5EF4-FFF2-40B4-BE49-F238E27FC236}">
                <a16:creationId xmlns:a16="http://schemas.microsoft.com/office/drawing/2014/main" id="{0787A918-93DB-4294-8279-81FA5B6EE5E4}"/>
              </a:ext>
            </a:extLst>
          </p:cNvPr>
          <p:cNvCxnSpPr>
            <a:cxnSpLocks/>
          </p:cNvCxnSpPr>
          <p:nvPr/>
        </p:nvCxnSpPr>
        <p:spPr>
          <a:xfrm flipH="1" flipV="1">
            <a:off x="1447053" y="4809555"/>
            <a:ext cx="7937" cy="32321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075104C6-A2ED-431A-B8A0-9398BFAA23E4}"/>
                  </a:ext>
                </a:extLst>
              </p:cNvPr>
              <p:cNvSpPr txBox="1"/>
              <p:nvPr/>
            </p:nvSpPr>
            <p:spPr>
              <a:xfrm>
                <a:off x="958103" y="5002129"/>
                <a:ext cx="56810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𝑢</m:t>
                          </m:r>
                          <m:r>
                            <a:rPr lang="en-US" b="0" i="1" smtClean="0">
                              <a:latin typeface="Cambria Math" panose="02040503050406030204" pitchFamily="18" charset="0"/>
                            </a:rPr>
                            <m:t>−1</m:t>
                          </m:r>
                        </m:sub>
                      </m:sSub>
                      <m:r>
                        <a:rPr lang="en-US" b="0" i="1" smtClean="0">
                          <a:latin typeface="Cambria Math" panose="02040503050406030204" pitchFamily="18" charset="0"/>
                        </a:rPr>
                        <m:t> </m:t>
                      </m:r>
                    </m:oMath>
                  </m:oMathPara>
                </a14:m>
                <a:endParaRPr lang="en-US" b="0" dirty="0"/>
              </a:p>
            </p:txBody>
          </p:sp>
        </mc:Choice>
        <mc:Fallback xmlns="">
          <p:sp>
            <p:nvSpPr>
              <p:cNvPr id="8" name="TextBox 7">
                <a:extLst>
                  <a:ext uri="{FF2B5EF4-FFF2-40B4-BE49-F238E27FC236}">
                    <a16:creationId xmlns:a16="http://schemas.microsoft.com/office/drawing/2014/main" id="{075104C6-A2ED-431A-B8A0-9398BFAA23E4}"/>
                  </a:ext>
                </a:extLst>
              </p:cNvPr>
              <p:cNvSpPr txBox="1">
                <a:spLocks noRot="1" noChangeAspect="1" noMove="1" noResize="1" noEditPoints="1" noAdjustHandles="1" noChangeArrowheads="1" noChangeShapeType="1" noTextEdit="1"/>
              </p:cNvSpPr>
              <p:nvPr/>
            </p:nvSpPr>
            <p:spPr>
              <a:xfrm>
                <a:off x="958103" y="5002129"/>
                <a:ext cx="568104" cy="276999"/>
              </a:xfrm>
              <a:prstGeom prst="rect">
                <a:avLst/>
              </a:prstGeom>
              <a:blipFill>
                <a:blip r:embed="rId3"/>
                <a:stretch>
                  <a:fillRect l="-9677" b="-26667"/>
                </a:stretch>
              </a:blipFill>
            </p:spPr>
            <p:txBody>
              <a:bodyPr/>
              <a:lstStyle/>
              <a:p>
                <a:r>
                  <a:rPr lang="en-US">
                    <a:noFill/>
                  </a:rPr>
                  <a:t> </a:t>
                </a:r>
              </a:p>
            </p:txBody>
          </p:sp>
        </mc:Fallback>
      </mc:AlternateContent>
      <p:sp>
        <p:nvSpPr>
          <p:cNvPr id="61" name="Google Shape;59;p14">
            <a:extLst>
              <a:ext uri="{FF2B5EF4-FFF2-40B4-BE49-F238E27FC236}">
                <a16:creationId xmlns:a16="http://schemas.microsoft.com/office/drawing/2014/main" id="{EA7E5E44-12AD-4AC0-8D94-C7ABAF724D26}"/>
              </a:ext>
            </a:extLst>
          </p:cNvPr>
          <p:cNvSpPr txBox="1">
            <a:spLocks noChangeArrowheads="1"/>
          </p:cNvSpPr>
          <p:nvPr/>
        </p:nvSpPr>
        <p:spPr bwMode="auto">
          <a:xfrm>
            <a:off x="5615778" y="1847878"/>
            <a:ext cx="1316037" cy="461962"/>
          </a:xfrm>
          <a:prstGeom prst="rect">
            <a:avLst/>
          </a:prstGeom>
          <a:solidFill>
            <a:srgbClr val="EAD1DC"/>
          </a:solidFill>
          <a:ln w="9525">
            <a:solidFill>
              <a:srgbClr val="000000"/>
            </a:solidFill>
            <a:miter lim="800000"/>
            <a:headEnd/>
            <a:tailEnd/>
          </a:ln>
        </p:spPr>
        <p:txBody>
          <a:bodyPr lIns="91425" tIns="91425" rIns="91425" bIns="91425"/>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r>
              <a:rPr lang="en-GB" altLang="en-US" sz="1100" b="1" dirty="0"/>
              <a:t>Joint Network</a:t>
            </a:r>
            <a:endParaRPr lang="en-US" altLang="en-US" sz="1100" b="1" dirty="0"/>
          </a:p>
        </p:txBody>
      </p:sp>
      <p:sp>
        <p:nvSpPr>
          <p:cNvPr id="62" name="Google Shape;60;p14">
            <a:extLst>
              <a:ext uri="{FF2B5EF4-FFF2-40B4-BE49-F238E27FC236}">
                <a16:creationId xmlns:a16="http://schemas.microsoft.com/office/drawing/2014/main" id="{54A21685-35A0-4552-BE88-E3C0BF32A0B1}"/>
              </a:ext>
            </a:extLst>
          </p:cNvPr>
          <p:cNvSpPr txBox="1">
            <a:spLocks noChangeArrowheads="1"/>
          </p:cNvSpPr>
          <p:nvPr/>
        </p:nvSpPr>
        <p:spPr bwMode="auto">
          <a:xfrm>
            <a:off x="5134765" y="2873403"/>
            <a:ext cx="977900" cy="1003300"/>
          </a:xfrm>
          <a:prstGeom prst="rect">
            <a:avLst/>
          </a:prstGeom>
          <a:solidFill>
            <a:srgbClr val="EAD1DC"/>
          </a:solidFill>
          <a:ln w="9525">
            <a:solidFill>
              <a:srgbClr val="000000"/>
            </a:solidFill>
            <a:miter lim="800000"/>
            <a:headEnd/>
            <a:tailEnd/>
          </a:ln>
        </p:spPr>
        <p:txBody>
          <a:bodyPr lIns="91425" tIns="91425" rIns="91425" bIns="91425"/>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buClr>
                <a:srgbClr val="000000"/>
              </a:buClr>
              <a:buSzPts val="1100"/>
              <a:buFont typeface="Arial" panose="020B0604020202020204" pitchFamily="34" charset="0"/>
              <a:buNone/>
            </a:pPr>
            <a:r>
              <a:rPr lang="en-GB" altLang="en-US" sz="1100" b="1">
                <a:solidFill>
                  <a:srgbClr val="000000"/>
                </a:solidFill>
              </a:rPr>
              <a:t>Prediction</a:t>
            </a:r>
            <a:endParaRPr lang="en-US" altLang="en-US" sz="1100" b="1">
              <a:solidFill>
                <a:srgbClr val="000000"/>
              </a:solidFill>
            </a:endParaRPr>
          </a:p>
          <a:p>
            <a:pPr algn="ctr" eaLnBrk="1" hangingPunct="1">
              <a:buClr>
                <a:srgbClr val="000000"/>
              </a:buClr>
              <a:buSzPts val="1100"/>
              <a:buFont typeface="Arial" panose="020B0604020202020204" pitchFamily="34" charset="0"/>
              <a:buNone/>
            </a:pPr>
            <a:r>
              <a:rPr lang="en-GB" altLang="en-US" sz="1100" b="1">
                <a:solidFill>
                  <a:srgbClr val="000000"/>
                </a:solidFill>
              </a:rPr>
              <a:t>Network</a:t>
            </a:r>
            <a:endParaRPr lang="en-US" altLang="en-US" sz="1100" b="1"/>
          </a:p>
        </p:txBody>
      </p:sp>
      <p:sp>
        <p:nvSpPr>
          <p:cNvPr id="63" name="Google Shape;61;p14">
            <a:extLst>
              <a:ext uri="{FF2B5EF4-FFF2-40B4-BE49-F238E27FC236}">
                <a16:creationId xmlns:a16="http://schemas.microsoft.com/office/drawing/2014/main" id="{8136D599-E5FB-4F13-9A6C-EAA121D18A06}"/>
              </a:ext>
            </a:extLst>
          </p:cNvPr>
          <p:cNvSpPr txBox="1">
            <a:spLocks noChangeArrowheads="1"/>
          </p:cNvSpPr>
          <p:nvPr/>
        </p:nvSpPr>
        <p:spPr bwMode="auto">
          <a:xfrm>
            <a:off x="6680990" y="2873403"/>
            <a:ext cx="977900" cy="1003300"/>
          </a:xfrm>
          <a:prstGeom prst="rect">
            <a:avLst/>
          </a:prstGeom>
          <a:solidFill>
            <a:srgbClr val="EAD1DC"/>
          </a:solidFill>
          <a:ln w="9525">
            <a:solidFill>
              <a:schemeClr val="tx1"/>
            </a:solidFill>
            <a:miter lim="800000"/>
            <a:headEnd/>
            <a:tailEnd/>
          </a:ln>
        </p:spPr>
        <p:txBody>
          <a:bodyPr lIns="91425" tIns="91425" rIns="91425" bIns="91425"/>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buClr>
                <a:srgbClr val="000000"/>
              </a:buClr>
              <a:buSzPts val="1100"/>
              <a:buFont typeface="Arial" panose="020B0604020202020204" pitchFamily="34" charset="0"/>
              <a:buNone/>
            </a:pPr>
            <a:r>
              <a:rPr lang="en-GB" altLang="en-US" sz="1100" b="1">
                <a:solidFill>
                  <a:srgbClr val="000000"/>
                </a:solidFill>
              </a:rPr>
              <a:t>Encoder</a:t>
            </a:r>
            <a:endParaRPr lang="en-US" altLang="en-US" sz="1100" b="1">
              <a:solidFill>
                <a:srgbClr val="000000"/>
              </a:solidFill>
            </a:endParaRPr>
          </a:p>
          <a:p>
            <a:pPr algn="ctr" eaLnBrk="1" hangingPunct="1">
              <a:buClr>
                <a:srgbClr val="000000"/>
              </a:buClr>
              <a:buSzPts val="1100"/>
              <a:buFont typeface="Arial" panose="020B0604020202020204" pitchFamily="34" charset="0"/>
              <a:buNone/>
            </a:pPr>
            <a:r>
              <a:rPr lang="en-GB" altLang="en-US" sz="1100" b="1">
                <a:solidFill>
                  <a:srgbClr val="000000"/>
                </a:solidFill>
              </a:rPr>
              <a:t>Network</a:t>
            </a:r>
            <a:endParaRPr lang="en-US" altLang="en-US" sz="1100" b="1"/>
          </a:p>
        </p:txBody>
      </p:sp>
      <p:cxnSp>
        <p:nvCxnSpPr>
          <p:cNvPr id="64" name="Google Shape;74;p14">
            <a:extLst>
              <a:ext uri="{FF2B5EF4-FFF2-40B4-BE49-F238E27FC236}">
                <a16:creationId xmlns:a16="http://schemas.microsoft.com/office/drawing/2014/main" id="{0523ABF1-7DC3-4A1C-AB1D-AF18CE921825}"/>
              </a:ext>
            </a:extLst>
          </p:cNvPr>
          <p:cNvCxnSpPr>
            <a:cxnSpLocks/>
            <a:stCxn id="62" idx="0"/>
            <a:endCxn id="61" idx="2"/>
          </p:cNvCxnSpPr>
          <p:nvPr/>
        </p:nvCxnSpPr>
        <p:spPr bwMode="auto">
          <a:xfrm flipV="1">
            <a:off x="5623715" y="2309840"/>
            <a:ext cx="650082" cy="563563"/>
          </a:xfrm>
          <a:prstGeom prst="straightConnector1">
            <a:avLst/>
          </a:prstGeom>
          <a:noFill/>
          <a:ln w="9525">
            <a:solidFill>
              <a:srgbClr val="595959"/>
            </a:solidFill>
            <a:round/>
            <a:headEnd/>
            <a:tailEnd type="triangle" w="med" len="med"/>
          </a:ln>
          <a:extLst>
            <a:ext uri="{909E8E84-426E-40DD-AFC4-6F175D3DCCD1}">
              <a14:hiddenFill xmlns:a14="http://schemas.microsoft.com/office/drawing/2010/main">
                <a:noFill/>
              </a14:hiddenFill>
            </a:ext>
          </a:extLst>
        </p:spPr>
      </p:cxnSp>
      <p:cxnSp>
        <p:nvCxnSpPr>
          <p:cNvPr id="65" name="Google Shape;75;p14">
            <a:extLst>
              <a:ext uri="{FF2B5EF4-FFF2-40B4-BE49-F238E27FC236}">
                <a16:creationId xmlns:a16="http://schemas.microsoft.com/office/drawing/2014/main" id="{307872DD-9A93-41BE-81F2-66569E356D9D}"/>
              </a:ext>
            </a:extLst>
          </p:cNvPr>
          <p:cNvCxnSpPr>
            <a:cxnSpLocks/>
            <a:stCxn id="63" idx="0"/>
            <a:endCxn id="61" idx="2"/>
          </p:cNvCxnSpPr>
          <p:nvPr/>
        </p:nvCxnSpPr>
        <p:spPr bwMode="auto">
          <a:xfrm flipH="1" flipV="1">
            <a:off x="6273797" y="2309840"/>
            <a:ext cx="896143" cy="563563"/>
          </a:xfrm>
          <a:prstGeom prst="straightConnector1">
            <a:avLst/>
          </a:prstGeom>
          <a:noFill/>
          <a:ln w="9525">
            <a:solidFill>
              <a:srgbClr val="595959"/>
            </a:solidFill>
            <a:round/>
            <a:headEnd/>
            <a:tailEnd type="triangle" w="med" len="med"/>
          </a:ln>
          <a:extLst>
            <a:ext uri="{909E8E84-426E-40DD-AFC4-6F175D3DCCD1}">
              <a14:hiddenFill xmlns:a14="http://schemas.microsoft.com/office/drawing/2010/main">
                <a:noFill/>
              </a14:hiddenFill>
            </a:ext>
          </a:extLst>
        </p:spPr>
      </p:cxnSp>
      <p:cxnSp>
        <p:nvCxnSpPr>
          <p:cNvPr id="66" name="Google Shape;78;p14">
            <a:extLst>
              <a:ext uri="{FF2B5EF4-FFF2-40B4-BE49-F238E27FC236}">
                <a16:creationId xmlns:a16="http://schemas.microsoft.com/office/drawing/2014/main" id="{FD439EDE-8D0D-4FB1-84AA-72B1F22C7BF3}"/>
              </a:ext>
            </a:extLst>
          </p:cNvPr>
          <p:cNvCxnSpPr>
            <a:cxnSpLocks/>
            <a:stCxn id="61" idx="0"/>
          </p:cNvCxnSpPr>
          <p:nvPr/>
        </p:nvCxnSpPr>
        <p:spPr bwMode="auto">
          <a:xfrm flipV="1">
            <a:off x="6273797" y="1563716"/>
            <a:ext cx="793" cy="284162"/>
          </a:xfrm>
          <a:prstGeom prst="straightConnector1">
            <a:avLst/>
          </a:prstGeom>
          <a:noFill/>
          <a:ln w="9525">
            <a:solidFill>
              <a:srgbClr val="595959"/>
            </a:solidFill>
            <a:round/>
            <a:headEnd/>
            <a:tailEnd type="triangle" w="med" len="med"/>
          </a:ln>
          <a:extLst>
            <a:ext uri="{909E8E84-426E-40DD-AFC4-6F175D3DCCD1}">
              <a14:hiddenFill xmlns:a14="http://schemas.microsoft.com/office/drawing/2010/main">
                <a:noFill/>
              </a14:hiddenFill>
            </a:ext>
          </a:extLst>
        </p:spPr>
      </p:cxnSp>
      <p:sp>
        <p:nvSpPr>
          <p:cNvPr id="67" name="Google Shape;80;p14">
            <a:extLst>
              <a:ext uri="{FF2B5EF4-FFF2-40B4-BE49-F238E27FC236}">
                <a16:creationId xmlns:a16="http://schemas.microsoft.com/office/drawing/2014/main" id="{E43F653B-F98D-4C3A-B68C-4C3EF3632FCF}"/>
              </a:ext>
            </a:extLst>
          </p:cNvPr>
          <p:cNvSpPr txBox="1">
            <a:spLocks noChangeArrowheads="1"/>
          </p:cNvSpPr>
          <p:nvPr/>
        </p:nvSpPr>
        <p:spPr bwMode="auto">
          <a:xfrm>
            <a:off x="5372890" y="1087465"/>
            <a:ext cx="1879600"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91425" rIns="91425" bIns="91425"/>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r>
              <a:rPr lang="en-GB" altLang="en-US" sz="1100" b="1" dirty="0"/>
              <a:t>Output probabilities over all symbols</a:t>
            </a:r>
            <a:endParaRPr lang="en-US" altLang="en-US" sz="1100" b="1" dirty="0"/>
          </a:p>
        </p:txBody>
      </p:sp>
      <p:grpSp>
        <p:nvGrpSpPr>
          <p:cNvPr id="68" name="Group 67">
            <a:extLst>
              <a:ext uri="{FF2B5EF4-FFF2-40B4-BE49-F238E27FC236}">
                <a16:creationId xmlns:a16="http://schemas.microsoft.com/office/drawing/2014/main" id="{0AD4DA25-E9F6-4A29-B269-20F6C9CE7386}"/>
              </a:ext>
            </a:extLst>
          </p:cNvPr>
          <p:cNvGrpSpPr/>
          <p:nvPr/>
        </p:nvGrpSpPr>
        <p:grpSpPr>
          <a:xfrm>
            <a:off x="4806973" y="5643134"/>
            <a:ext cx="3446416" cy="563563"/>
            <a:chOff x="116946" y="5449403"/>
            <a:chExt cx="3446416" cy="563563"/>
          </a:xfrm>
        </p:grpSpPr>
        <p:sp>
          <p:nvSpPr>
            <p:cNvPr id="69" name="Rectangle 68">
              <a:extLst>
                <a:ext uri="{FF2B5EF4-FFF2-40B4-BE49-F238E27FC236}">
                  <a16:creationId xmlns:a16="http://schemas.microsoft.com/office/drawing/2014/main" id="{6FFB6B85-E3D6-4F79-8379-197866A46ACE}"/>
                </a:ext>
              </a:extLst>
            </p:cNvPr>
            <p:cNvSpPr/>
            <p:nvPr/>
          </p:nvSpPr>
          <p:spPr>
            <a:xfrm>
              <a:off x="116946" y="5449403"/>
              <a:ext cx="3446416" cy="563563"/>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0" name="Rectangle 69">
              <a:extLst>
                <a:ext uri="{FF2B5EF4-FFF2-40B4-BE49-F238E27FC236}">
                  <a16:creationId xmlns:a16="http://schemas.microsoft.com/office/drawing/2014/main" id="{DE67B28B-A083-443E-BA1D-E7C3033AF998}"/>
                </a:ext>
              </a:extLst>
            </p:cNvPr>
            <p:cNvSpPr/>
            <p:nvPr/>
          </p:nvSpPr>
          <p:spPr>
            <a:xfrm>
              <a:off x="299485" y="5568467"/>
              <a:ext cx="434975" cy="3000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1100" err="1">
                  <a:solidFill>
                    <a:schemeClr val="tx1"/>
                  </a:solidFill>
                  <a:cs typeface="Calibri" panose="020F0502020204030204" pitchFamily="34" charset="0"/>
                </a:rPr>
                <a:t>En</a:t>
              </a:r>
              <a:r>
                <a:rPr lang="en-US" sz="1100">
                  <a:solidFill>
                    <a:schemeClr val="tx1"/>
                  </a:solidFill>
                  <a:cs typeface="Calibri" panose="020F0502020204030204" pitchFamily="34" charset="0"/>
                </a:rPr>
                <a:t>-IN</a:t>
              </a:r>
            </a:p>
          </p:txBody>
        </p:sp>
        <p:sp>
          <p:nvSpPr>
            <p:cNvPr id="71" name="Rectangle 70">
              <a:extLst>
                <a:ext uri="{FF2B5EF4-FFF2-40B4-BE49-F238E27FC236}">
                  <a16:creationId xmlns:a16="http://schemas.microsoft.com/office/drawing/2014/main" id="{31EB89A6-E19D-44E7-8E28-D532AF5C90C9}"/>
                </a:ext>
              </a:extLst>
            </p:cNvPr>
            <p:cNvSpPr/>
            <p:nvPr/>
          </p:nvSpPr>
          <p:spPr>
            <a:xfrm>
              <a:off x="956710" y="5568467"/>
              <a:ext cx="434975" cy="3000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1100">
                  <a:solidFill>
                    <a:schemeClr val="tx1"/>
                  </a:solidFill>
                  <a:cs typeface="Calibri" panose="020F0502020204030204" pitchFamily="34" charset="0"/>
                </a:rPr>
                <a:t>Hi-IN</a:t>
              </a:r>
            </a:p>
          </p:txBody>
        </p:sp>
        <p:sp>
          <p:nvSpPr>
            <p:cNvPr id="72" name="Rectangle 71">
              <a:extLst>
                <a:ext uri="{FF2B5EF4-FFF2-40B4-BE49-F238E27FC236}">
                  <a16:creationId xmlns:a16="http://schemas.microsoft.com/office/drawing/2014/main" id="{A911FE22-4015-4599-9451-62CD20F9D2A7}"/>
                </a:ext>
              </a:extLst>
            </p:cNvPr>
            <p:cNvSpPr/>
            <p:nvPr/>
          </p:nvSpPr>
          <p:spPr>
            <a:xfrm>
              <a:off x="1621873" y="5568467"/>
              <a:ext cx="436562" cy="3000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1100">
                  <a:solidFill>
                    <a:schemeClr val="tx1"/>
                  </a:solidFill>
                  <a:cs typeface="Calibri" panose="020F0502020204030204" pitchFamily="34" charset="0"/>
                </a:rPr>
                <a:t>Ta-IN</a:t>
              </a:r>
            </a:p>
          </p:txBody>
        </p:sp>
        <p:sp>
          <p:nvSpPr>
            <p:cNvPr id="73" name="Rectangle 72">
              <a:extLst>
                <a:ext uri="{FF2B5EF4-FFF2-40B4-BE49-F238E27FC236}">
                  <a16:creationId xmlns:a16="http://schemas.microsoft.com/office/drawing/2014/main" id="{EEED8625-2C52-4A0C-A1D8-3542F73659DF}"/>
                </a:ext>
              </a:extLst>
            </p:cNvPr>
            <p:cNvSpPr/>
            <p:nvPr/>
          </p:nvSpPr>
          <p:spPr>
            <a:xfrm>
              <a:off x="2258394" y="5578274"/>
              <a:ext cx="496888" cy="3000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1100" err="1">
                  <a:solidFill>
                    <a:schemeClr val="tx1"/>
                  </a:solidFill>
                  <a:cs typeface="Calibri" panose="020F0502020204030204" pitchFamily="34" charset="0"/>
                </a:rPr>
                <a:t>Mr</a:t>
              </a:r>
              <a:r>
                <a:rPr lang="en-US" sz="1100">
                  <a:solidFill>
                    <a:schemeClr val="tx1"/>
                  </a:solidFill>
                  <a:cs typeface="Calibri" panose="020F0502020204030204" pitchFamily="34" charset="0"/>
                </a:rPr>
                <a:t>-IN</a:t>
              </a:r>
            </a:p>
          </p:txBody>
        </p:sp>
        <p:sp>
          <p:nvSpPr>
            <p:cNvPr id="74" name="Rectangle 73">
              <a:extLst>
                <a:ext uri="{FF2B5EF4-FFF2-40B4-BE49-F238E27FC236}">
                  <a16:creationId xmlns:a16="http://schemas.microsoft.com/office/drawing/2014/main" id="{9A333A64-CDAF-4861-B31C-23F13DB469D9}"/>
                </a:ext>
              </a:extLst>
            </p:cNvPr>
            <p:cNvSpPr/>
            <p:nvPr/>
          </p:nvSpPr>
          <p:spPr>
            <a:xfrm>
              <a:off x="2928111" y="5592038"/>
              <a:ext cx="495300" cy="3016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1100">
                  <a:solidFill>
                    <a:schemeClr val="tx1"/>
                  </a:solidFill>
                  <a:cs typeface="Calibri" panose="020F0502020204030204" pitchFamily="34" charset="0"/>
                </a:rPr>
                <a:t>Gu-IN</a:t>
              </a:r>
            </a:p>
          </p:txBody>
        </p:sp>
      </p:grpSp>
      <p:sp>
        <p:nvSpPr>
          <p:cNvPr id="75" name="Google Shape;61;p14">
            <a:extLst>
              <a:ext uri="{FF2B5EF4-FFF2-40B4-BE49-F238E27FC236}">
                <a16:creationId xmlns:a16="http://schemas.microsoft.com/office/drawing/2014/main" id="{C053BD28-8D79-4E4A-A421-F9B6E4D0D110}"/>
              </a:ext>
            </a:extLst>
          </p:cNvPr>
          <p:cNvSpPr txBox="1">
            <a:spLocks noChangeArrowheads="1"/>
          </p:cNvSpPr>
          <p:nvPr/>
        </p:nvSpPr>
        <p:spPr bwMode="auto">
          <a:xfrm>
            <a:off x="6680990" y="4152775"/>
            <a:ext cx="977900" cy="687605"/>
          </a:xfrm>
          <a:prstGeom prst="rect">
            <a:avLst/>
          </a:prstGeom>
          <a:solidFill>
            <a:srgbClr val="EAD1DC"/>
          </a:solidFill>
          <a:ln w="9525">
            <a:solidFill>
              <a:schemeClr val="tx1"/>
            </a:solidFill>
            <a:miter lim="800000"/>
            <a:headEnd/>
            <a:tailEnd/>
          </a:ln>
        </p:spPr>
        <p:txBody>
          <a:bodyPr lIns="91425" tIns="91425" rIns="91425" bIns="91425"/>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buClr>
                <a:srgbClr val="000000"/>
              </a:buClr>
              <a:buSzPts val="1100"/>
              <a:buFont typeface="Arial" panose="020B0604020202020204" pitchFamily="34" charset="0"/>
              <a:buNone/>
            </a:pPr>
            <a:r>
              <a:rPr lang="en-US" altLang="en-US" sz="1100" b="1" dirty="0">
                <a:solidFill>
                  <a:srgbClr val="000000"/>
                </a:solidFill>
              </a:rPr>
              <a:t>Feature extraction</a:t>
            </a:r>
            <a:endParaRPr lang="en-US" altLang="en-US" sz="1100" b="1" dirty="0"/>
          </a:p>
        </p:txBody>
      </p:sp>
      <p:sp>
        <p:nvSpPr>
          <p:cNvPr id="76" name="Google Shape;61;p14">
            <a:extLst>
              <a:ext uri="{FF2B5EF4-FFF2-40B4-BE49-F238E27FC236}">
                <a16:creationId xmlns:a16="http://schemas.microsoft.com/office/drawing/2014/main" id="{895DB5CF-D510-43C4-A560-1F7B1AE58143}"/>
              </a:ext>
            </a:extLst>
          </p:cNvPr>
          <p:cNvSpPr txBox="1">
            <a:spLocks noChangeArrowheads="1"/>
          </p:cNvSpPr>
          <p:nvPr/>
        </p:nvSpPr>
        <p:spPr bwMode="auto">
          <a:xfrm>
            <a:off x="5126828" y="4206108"/>
            <a:ext cx="977900" cy="563563"/>
          </a:xfrm>
          <a:prstGeom prst="rect">
            <a:avLst/>
          </a:prstGeom>
          <a:solidFill>
            <a:srgbClr val="EAD1DC"/>
          </a:solidFill>
          <a:ln w="9525">
            <a:solidFill>
              <a:schemeClr val="tx1"/>
            </a:solidFill>
            <a:miter lim="800000"/>
            <a:headEnd/>
            <a:tailEnd/>
          </a:ln>
        </p:spPr>
        <p:txBody>
          <a:bodyPr lIns="91425" tIns="91425" rIns="91425" bIns="91425"/>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buClr>
                <a:srgbClr val="000000"/>
              </a:buClr>
              <a:buSzPts val="1100"/>
              <a:buFont typeface="Arial" panose="020B0604020202020204" pitchFamily="34" charset="0"/>
              <a:buNone/>
            </a:pPr>
            <a:r>
              <a:rPr lang="en-US" altLang="en-US" sz="1100" b="1" dirty="0"/>
              <a:t>Label extraction</a:t>
            </a:r>
          </a:p>
        </p:txBody>
      </p:sp>
      <p:cxnSp>
        <p:nvCxnSpPr>
          <p:cNvPr id="77" name="Straight Arrow Connector 76">
            <a:extLst>
              <a:ext uri="{FF2B5EF4-FFF2-40B4-BE49-F238E27FC236}">
                <a16:creationId xmlns:a16="http://schemas.microsoft.com/office/drawing/2014/main" id="{A7AAA42A-05BD-40A0-A579-DF849BED8DCE}"/>
              </a:ext>
            </a:extLst>
          </p:cNvPr>
          <p:cNvCxnSpPr>
            <a:cxnSpLocks/>
            <a:stCxn id="69" idx="0"/>
            <a:endCxn id="75" idx="2"/>
          </p:cNvCxnSpPr>
          <p:nvPr/>
        </p:nvCxnSpPr>
        <p:spPr>
          <a:xfrm flipV="1">
            <a:off x="6530181" y="4840380"/>
            <a:ext cx="639759" cy="80275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C4B6D946-CA82-4A44-B9A8-B8B5C17F0AE6}"/>
              </a:ext>
            </a:extLst>
          </p:cNvPr>
          <p:cNvCxnSpPr>
            <a:cxnSpLocks/>
            <a:stCxn id="76" idx="0"/>
            <a:endCxn id="62" idx="2"/>
          </p:cNvCxnSpPr>
          <p:nvPr/>
        </p:nvCxnSpPr>
        <p:spPr>
          <a:xfrm flipV="1">
            <a:off x="5615778" y="3876703"/>
            <a:ext cx="7937" cy="32940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6CB7E942-C539-4E32-834B-95745B489694}"/>
              </a:ext>
            </a:extLst>
          </p:cNvPr>
          <p:cNvCxnSpPr>
            <a:cxnSpLocks/>
            <a:stCxn id="75" idx="0"/>
            <a:endCxn id="63" idx="2"/>
          </p:cNvCxnSpPr>
          <p:nvPr/>
        </p:nvCxnSpPr>
        <p:spPr>
          <a:xfrm flipV="1">
            <a:off x="7169940" y="3876703"/>
            <a:ext cx="0" cy="27607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0" name="Rectangle 79">
            <a:extLst>
              <a:ext uri="{FF2B5EF4-FFF2-40B4-BE49-F238E27FC236}">
                <a16:creationId xmlns:a16="http://schemas.microsoft.com/office/drawing/2014/main" id="{BE273AB2-C404-4DFD-941E-E404625A202C}"/>
              </a:ext>
            </a:extLst>
          </p:cNvPr>
          <p:cNvSpPr/>
          <p:nvPr/>
        </p:nvSpPr>
        <p:spPr>
          <a:xfrm>
            <a:off x="7669212" y="4152775"/>
            <a:ext cx="106247" cy="687605"/>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chemeClr val="tx1"/>
                </a:solidFill>
              </a:rPr>
              <a:t>1</a:t>
            </a:r>
          </a:p>
          <a:p>
            <a:pPr algn="ctr"/>
            <a:r>
              <a:rPr lang="en-US" sz="900" b="1" dirty="0">
                <a:solidFill>
                  <a:schemeClr val="tx1"/>
                </a:solidFill>
              </a:rPr>
              <a:t>0</a:t>
            </a:r>
          </a:p>
          <a:p>
            <a:pPr algn="ctr"/>
            <a:r>
              <a:rPr lang="en-US" sz="900" b="1" dirty="0">
                <a:solidFill>
                  <a:schemeClr val="tx1"/>
                </a:solidFill>
              </a:rPr>
              <a:t>0</a:t>
            </a:r>
          </a:p>
          <a:p>
            <a:pPr algn="ctr"/>
            <a:r>
              <a:rPr lang="en-US" sz="900" b="1" dirty="0">
                <a:solidFill>
                  <a:schemeClr val="tx1"/>
                </a:solidFill>
              </a:rPr>
              <a:t>0</a:t>
            </a:r>
          </a:p>
          <a:p>
            <a:pPr algn="ctr"/>
            <a:r>
              <a:rPr lang="en-US" sz="900" b="1" dirty="0">
                <a:solidFill>
                  <a:schemeClr val="tx1"/>
                </a:solidFill>
              </a:rPr>
              <a:t>0</a:t>
            </a:r>
          </a:p>
        </p:txBody>
      </p:sp>
      <p:cxnSp>
        <p:nvCxnSpPr>
          <p:cNvPr id="81" name="Straight Arrow Connector 80">
            <a:extLst>
              <a:ext uri="{FF2B5EF4-FFF2-40B4-BE49-F238E27FC236}">
                <a16:creationId xmlns:a16="http://schemas.microsoft.com/office/drawing/2014/main" id="{17A30862-665F-4EEB-B5EF-91F142F214A8}"/>
              </a:ext>
            </a:extLst>
          </p:cNvPr>
          <p:cNvCxnSpPr>
            <a:cxnSpLocks/>
          </p:cNvCxnSpPr>
          <p:nvPr/>
        </p:nvCxnSpPr>
        <p:spPr>
          <a:xfrm flipH="1" flipV="1">
            <a:off x="5615778" y="4769671"/>
            <a:ext cx="7937" cy="32321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82" name="TextBox 81">
                <a:extLst>
                  <a:ext uri="{FF2B5EF4-FFF2-40B4-BE49-F238E27FC236}">
                    <a16:creationId xmlns:a16="http://schemas.microsoft.com/office/drawing/2014/main" id="{3D5447CB-7792-4B9C-88E0-C6B6A78E6CBD}"/>
                  </a:ext>
                </a:extLst>
              </p:cNvPr>
              <p:cNvSpPr txBox="1"/>
              <p:nvPr/>
            </p:nvSpPr>
            <p:spPr>
              <a:xfrm>
                <a:off x="5126828" y="4962245"/>
                <a:ext cx="56810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𝑢</m:t>
                          </m:r>
                          <m:r>
                            <a:rPr lang="en-US" b="0" i="1" smtClean="0">
                              <a:latin typeface="Cambria Math" panose="02040503050406030204" pitchFamily="18" charset="0"/>
                            </a:rPr>
                            <m:t>−1</m:t>
                          </m:r>
                        </m:sub>
                      </m:sSub>
                      <m:r>
                        <a:rPr lang="en-US" b="0" i="1" smtClean="0">
                          <a:latin typeface="Cambria Math" panose="02040503050406030204" pitchFamily="18" charset="0"/>
                        </a:rPr>
                        <m:t> </m:t>
                      </m:r>
                    </m:oMath>
                  </m:oMathPara>
                </a14:m>
                <a:endParaRPr lang="en-US" b="0" dirty="0"/>
              </a:p>
            </p:txBody>
          </p:sp>
        </mc:Choice>
        <mc:Fallback xmlns="">
          <p:sp>
            <p:nvSpPr>
              <p:cNvPr id="82" name="TextBox 81">
                <a:extLst>
                  <a:ext uri="{FF2B5EF4-FFF2-40B4-BE49-F238E27FC236}">
                    <a16:creationId xmlns:a16="http://schemas.microsoft.com/office/drawing/2014/main" id="{3D5447CB-7792-4B9C-88E0-C6B6A78E6CBD}"/>
                  </a:ext>
                </a:extLst>
              </p:cNvPr>
              <p:cNvSpPr txBox="1">
                <a:spLocks noRot="1" noChangeAspect="1" noMove="1" noResize="1" noEditPoints="1" noAdjustHandles="1" noChangeArrowheads="1" noChangeShapeType="1" noTextEdit="1"/>
              </p:cNvSpPr>
              <p:nvPr/>
            </p:nvSpPr>
            <p:spPr>
              <a:xfrm>
                <a:off x="5126828" y="4962245"/>
                <a:ext cx="568104" cy="276999"/>
              </a:xfrm>
              <a:prstGeom prst="rect">
                <a:avLst/>
              </a:prstGeom>
              <a:blipFill>
                <a:blip r:embed="rId4"/>
                <a:stretch>
                  <a:fillRect l="-9677" b="-26667"/>
                </a:stretch>
              </a:blipFill>
            </p:spPr>
            <p:txBody>
              <a:bodyPr/>
              <a:lstStyle/>
              <a:p>
                <a:r>
                  <a:rPr lang="en-US">
                    <a:noFill/>
                  </a:rPr>
                  <a:t> </a:t>
                </a:r>
              </a:p>
            </p:txBody>
          </p:sp>
        </mc:Fallback>
      </mc:AlternateContent>
      <p:sp>
        <p:nvSpPr>
          <p:cNvPr id="16" name="TextBox 15">
            <a:extLst>
              <a:ext uri="{FF2B5EF4-FFF2-40B4-BE49-F238E27FC236}">
                <a16:creationId xmlns:a16="http://schemas.microsoft.com/office/drawing/2014/main" id="{BCF8D51D-94AC-43BC-9D25-B3974487846E}"/>
              </a:ext>
            </a:extLst>
          </p:cNvPr>
          <p:cNvSpPr txBox="1"/>
          <p:nvPr/>
        </p:nvSpPr>
        <p:spPr>
          <a:xfrm>
            <a:off x="129587" y="6314111"/>
            <a:ext cx="12288417" cy="523220"/>
          </a:xfrm>
          <a:prstGeom prst="rect">
            <a:avLst/>
          </a:prstGeom>
          <a:noFill/>
        </p:spPr>
        <p:txBody>
          <a:bodyPr wrap="square" rtlCol="0">
            <a:spAutoFit/>
          </a:bodyPr>
          <a:lstStyle/>
          <a:p>
            <a:r>
              <a:rPr lang="en-US" sz="1400" dirty="0"/>
              <a:t>A. Kannan, A. Datta, T. N. Sainath, E. Weinstein, B. </a:t>
            </a:r>
            <a:r>
              <a:rPr lang="en-US" sz="1400" dirty="0" err="1"/>
              <a:t>Ramabhadran</a:t>
            </a:r>
            <a:r>
              <a:rPr lang="en-US" sz="1400" dirty="0"/>
              <a:t>, Y. Wu, A. </a:t>
            </a:r>
            <a:r>
              <a:rPr lang="en-US" sz="1400" dirty="0" err="1"/>
              <a:t>Bapna</a:t>
            </a:r>
            <a:r>
              <a:rPr lang="en-US" sz="1400" dirty="0"/>
              <a:t>, Z. Chen, and S. Lee, “Large-scale multilingual speech recognition with a streaming end-to-end model,” Interspeech 2019.</a:t>
            </a:r>
          </a:p>
        </p:txBody>
      </p:sp>
      <p:sp>
        <p:nvSpPr>
          <p:cNvPr id="18" name="TextBox 17">
            <a:extLst>
              <a:ext uri="{FF2B5EF4-FFF2-40B4-BE49-F238E27FC236}">
                <a16:creationId xmlns:a16="http://schemas.microsoft.com/office/drawing/2014/main" id="{551D584B-C908-444D-A3C5-4EBFB8E866F1}"/>
              </a:ext>
            </a:extLst>
          </p:cNvPr>
          <p:cNvSpPr txBox="1"/>
          <p:nvPr/>
        </p:nvSpPr>
        <p:spPr>
          <a:xfrm>
            <a:off x="7901665" y="2214608"/>
            <a:ext cx="4141547" cy="1200329"/>
          </a:xfrm>
          <a:prstGeom prst="rect">
            <a:avLst/>
          </a:prstGeom>
          <a:noFill/>
        </p:spPr>
        <p:txBody>
          <a:bodyPr wrap="square" rtlCol="0">
            <a:spAutoFit/>
          </a:bodyPr>
          <a:lstStyle/>
          <a:p>
            <a:pPr marL="342900" indent="-342900">
              <a:buFont typeface="Arial" panose="020B0604020202020204" pitchFamily="34" charset="0"/>
              <a:buChar char="•"/>
            </a:pPr>
            <a:r>
              <a:rPr lang="en-US" dirty="0"/>
              <a:t>Vanilla model is multilingual, LID-free, streaming</a:t>
            </a:r>
          </a:p>
          <a:p>
            <a:pPr marL="342900" indent="-342900">
              <a:buFont typeface="Arial" panose="020B0604020202020204" pitchFamily="34" charset="0"/>
              <a:buChar char="•"/>
            </a:pPr>
            <a:r>
              <a:rPr lang="en-US" dirty="0"/>
              <a:t>1hot is multilingual and streaming (not LID-free)</a:t>
            </a:r>
          </a:p>
        </p:txBody>
      </p:sp>
      <p:sp>
        <p:nvSpPr>
          <p:cNvPr id="20" name="TextBox 19">
            <a:extLst>
              <a:ext uri="{FF2B5EF4-FFF2-40B4-BE49-F238E27FC236}">
                <a16:creationId xmlns:a16="http://schemas.microsoft.com/office/drawing/2014/main" id="{D6FF5992-6DF2-401E-B9BD-A2A79D0242E4}"/>
              </a:ext>
            </a:extLst>
          </p:cNvPr>
          <p:cNvSpPr txBox="1"/>
          <p:nvPr/>
        </p:nvSpPr>
        <p:spPr>
          <a:xfrm>
            <a:off x="4627984" y="970384"/>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94649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FA4197-6B0C-434B-9440-6C06BD3FCD36}"/>
              </a:ext>
            </a:extLst>
          </p:cNvPr>
          <p:cNvSpPr>
            <a:spLocks noGrp="1"/>
          </p:cNvSpPr>
          <p:nvPr>
            <p:ph type="title"/>
          </p:nvPr>
        </p:nvSpPr>
        <p:spPr/>
        <p:txBody>
          <a:bodyPr/>
          <a:lstStyle/>
          <a:p>
            <a:r>
              <a:rPr lang="en-US" dirty="0"/>
              <a:t>Multilingual model results</a:t>
            </a:r>
          </a:p>
        </p:txBody>
      </p:sp>
      <p:pic>
        <p:nvPicPr>
          <p:cNvPr id="5" name="Picture 4" descr="Table&#10;&#10;Description automatically generated">
            <a:extLst>
              <a:ext uri="{FF2B5EF4-FFF2-40B4-BE49-F238E27FC236}">
                <a16:creationId xmlns:a16="http://schemas.microsoft.com/office/drawing/2014/main" id="{FE8C348E-FEF6-4FD8-9595-2C4E6801175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91686" y="1690688"/>
            <a:ext cx="8513154" cy="3705225"/>
          </a:xfrm>
          <a:prstGeom prst="rect">
            <a:avLst/>
          </a:prstGeom>
        </p:spPr>
      </p:pic>
      <p:pic>
        <p:nvPicPr>
          <p:cNvPr id="7" name="Picture 6" descr="Diagram&#10;&#10;Description automatically generated">
            <a:extLst>
              <a:ext uri="{FF2B5EF4-FFF2-40B4-BE49-F238E27FC236}">
                <a16:creationId xmlns:a16="http://schemas.microsoft.com/office/drawing/2014/main" id="{3C703EBD-00EE-4B51-B72F-6F8E8892EDB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7662" y="1690688"/>
            <a:ext cx="3314024" cy="4233775"/>
          </a:xfrm>
          <a:prstGeom prst="rect">
            <a:avLst/>
          </a:prstGeom>
        </p:spPr>
      </p:pic>
    </p:spTree>
    <p:extLst>
      <p:ext uri="{BB962C8B-B14F-4D97-AF65-F5344CB8AC3E}">
        <p14:creationId xmlns:p14="http://schemas.microsoft.com/office/powerpoint/2010/main" val="4973381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2084B-2CEF-43AD-A71E-30914879051E}"/>
              </a:ext>
            </a:extLst>
          </p:cNvPr>
          <p:cNvSpPr>
            <a:spLocks noGrp="1"/>
          </p:cNvSpPr>
          <p:nvPr>
            <p:ph type="title"/>
          </p:nvPr>
        </p:nvSpPr>
        <p:spPr>
          <a:xfrm>
            <a:off x="860566" y="-9558"/>
            <a:ext cx="10515600" cy="668548"/>
          </a:xfrm>
        </p:spPr>
        <p:txBody>
          <a:bodyPr>
            <a:normAutofit fontScale="90000"/>
          </a:bodyPr>
          <a:lstStyle/>
          <a:p>
            <a:r>
              <a:rPr lang="en-US" dirty="0"/>
              <a:t>MultiSoftmax model</a:t>
            </a:r>
          </a:p>
        </p:txBody>
      </p:sp>
      <p:pic>
        <p:nvPicPr>
          <p:cNvPr id="17" name="Picture 16" descr="Diagram&#10;&#10;Description automatically generated">
            <a:extLst>
              <a:ext uri="{FF2B5EF4-FFF2-40B4-BE49-F238E27FC236}">
                <a16:creationId xmlns:a16="http://schemas.microsoft.com/office/drawing/2014/main" id="{C17D6115-F2EE-4BB2-A406-E93763DD14E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5352" y="1225813"/>
            <a:ext cx="4041998" cy="3865199"/>
          </a:xfrm>
          <a:prstGeom prst="rect">
            <a:avLst/>
          </a:prstGeom>
        </p:spPr>
      </p:pic>
      <p:pic>
        <p:nvPicPr>
          <p:cNvPr id="19" name="Picture 18" descr="Table&#10;&#10;Description automatically generated">
            <a:extLst>
              <a:ext uri="{FF2B5EF4-FFF2-40B4-BE49-F238E27FC236}">
                <a16:creationId xmlns:a16="http://schemas.microsoft.com/office/drawing/2014/main" id="{56788215-FBDB-4950-B859-BD9C5943723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32445" y="1225813"/>
            <a:ext cx="5334000" cy="3314700"/>
          </a:xfrm>
          <a:prstGeom prst="rect">
            <a:avLst/>
          </a:prstGeom>
        </p:spPr>
      </p:pic>
      <p:sp>
        <p:nvSpPr>
          <p:cNvPr id="3" name="TextBox 2">
            <a:extLst>
              <a:ext uri="{FF2B5EF4-FFF2-40B4-BE49-F238E27FC236}">
                <a16:creationId xmlns:a16="http://schemas.microsoft.com/office/drawing/2014/main" id="{666621BE-1478-4597-8265-204E6E7F83FA}"/>
              </a:ext>
            </a:extLst>
          </p:cNvPr>
          <p:cNvSpPr txBox="1"/>
          <p:nvPr/>
        </p:nvSpPr>
        <p:spPr>
          <a:xfrm>
            <a:off x="99237" y="6103088"/>
            <a:ext cx="11993526" cy="646331"/>
          </a:xfrm>
          <a:prstGeom prst="rect">
            <a:avLst/>
          </a:prstGeom>
          <a:noFill/>
        </p:spPr>
        <p:txBody>
          <a:bodyPr wrap="square" rtlCol="0">
            <a:spAutoFit/>
          </a:bodyPr>
          <a:lstStyle/>
          <a:p>
            <a:r>
              <a:rPr lang="en-US" dirty="0"/>
              <a:t>Vikas Joshi, Amit Das, Eric Sun, Rupesh R. Mehta, Jinyu Li, Yifan Gong, </a:t>
            </a:r>
            <a:r>
              <a:rPr lang="en-US" b="1" dirty="0"/>
              <a:t>“Multiple </a:t>
            </a:r>
            <a:r>
              <a:rPr lang="en-US" b="1" dirty="0" err="1"/>
              <a:t>Softmax</a:t>
            </a:r>
            <a:r>
              <a:rPr lang="en-US" b="1" dirty="0"/>
              <a:t> Architecture for Streaming Multilingual End-to-End ASR Systems</a:t>
            </a:r>
            <a:r>
              <a:rPr lang="en-US" dirty="0"/>
              <a:t>”, Interspeech 2021.</a:t>
            </a:r>
          </a:p>
        </p:txBody>
      </p:sp>
    </p:spTree>
    <p:extLst>
      <p:ext uri="{BB962C8B-B14F-4D97-AF65-F5344CB8AC3E}">
        <p14:creationId xmlns:p14="http://schemas.microsoft.com/office/powerpoint/2010/main" val="1949487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819A166-7571-4003-A6B8-B62034C3ED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09320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CF7B66D-D177-4991-941F-F3DC4B7F60C8}"/>
              </a:ext>
            </a:extLst>
          </p:cNvPr>
          <p:cNvSpPr>
            <a:spLocks noGrp="1"/>
          </p:cNvSpPr>
          <p:nvPr>
            <p:ph type="title"/>
          </p:nvPr>
        </p:nvSpPr>
        <p:spPr>
          <a:xfrm>
            <a:off x="524741" y="620392"/>
            <a:ext cx="3808268" cy="5504688"/>
          </a:xfrm>
        </p:spPr>
        <p:txBody>
          <a:bodyPr>
            <a:normAutofit/>
          </a:bodyPr>
          <a:lstStyle/>
          <a:p>
            <a:r>
              <a:rPr lang="en-US" sz="6000">
                <a:solidFill>
                  <a:schemeClr val="bg1"/>
                </a:solidFill>
              </a:rPr>
              <a:t>Outline</a:t>
            </a:r>
          </a:p>
        </p:txBody>
      </p:sp>
      <p:graphicFrame>
        <p:nvGraphicFramePr>
          <p:cNvPr id="5" name="Content Placeholder 2">
            <a:extLst>
              <a:ext uri="{FF2B5EF4-FFF2-40B4-BE49-F238E27FC236}">
                <a16:creationId xmlns:a16="http://schemas.microsoft.com/office/drawing/2014/main" id="{B4EDEE59-177D-4A22-A5A9-FDF9FEF553EC}"/>
              </a:ext>
            </a:extLst>
          </p:cNvPr>
          <p:cNvGraphicFramePr>
            <a:graphicFrameLocks noGrp="1"/>
          </p:cNvGraphicFramePr>
          <p:nvPr>
            <p:ph idx="1"/>
            <p:extLst>
              <p:ext uri="{D42A27DB-BD31-4B8C-83A1-F6EECF244321}">
                <p14:modId xmlns:p14="http://schemas.microsoft.com/office/powerpoint/2010/main" val="3844663142"/>
              </p:ext>
            </p:extLst>
          </p:nvPr>
        </p:nvGraphicFramePr>
        <p:xfrm>
          <a:off x="5468389" y="620392"/>
          <a:ext cx="6263640" cy="55046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388206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2084B-2CEF-43AD-A71E-30914879051E}"/>
              </a:ext>
            </a:extLst>
          </p:cNvPr>
          <p:cNvSpPr>
            <a:spLocks noGrp="1"/>
          </p:cNvSpPr>
          <p:nvPr>
            <p:ph type="title"/>
          </p:nvPr>
        </p:nvSpPr>
        <p:spPr>
          <a:xfrm>
            <a:off x="851302" y="293485"/>
            <a:ext cx="10515600" cy="668548"/>
          </a:xfrm>
        </p:spPr>
        <p:txBody>
          <a:bodyPr>
            <a:normAutofit fontScale="90000"/>
          </a:bodyPr>
          <a:lstStyle/>
          <a:p>
            <a:r>
              <a:rPr lang="en-US" dirty="0" err="1"/>
              <a:t>MultiSoftmax</a:t>
            </a:r>
            <a:r>
              <a:rPr lang="en-US" dirty="0"/>
              <a:t> as seed model</a:t>
            </a:r>
          </a:p>
        </p:txBody>
      </p:sp>
      <p:sp>
        <p:nvSpPr>
          <p:cNvPr id="7" name="Google Shape;60;p14">
            <a:extLst>
              <a:ext uri="{FF2B5EF4-FFF2-40B4-BE49-F238E27FC236}">
                <a16:creationId xmlns:a16="http://schemas.microsoft.com/office/drawing/2014/main" id="{145A1983-9AD3-4AEB-90C7-EB1F0C96175C}"/>
              </a:ext>
            </a:extLst>
          </p:cNvPr>
          <p:cNvSpPr txBox="1"/>
          <p:nvPr/>
        </p:nvSpPr>
        <p:spPr>
          <a:xfrm>
            <a:off x="1291015" y="2968663"/>
            <a:ext cx="978600" cy="947224"/>
          </a:xfrm>
          <a:prstGeom prst="rect">
            <a:avLst/>
          </a:prstGeom>
          <a:solidFill>
            <a:srgbClr val="EAD1DC"/>
          </a:solidFill>
          <a:ln w="12700">
            <a:solidFill>
              <a:schemeClr val="tx1"/>
            </a:solidFill>
          </a:ln>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r>
              <a:rPr lang="en-GB" sz="1000" b="1">
                <a:solidFill>
                  <a:srgbClr val="000000"/>
                </a:solidFill>
              </a:rPr>
              <a:t>Prediction</a:t>
            </a:r>
            <a:endParaRPr sz="1000" b="1">
              <a:solidFill>
                <a:srgbClr val="000000"/>
              </a:solidFill>
            </a:endParaRPr>
          </a:p>
          <a:p>
            <a:pPr marL="0" lvl="0" indent="0" algn="ctr" rtl="0">
              <a:spcBef>
                <a:spcPts val="0"/>
              </a:spcBef>
              <a:spcAft>
                <a:spcPts val="0"/>
              </a:spcAft>
              <a:buClr>
                <a:srgbClr val="000000"/>
              </a:buClr>
              <a:buSzPts val="1100"/>
              <a:buFont typeface="Arial"/>
              <a:buNone/>
            </a:pPr>
            <a:r>
              <a:rPr lang="en-GB" sz="1000" b="1">
                <a:solidFill>
                  <a:srgbClr val="000000"/>
                </a:solidFill>
              </a:rPr>
              <a:t>Network</a:t>
            </a:r>
            <a:endParaRPr b="1"/>
          </a:p>
        </p:txBody>
      </p:sp>
      <p:sp>
        <p:nvSpPr>
          <p:cNvPr id="9" name="Google Shape;61;p14">
            <a:extLst>
              <a:ext uri="{FF2B5EF4-FFF2-40B4-BE49-F238E27FC236}">
                <a16:creationId xmlns:a16="http://schemas.microsoft.com/office/drawing/2014/main" id="{D8F3D9B2-4ECB-4F58-A24D-849A7E5D76E3}"/>
              </a:ext>
            </a:extLst>
          </p:cNvPr>
          <p:cNvSpPr txBox="1"/>
          <p:nvPr/>
        </p:nvSpPr>
        <p:spPr>
          <a:xfrm>
            <a:off x="2837715" y="2968663"/>
            <a:ext cx="978600" cy="1004318"/>
          </a:xfrm>
          <a:prstGeom prst="rect">
            <a:avLst/>
          </a:prstGeom>
          <a:solidFill>
            <a:srgbClr val="EAD1DC"/>
          </a:solidFill>
          <a:ln>
            <a:solidFill>
              <a:schemeClr val="tx1"/>
            </a:solidFill>
          </a:ln>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r>
              <a:rPr lang="en-GB" sz="1000" b="1" dirty="0">
                <a:solidFill>
                  <a:srgbClr val="000000"/>
                </a:solidFill>
              </a:rPr>
              <a:t>Encoder</a:t>
            </a:r>
            <a:endParaRPr sz="1000" b="1" dirty="0">
              <a:solidFill>
                <a:srgbClr val="000000"/>
              </a:solidFill>
            </a:endParaRPr>
          </a:p>
          <a:p>
            <a:pPr marL="0" lvl="0" indent="0" algn="ctr" rtl="0">
              <a:spcBef>
                <a:spcPts val="0"/>
              </a:spcBef>
              <a:spcAft>
                <a:spcPts val="0"/>
              </a:spcAft>
              <a:buClr>
                <a:srgbClr val="000000"/>
              </a:buClr>
              <a:buSzPts val="1100"/>
              <a:buFont typeface="Arial"/>
              <a:buNone/>
            </a:pPr>
            <a:r>
              <a:rPr lang="en-GB" sz="1000" b="1" dirty="0">
                <a:solidFill>
                  <a:srgbClr val="000000"/>
                </a:solidFill>
              </a:rPr>
              <a:t>Network</a:t>
            </a:r>
            <a:endParaRPr b="1" dirty="0"/>
          </a:p>
        </p:txBody>
      </p:sp>
      <p:cxnSp>
        <p:nvCxnSpPr>
          <p:cNvPr id="11" name="Google Shape;74;p14">
            <a:extLst>
              <a:ext uri="{FF2B5EF4-FFF2-40B4-BE49-F238E27FC236}">
                <a16:creationId xmlns:a16="http://schemas.microsoft.com/office/drawing/2014/main" id="{9A7A57F8-3F2B-4CCB-B4BF-BBEE1400D4DC}"/>
              </a:ext>
            </a:extLst>
          </p:cNvPr>
          <p:cNvCxnSpPr>
            <a:cxnSpLocks/>
            <a:stCxn id="7" idx="0"/>
          </p:cNvCxnSpPr>
          <p:nvPr/>
        </p:nvCxnSpPr>
        <p:spPr>
          <a:xfrm flipV="1">
            <a:off x="1780315" y="2724949"/>
            <a:ext cx="601637" cy="243714"/>
          </a:xfrm>
          <a:prstGeom prst="straightConnector1">
            <a:avLst/>
          </a:prstGeom>
          <a:noFill/>
          <a:ln w="9525" cap="flat" cmpd="sng">
            <a:solidFill>
              <a:srgbClr val="595959"/>
            </a:solidFill>
            <a:prstDash val="solid"/>
            <a:round/>
            <a:headEnd type="none" w="med" len="med"/>
            <a:tailEnd type="triangle" w="med" len="med"/>
          </a:ln>
        </p:spPr>
      </p:cxnSp>
      <p:cxnSp>
        <p:nvCxnSpPr>
          <p:cNvPr id="13" name="Google Shape;75;p14">
            <a:extLst>
              <a:ext uri="{FF2B5EF4-FFF2-40B4-BE49-F238E27FC236}">
                <a16:creationId xmlns:a16="http://schemas.microsoft.com/office/drawing/2014/main" id="{EBF9DE18-7C43-418A-8DB4-18BEE83863D7}"/>
              </a:ext>
            </a:extLst>
          </p:cNvPr>
          <p:cNvCxnSpPr>
            <a:cxnSpLocks/>
            <a:stCxn id="9" idx="0"/>
          </p:cNvCxnSpPr>
          <p:nvPr/>
        </p:nvCxnSpPr>
        <p:spPr>
          <a:xfrm flipH="1" flipV="1">
            <a:off x="2604813" y="2733521"/>
            <a:ext cx="722202" cy="235142"/>
          </a:xfrm>
          <a:prstGeom prst="straightConnector1">
            <a:avLst/>
          </a:prstGeom>
          <a:noFill/>
          <a:ln w="9525" cap="flat" cmpd="sng">
            <a:solidFill>
              <a:srgbClr val="595959"/>
            </a:solidFill>
            <a:prstDash val="solid"/>
            <a:round/>
            <a:headEnd type="none" w="med" len="med"/>
            <a:tailEnd type="triangle" w="med" len="med"/>
          </a:ln>
        </p:spPr>
      </p:cxnSp>
      <p:sp>
        <p:nvSpPr>
          <p:cNvPr id="17" name="Rectangle 16">
            <a:extLst>
              <a:ext uri="{FF2B5EF4-FFF2-40B4-BE49-F238E27FC236}">
                <a16:creationId xmlns:a16="http://schemas.microsoft.com/office/drawing/2014/main" id="{52FE2D32-952B-441D-9740-B7894B851691}"/>
              </a:ext>
            </a:extLst>
          </p:cNvPr>
          <p:cNvSpPr/>
          <p:nvPr/>
        </p:nvSpPr>
        <p:spPr>
          <a:xfrm>
            <a:off x="2995599" y="5280695"/>
            <a:ext cx="623500" cy="3406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chemeClr val="bg1"/>
                </a:solidFill>
                <a:latin typeface="Calibri" panose="020F0502020204030204" pitchFamily="34" charset="0"/>
                <a:cs typeface="Calibri" panose="020F0502020204030204" pitchFamily="34" charset="0"/>
              </a:rPr>
              <a:t>Hi-IN</a:t>
            </a:r>
          </a:p>
        </p:txBody>
      </p:sp>
      <p:sp>
        <p:nvSpPr>
          <p:cNvPr id="27" name="Google Shape;61;p14">
            <a:extLst>
              <a:ext uri="{FF2B5EF4-FFF2-40B4-BE49-F238E27FC236}">
                <a16:creationId xmlns:a16="http://schemas.microsoft.com/office/drawing/2014/main" id="{EA9EADF3-7568-4695-8C35-C64EC3D81067}"/>
              </a:ext>
            </a:extLst>
          </p:cNvPr>
          <p:cNvSpPr txBox="1"/>
          <p:nvPr/>
        </p:nvSpPr>
        <p:spPr>
          <a:xfrm>
            <a:off x="2837715" y="4550424"/>
            <a:ext cx="944072" cy="426165"/>
          </a:xfrm>
          <a:prstGeom prst="rect">
            <a:avLst/>
          </a:prstGeom>
          <a:solidFill>
            <a:srgbClr val="EAD1DC"/>
          </a:solidFill>
          <a:ln>
            <a:solidFill>
              <a:schemeClr val="tx1"/>
            </a:solidFill>
          </a:ln>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r>
              <a:rPr lang="en-US" sz="1000" b="1">
                <a:solidFill>
                  <a:srgbClr val="000000"/>
                </a:solidFill>
              </a:rPr>
              <a:t>Feature extraction </a:t>
            </a:r>
            <a:endParaRPr b="1"/>
          </a:p>
        </p:txBody>
      </p:sp>
      <p:cxnSp>
        <p:nvCxnSpPr>
          <p:cNvPr id="29" name="Straight Arrow Connector 28">
            <a:extLst>
              <a:ext uri="{FF2B5EF4-FFF2-40B4-BE49-F238E27FC236}">
                <a16:creationId xmlns:a16="http://schemas.microsoft.com/office/drawing/2014/main" id="{EB5AF37D-4939-4AB0-BE6A-DAAF90507FB5}"/>
              </a:ext>
            </a:extLst>
          </p:cNvPr>
          <p:cNvCxnSpPr>
            <a:cxnSpLocks/>
            <a:stCxn id="17" idx="0"/>
            <a:endCxn id="27" idx="2"/>
          </p:cNvCxnSpPr>
          <p:nvPr/>
        </p:nvCxnSpPr>
        <p:spPr>
          <a:xfrm flipV="1">
            <a:off x="3307349" y="4976589"/>
            <a:ext cx="2402" cy="30410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4A554474-6AD9-418C-B6AA-A61D3957E71F}"/>
              </a:ext>
            </a:extLst>
          </p:cNvPr>
          <p:cNvCxnSpPr>
            <a:cxnSpLocks/>
            <a:endCxn id="7" idx="2"/>
          </p:cNvCxnSpPr>
          <p:nvPr/>
        </p:nvCxnSpPr>
        <p:spPr>
          <a:xfrm flipV="1">
            <a:off x="1780314" y="3915887"/>
            <a:ext cx="1" cy="21381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A9CC10DA-3D2B-403A-A37C-20BACE3C32CC}"/>
              </a:ext>
            </a:extLst>
          </p:cNvPr>
          <p:cNvCxnSpPr>
            <a:cxnSpLocks/>
            <a:stCxn id="27" idx="0"/>
            <a:endCxn id="9" idx="2"/>
          </p:cNvCxnSpPr>
          <p:nvPr/>
        </p:nvCxnSpPr>
        <p:spPr>
          <a:xfrm flipV="1">
            <a:off x="3309751" y="3972981"/>
            <a:ext cx="17264" cy="57744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7" name="Oval 36">
            <a:extLst>
              <a:ext uri="{FF2B5EF4-FFF2-40B4-BE49-F238E27FC236}">
                <a16:creationId xmlns:a16="http://schemas.microsoft.com/office/drawing/2014/main" id="{3B655E42-303E-46B5-94AC-360A9C49F96A}"/>
              </a:ext>
            </a:extLst>
          </p:cNvPr>
          <p:cNvSpPr/>
          <p:nvPr/>
        </p:nvSpPr>
        <p:spPr>
          <a:xfrm>
            <a:off x="2381952" y="2572851"/>
            <a:ext cx="241183" cy="2831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a:t>
            </a:r>
          </a:p>
        </p:txBody>
      </p:sp>
      <p:sp>
        <p:nvSpPr>
          <p:cNvPr id="39" name="Rectangle 38">
            <a:extLst>
              <a:ext uri="{FF2B5EF4-FFF2-40B4-BE49-F238E27FC236}">
                <a16:creationId xmlns:a16="http://schemas.microsoft.com/office/drawing/2014/main" id="{B59327AC-B3A9-4D7E-A6DE-0685087F890E}"/>
              </a:ext>
            </a:extLst>
          </p:cNvPr>
          <p:cNvSpPr/>
          <p:nvPr/>
        </p:nvSpPr>
        <p:spPr>
          <a:xfrm>
            <a:off x="1006640" y="1946875"/>
            <a:ext cx="435525" cy="301412"/>
          </a:xfrm>
          <a:prstGeom prst="rect">
            <a:avLst/>
          </a:prstGeom>
          <a:solidFill>
            <a:schemeClr val="accent1">
              <a:alpha val="24000"/>
            </a:schemeClr>
          </a:solidFill>
          <a:ln>
            <a:solidFill>
              <a:schemeClr val="accent1">
                <a:alpha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err="1">
                <a:solidFill>
                  <a:schemeClr val="tx1">
                    <a:alpha val="30000"/>
                  </a:schemeClr>
                </a:solidFill>
                <a:latin typeface="Calibri" panose="020F0502020204030204" pitchFamily="34" charset="0"/>
                <a:cs typeface="Calibri" panose="020F0502020204030204" pitchFamily="34" charset="0"/>
              </a:rPr>
              <a:t>En</a:t>
            </a:r>
            <a:r>
              <a:rPr lang="en-US" sz="900" dirty="0">
                <a:solidFill>
                  <a:schemeClr val="tx1">
                    <a:alpha val="30000"/>
                  </a:schemeClr>
                </a:solidFill>
                <a:latin typeface="Calibri" panose="020F0502020204030204" pitchFamily="34" charset="0"/>
                <a:cs typeface="Calibri" panose="020F0502020204030204" pitchFamily="34" charset="0"/>
              </a:rPr>
              <a:t>-IN</a:t>
            </a:r>
          </a:p>
        </p:txBody>
      </p:sp>
      <p:sp>
        <p:nvSpPr>
          <p:cNvPr id="41" name="Rectangle 40">
            <a:extLst>
              <a:ext uri="{FF2B5EF4-FFF2-40B4-BE49-F238E27FC236}">
                <a16:creationId xmlns:a16="http://schemas.microsoft.com/office/drawing/2014/main" id="{7126044E-0B9A-4FF9-9C58-2F68023FE95D}"/>
              </a:ext>
            </a:extLst>
          </p:cNvPr>
          <p:cNvSpPr/>
          <p:nvPr/>
        </p:nvSpPr>
        <p:spPr>
          <a:xfrm>
            <a:off x="1664114" y="1946875"/>
            <a:ext cx="435525" cy="301412"/>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a:solidFill>
                  <a:schemeClr val="tx1"/>
                </a:solidFill>
                <a:latin typeface="Calibri" panose="020F0502020204030204" pitchFamily="34" charset="0"/>
                <a:cs typeface="Calibri" panose="020F0502020204030204" pitchFamily="34" charset="0"/>
              </a:rPr>
              <a:t>Hi-IN</a:t>
            </a:r>
          </a:p>
        </p:txBody>
      </p:sp>
      <p:sp>
        <p:nvSpPr>
          <p:cNvPr id="43" name="Rectangle 42">
            <a:extLst>
              <a:ext uri="{FF2B5EF4-FFF2-40B4-BE49-F238E27FC236}">
                <a16:creationId xmlns:a16="http://schemas.microsoft.com/office/drawing/2014/main" id="{3B6810C8-3050-48AB-93FB-BE15F4BC60A6}"/>
              </a:ext>
            </a:extLst>
          </p:cNvPr>
          <p:cNvSpPr/>
          <p:nvPr/>
        </p:nvSpPr>
        <p:spPr>
          <a:xfrm>
            <a:off x="2319527" y="1952130"/>
            <a:ext cx="435525" cy="301412"/>
          </a:xfrm>
          <a:prstGeom prst="rect">
            <a:avLst/>
          </a:prstGeom>
          <a:solidFill>
            <a:schemeClr val="accent5">
              <a:lumMod val="20000"/>
              <a:lumOff val="80000"/>
              <a:alpha val="24000"/>
            </a:schemeClr>
          </a:solidFill>
          <a:ln>
            <a:solidFill>
              <a:schemeClr val="accent1">
                <a:alpha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a:solidFill>
                  <a:schemeClr val="tx1">
                    <a:alpha val="30000"/>
                  </a:schemeClr>
                </a:solidFill>
                <a:latin typeface="Calibri" panose="020F0502020204030204" pitchFamily="34" charset="0"/>
                <a:cs typeface="Calibri" panose="020F0502020204030204" pitchFamily="34" charset="0"/>
              </a:rPr>
              <a:t>Ta-IN</a:t>
            </a:r>
          </a:p>
        </p:txBody>
      </p:sp>
      <p:sp>
        <p:nvSpPr>
          <p:cNvPr id="49" name="Rectangle 48">
            <a:extLst>
              <a:ext uri="{FF2B5EF4-FFF2-40B4-BE49-F238E27FC236}">
                <a16:creationId xmlns:a16="http://schemas.microsoft.com/office/drawing/2014/main" id="{889BEA0B-DD36-4E00-BE79-FD235339AE48}"/>
              </a:ext>
            </a:extLst>
          </p:cNvPr>
          <p:cNvSpPr/>
          <p:nvPr/>
        </p:nvSpPr>
        <p:spPr>
          <a:xfrm>
            <a:off x="3059147" y="1962496"/>
            <a:ext cx="496404" cy="301412"/>
          </a:xfrm>
          <a:prstGeom prst="rect">
            <a:avLst/>
          </a:prstGeom>
          <a:solidFill>
            <a:schemeClr val="accent4">
              <a:lumMod val="40000"/>
              <a:lumOff val="60000"/>
              <a:alpha val="24000"/>
            </a:schemeClr>
          </a:solidFill>
          <a:ln>
            <a:solidFill>
              <a:schemeClr val="accent1">
                <a:alpha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a:solidFill>
                  <a:schemeClr val="tx1">
                    <a:alpha val="30000"/>
                  </a:schemeClr>
                </a:solidFill>
                <a:latin typeface="Calibri" panose="020F0502020204030204" pitchFamily="34" charset="0"/>
                <a:cs typeface="Calibri" panose="020F0502020204030204" pitchFamily="34" charset="0"/>
              </a:rPr>
              <a:t>Gu-IN</a:t>
            </a:r>
          </a:p>
        </p:txBody>
      </p:sp>
      <p:cxnSp>
        <p:nvCxnSpPr>
          <p:cNvPr id="51" name="Straight Arrow Connector 50">
            <a:extLst>
              <a:ext uri="{FF2B5EF4-FFF2-40B4-BE49-F238E27FC236}">
                <a16:creationId xmlns:a16="http://schemas.microsoft.com/office/drawing/2014/main" id="{C5348688-6929-4E31-A8BE-DEFD65B46E1D}"/>
              </a:ext>
            </a:extLst>
          </p:cNvPr>
          <p:cNvCxnSpPr>
            <a:cxnSpLocks/>
            <a:stCxn id="37" idx="0"/>
            <a:endCxn id="39" idx="2"/>
          </p:cNvCxnSpPr>
          <p:nvPr/>
        </p:nvCxnSpPr>
        <p:spPr>
          <a:xfrm flipH="1" flipV="1">
            <a:off x="1224403" y="2248287"/>
            <a:ext cx="1278141" cy="3245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DE945700-E157-4FC0-BC03-04A4E3936DCE}"/>
              </a:ext>
            </a:extLst>
          </p:cNvPr>
          <p:cNvCxnSpPr>
            <a:cxnSpLocks/>
            <a:stCxn id="37" idx="0"/>
            <a:endCxn id="41" idx="2"/>
          </p:cNvCxnSpPr>
          <p:nvPr/>
        </p:nvCxnSpPr>
        <p:spPr>
          <a:xfrm flipH="1" flipV="1">
            <a:off x="1881877" y="2248287"/>
            <a:ext cx="620667" cy="3245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898E6BD1-F608-4DBB-8BF2-EDA6290DF098}"/>
              </a:ext>
            </a:extLst>
          </p:cNvPr>
          <p:cNvCxnSpPr>
            <a:cxnSpLocks/>
            <a:stCxn id="37" idx="0"/>
            <a:endCxn id="43" idx="2"/>
          </p:cNvCxnSpPr>
          <p:nvPr/>
        </p:nvCxnSpPr>
        <p:spPr>
          <a:xfrm flipV="1">
            <a:off x="2502544" y="2253542"/>
            <a:ext cx="34746" cy="3193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65BF51CE-7D58-42D4-B8FE-5C734CC8FCD9}"/>
              </a:ext>
            </a:extLst>
          </p:cNvPr>
          <p:cNvCxnSpPr>
            <a:cxnSpLocks/>
            <a:stCxn id="37" idx="0"/>
            <a:endCxn id="49" idx="2"/>
          </p:cNvCxnSpPr>
          <p:nvPr/>
        </p:nvCxnSpPr>
        <p:spPr>
          <a:xfrm flipV="1">
            <a:off x="2502544" y="2263908"/>
            <a:ext cx="804805" cy="3089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3" name="Rectangle 62">
            <a:extLst>
              <a:ext uri="{FF2B5EF4-FFF2-40B4-BE49-F238E27FC236}">
                <a16:creationId xmlns:a16="http://schemas.microsoft.com/office/drawing/2014/main" id="{D8B24437-09DE-486D-9324-C45DF224A9EB}"/>
              </a:ext>
            </a:extLst>
          </p:cNvPr>
          <p:cNvSpPr/>
          <p:nvPr/>
        </p:nvSpPr>
        <p:spPr>
          <a:xfrm>
            <a:off x="1015904" y="1429566"/>
            <a:ext cx="435525" cy="301412"/>
          </a:xfrm>
          <a:prstGeom prst="rect">
            <a:avLst/>
          </a:prstGeom>
          <a:solidFill>
            <a:schemeClr val="accent1">
              <a:alpha val="24000"/>
            </a:schemeClr>
          </a:solidFill>
          <a:ln>
            <a:solidFill>
              <a:schemeClr val="accent1">
                <a:alpha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err="1">
                <a:solidFill>
                  <a:schemeClr val="tx1">
                    <a:alpha val="30000"/>
                  </a:schemeClr>
                </a:solidFill>
                <a:latin typeface="Calibri" panose="020F0502020204030204" pitchFamily="34" charset="0"/>
                <a:cs typeface="Calibri" panose="020F0502020204030204" pitchFamily="34" charset="0"/>
              </a:rPr>
              <a:t>En</a:t>
            </a:r>
            <a:r>
              <a:rPr lang="en-US" sz="900" dirty="0">
                <a:solidFill>
                  <a:schemeClr val="tx1">
                    <a:alpha val="30000"/>
                  </a:schemeClr>
                </a:solidFill>
                <a:latin typeface="Calibri" panose="020F0502020204030204" pitchFamily="34" charset="0"/>
                <a:cs typeface="Calibri" panose="020F0502020204030204" pitchFamily="34" charset="0"/>
              </a:rPr>
              <a:t>-IN</a:t>
            </a:r>
          </a:p>
          <a:p>
            <a:pPr algn="ctr"/>
            <a:r>
              <a:rPr lang="en-US" sz="900" dirty="0" err="1">
                <a:solidFill>
                  <a:schemeClr val="tx1">
                    <a:alpha val="30000"/>
                  </a:schemeClr>
                </a:solidFill>
                <a:latin typeface="Calibri" panose="020F0502020204030204" pitchFamily="34" charset="0"/>
                <a:cs typeface="Calibri" panose="020F0502020204030204" pitchFamily="34" charset="0"/>
              </a:rPr>
              <a:t>sym</a:t>
            </a:r>
            <a:endParaRPr lang="en-US" sz="900" dirty="0">
              <a:solidFill>
                <a:schemeClr val="tx1">
                  <a:alpha val="30000"/>
                </a:schemeClr>
              </a:solidFill>
              <a:latin typeface="Calibri" panose="020F0502020204030204" pitchFamily="34" charset="0"/>
              <a:cs typeface="Calibri" panose="020F0502020204030204" pitchFamily="34" charset="0"/>
            </a:endParaRPr>
          </a:p>
        </p:txBody>
      </p:sp>
      <p:sp>
        <p:nvSpPr>
          <p:cNvPr id="65" name="Rectangle 64">
            <a:extLst>
              <a:ext uri="{FF2B5EF4-FFF2-40B4-BE49-F238E27FC236}">
                <a16:creationId xmlns:a16="http://schemas.microsoft.com/office/drawing/2014/main" id="{09FB1687-3736-48D9-9F76-1D16672DFBBD}"/>
              </a:ext>
            </a:extLst>
          </p:cNvPr>
          <p:cNvSpPr/>
          <p:nvPr/>
        </p:nvSpPr>
        <p:spPr>
          <a:xfrm>
            <a:off x="1664114" y="1431646"/>
            <a:ext cx="435525" cy="301412"/>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chemeClr val="tx1"/>
                </a:solidFill>
                <a:latin typeface="Calibri" panose="020F0502020204030204" pitchFamily="34" charset="0"/>
                <a:cs typeface="Calibri" panose="020F0502020204030204" pitchFamily="34" charset="0"/>
              </a:rPr>
              <a:t>Hi-IN</a:t>
            </a:r>
          </a:p>
          <a:p>
            <a:pPr algn="ctr"/>
            <a:r>
              <a:rPr lang="en-US" sz="900" b="1" dirty="0" err="1">
                <a:solidFill>
                  <a:schemeClr val="tx1"/>
                </a:solidFill>
                <a:latin typeface="Calibri" panose="020F0502020204030204" pitchFamily="34" charset="0"/>
                <a:cs typeface="Calibri" panose="020F0502020204030204" pitchFamily="34" charset="0"/>
              </a:rPr>
              <a:t>sym</a:t>
            </a:r>
            <a:endParaRPr lang="en-US" sz="900" b="1" dirty="0">
              <a:solidFill>
                <a:schemeClr val="tx1"/>
              </a:solidFill>
              <a:latin typeface="Calibri" panose="020F0502020204030204" pitchFamily="34" charset="0"/>
              <a:cs typeface="Calibri" panose="020F0502020204030204" pitchFamily="34" charset="0"/>
            </a:endParaRPr>
          </a:p>
        </p:txBody>
      </p:sp>
      <p:sp>
        <p:nvSpPr>
          <p:cNvPr id="67" name="Rectangle 66">
            <a:extLst>
              <a:ext uri="{FF2B5EF4-FFF2-40B4-BE49-F238E27FC236}">
                <a16:creationId xmlns:a16="http://schemas.microsoft.com/office/drawing/2014/main" id="{F2944805-8C8B-46F1-BD11-349BDEBB5FF5}"/>
              </a:ext>
            </a:extLst>
          </p:cNvPr>
          <p:cNvSpPr/>
          <p:nvPr/>
        </p:nvSpPr>
        <p:spPr>
          <a:xfrm>
            <a:off x="2319526" y="1431646"/>
            <a:ext cx="435525" cy="301412"/>
          </a:xfrm>
          <a:prstGeom prst="rect">
            <a:avLst/>
          </a:prstGeom>
          <a:solidFill>
            <a:schemeClr val="accent5">
              <a:lumMod val="20000"/>
              <a:lumOff val="80000"/>
              <a:alpha val="24000"/>
            </a:schemeClr>
          </a:solidFill>
          <a:ln>
            <a:solidFill>
              <a:schemeClr val="accent1">
                <a:alpha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alpha val="30000"/>
                  </a:schemeClr>
                </a:solidFill>
                <a:latin typeface="Calibri" panose="020F0502020204030204" pitchFamily="34" charset="0"/>
                <a:cs typeface="Calibri" panose="020F0502020204030204" pitchFamily="34" charset="0"/>
              </a:rPr>
              <a:t>Ta-IN</a:t>
            </a:r>
          </a:p>
          <a:p>
            <a:pPr algn="ctr"/>
            <a:r>
              <a:rPr lang="en-US" sz="900" dirty="0" err="1">
                <a:solidFill>
                  <a:schemeClr val="tx1">
                    <a:alpha val="30000"/>
                  </a:schemeClr>
                </a:solidFill>
                <a:latin typeface="Calibri" panose="020F0502020204030204" pitchFamily="34" charset="0"/>
                <a:cs typeface="Calibri" panose="020F0502020204030204" pitchFamily="34" charset="0"/>
              </a:rPr>
              <a:t>sym</a:t>
            </a:r>
            <a:endParaRPr lang="en-US" sz="900" dirty="0">
              <a:solidFill>
                <a:schemeClr val="tx1">
                  <a:alpha val="30000"/>
                </a:schemeClr>
              </a:solidFill>
              <a:latin typeface="Calibri" panose="020F0502020204030204" pitchFamily="34" charset="0"/>
              <a:cs typeface="Calibri" panose="020F0502020204030204" pitchFamily="34" charset="0"/>
            </a:endParaRPr>
          </a:p>
        </p:txBody>
      </p:sp>
      <p:sp>
        <p:nvSpPr>
          <p:cNvPr id="73" name="Rectangle 72">
            <a:extLst>
              <a:ext uri="{FF2B5EF4-FFF2-40B4-BE49-F238E27FC236}">
                <a16:creationId xmlns:a16="http://schemas.microsoft.com/office/drawing/2014/main" id="{5F96FC3C-CC91-455B-A005-383B026D0389}"/>
              </a:ext>
            </a:extLst>
          </p:cNvPr>
          <p:cNvSpPr/>
          <p:nvPr/>
        </p:nvSpPr>
        <p:spPr>
          <a:xfrm>
            <a:off x="3070181" y="1439303"/>
            <a:ext cx="496404" cy="301412"/>
          </a:xfrm>
          <a:prstGeom prst="rect">
            <a:avLst/>
          </a:prstGeom>
          <a:solidFill>
            <a:schemeClr val="accent4">
              <a:lumMod val="40000"/>
              <a:lumOff val="60000"/>
              <a:alpha val="24000"/>
            </a:schemeClr>
          </a:solidFill>
          <a:ln>
            <a:solidFill>
              <a:schemeClr val="accent1">
                <a:alpha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alpha val="30000"/>
                  </a:schemeClr>
                </a:solidFill>
                <a:latin typeface="Calibri" panose="020F0502020204030204" pitchFamily="34" charset="0"/>
                <a:cs typeface="Calibri" panose="020F0502020204030204" pitchFamily="34" charset="0"/>
              </a:rPr>
              <a:t>Gu-IN</a:t>
            </a:r>
          </a:p>
          <a:p>
            <a:pPr algn="ctr"/>
            <a:r>
              <a:rPr lang="en-US" sz="900" dirty="0" err="1">
                <a:solidFill>
                  <a:schemeClr val="tx1">
                    <a:alpha val="30000"/>
                  </a:schemeClr>
                </a:solidFill>
                <a:latin typeface="Calibri" panose="020F0502020204030204" pitchFamily="34" charset="0"/>
                <a:cs typeface="Calibri" panose="020F0502020204030204" pitchFamily="34" charset="0"/>
              </a:rPr>
              <a:t>sym</a:t>
            </a:r>
            <a:endParaRPr lang="en-US" sz="900" dirty="0">
              <a:solidFill>
                <a:schemeClr val="tx1">
                  <a:alpha val="30000"/>
                </a:schemeClr>
              </a:solidFill>
              <a:latin typeface="Calibri" panose="020F0502020204030204" pitchFamily="34" charset="0"/>
              <a:cs typeface="Calibri" panose="020F0502020204030204" pitchFamily="34" charset="0"/>
            </a:endParaRPr>
          </a:p>
        </p:txBody>
      </p:sp>
      <p:cxnSp>
        <p:nvCxnSpPr>
          <p:cNvPr id="75" name="Straight Arrow Connector 74">
            <a:extLst>
              <a:ext uri="{FF2B5EF4-FFF2-40B4-BE49-F238E27FC236}">
                <a16:creationId xmlns:a16="http://schemas.microsoft.com/office/drawing/2014/main" id="{497641A7-761E-44EE-B668-E691A5E7D694}"/>
              </a:ext>
            </a:extLst>
          </p:cNvPr>
          <p:cNvCxnSpPr>
            <a:cxnSpLocks/>
            <a:stCxn id="39" idx="0"/>
            <a:endCxn id="63" idx="2"/>
          </p:cNvCxnSpPr>
          <p:nvPr/>
        </p:nvCxnSpPr>
        <p:spPr>
          <a:xfrm flipV="1">
            <a:off x="1224403" y="1730978"/>
            <a:ext cx="9264" cy="215897"/>
          </a:xfrm>
          <a:prstGeom prst="straightConnector1">
            <a:avLst/>
          </a:prstGeom>
          <a:ln>
            <a:solidFill>
              <a:schemeClr val="accent1">
                <a:alpha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9FC98324-165A-4152-B5C9-AA1E63976432}"/>
              </a:ext>
            </a:extLst>
          </p:cNvPr>
          <p:cNvCxnSpPr>
            <a:cxnSpLocks/>
            <a:stCxn id="41" idx="0"/>
            <a:endCxn id="65" idx="2"/>
          </p:cNvCxnSpPr>
          <p:nvPr/>
        </p:nvCxnSpPr>
        <p:spPr>
          <a:xfrm flipV="1">
            <a:off x="1881877" y="1733058"/>
            <a:ext cx="0" cy="213817"/>
          </a:xfrm>
          <a:prstGeom prst="straightConnector1">
            <a:avLst/>
          </a:prstGeom>
          <a:ln>
            <a:solidFill>
              <a:schemeClr val="accent1">
                <a:alpha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17C15728-D7B2-48A4-88FF-D1DE1E273100}"/>
              </a:ext>
            </a:extLst>
          </p:cNvPr>
          <p:cNvCxnSpPr>
            <a:cxnSpLocks/>
            <a:stCxn id="43" idx="0"/>
            <a:endCxn id="67" idx="2"/>
          </p:cNvCxnSpPr>
          <p:nvPr/>
        </p:nvCxnSpPr>
        <p:spPr>
          <a:xfrm flipH="1" flipV="1">
            <a:off x="2537289" y="1733058"/>
            <a:ext cx="1" cy="219072"/>
          </a:xfrm>
          <a:prstGeom prst="straightConnector1">
            <a:avLst/>
          </a:prstGeom>
          <a:ln>
            <a:solidFill>
              <a:schemeClr val="accent1">
                <a:alpha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121E1BDD-34D4-4BA3-9168-96D839241AB9}"/>
              </a:ext>
            </a:extLst>
          </p:cNvPr>
          <p:cNvCxnSpPr>
            <a:cxnSpLocks/>
            <a:stCxn id="49" idx="0"/>
            <a:endCxn id="73" idx="2"/>
          </p:cNvCxnSpPr>
          <p:nvPr/>
        </p:nvCxnSpPr>
        <p:spPr>
          <a:xfrm flipV="1">
            <a:off x="3307349" y="1740715"/>
            <a:ext cx="11034" cy="221781"/>
          </a:xfrm>
          <a:prstGeom prst="straightConnector1">
            <a:avLst/>
          </a:prstGeom>
          <a:ln>
            <a:solidFill>
              <a:schemeClr val="accent1">
                <a:alpha val="3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7" name="Rectangle 86">
            <a:extLst>
              <a:ext uri="{FF2B5EF4-FFF2-40B4-BE49-F238E27FC236}">
                <a16:creationId xmlns:a16="http://schemas.microsoft.com/office/drawing/2014/main" id="{B302238C-CE41-4DD1-805A-79999F7F2441}"/>
              </a:ext>
            </a:extLst>
          </p:cNvPr>
          <p:cNvSpPr/>
          <p:nvPr/>
        </p:nvSpPr>
        <p:spPr>
          <a:xfrm>
            <a:off x="904095" y="4126122"/>
            <a:ext cx="352749" cy="271146"/>
          </a:xfrm>
          <a:prstGeom prst="rect">
            <a:avLst/>
          </a:prstGeom>
          <a:solidFill>
            <a:schemeClr val="accent1">
              <a:alpha val="4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a:solidFill>
                  <a:schemeClr val="tx1">
                    <a:alpha val="23000"/>
                  </a:schemeClr>
                </a:solidFill>
                <a:latin typeface="Calibri" panose="020F0502020204030204" pitchFamily="34" charset="0"/>
                <a:cs typeface="Calibri" panose="020F0502020204030204" pitchFamily="34" charset="0"/>
              </a:rPr>
              <a:t>En</a:t>
            </a:r>
            <a:r>
              <a:rPr lang="en-US" sz="800" dirty="0">
                <a:solidFill>
                  <a:schemeClr val="tx1">
                    <a:alpha val="23000"/>
                  </a:schemeClr>
                </a:solidFill>
                <a:latin typeface="Calibri" panose="020F0502020204030204" pitchFamily="34" charset="0"/>
                <a:cs typeface="Calibri" panose="020F0502020204030204" pitchFamily="34" charset="0"/>
              </a:rPr>
              <a:t>-IN</a:t>
            </a:r>
          </a:p>
        </p:txBody>
      </p:sp>
      <p:sp>
        <p:nvSpPr>
          <p:cNvPr id="89" name="Rectangle 88">
            <a:extLst>
              <a:ext uri="{FF2B5EF4-FFF2-40B4-BE49-F238E27FC236}">
                <a16:creationId xmlns:a16="http://schemas.microsoft.com/office/drawing/2014/main" id="{22EB1AF0-68FA-4E0A-A21B-DDAC6F7D0740}"/>
              </a:ext>
            </a:extLst>
          </p:cNvPr>
          <p:cNvSpPr/>
          <p:nvPr/>
        </p:nvSpPr>
        <p:spPr>
          <a:xfrm>
            <a:off x="1250489" y="4126121"/>
            <a:ext cx="352749" cy="271147"/>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a:solidFill>
                  <a:schemeClr val="tx1"/>
                </a:solidFill>
                <a:latin typeface="Calibri" panose="020F0502020204030204" pitchFamily="34" charset="0"/>
                <a:cs typeface="Calibri" panose="020F0502020204030204" pitchFamily="34" charset="0"/>
              </a:rPr>
              <a:t>Hi-IN</a:t>
            </a:r>
          </a:p>
        </p:txBody>
      </p:sp>
      <p:sp>
        <p:nvSpPr>
          <p:cNvPr id="91" name="Rectangle 90">
            <a:extLst>
              <a:ext uri="{FF2B5EF4-FFF2-40B4-BE49-F238E27FC236}">
                <a16:creationId xmlns:a16="http://schemas.microsoft.com/office/drawing/2014/main" id="{C5183A5A-93F7-4118-A1A5-305A12797AFA}"/>
              </a:ext>
            </a:extLst>
          </p:cNvPr>
          <p:cNvSpPr/>
          <p:nvPr/>
        </p:nvSpPr>
        <p:spPr>
          <a:xfrm>
            <a:off x="1605627" y="4133705"/>
            <a:ext cx="352749" cy="263564"/>
          </a:xfrm>
          <a:prstGeom prst="rect">
            <a:avLst/>
          </a:prstGeom>
          <a:solidFill>
            <a:schemeClr val="accent5">
              <a:lumMod val="20000"/>
              <a:lumOff val="80000"/>
              <a:alpha val="4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solidFill>
                  <a:schemeClr val="tx1">
                    <a:alpha val="23000"/>
                  </a:schemeClr>
                </a:solidFill>
                <a:latin typeface="Calibri" panose="020F0502020204030204" pitchFamily="34" charset="0"/>
                <a:cs typeface="Calibri" panose="020F0502020204030204" pitchFamily="34" charset="0"/>
              </a:rPr>
              <a:t>Ta-IN</a:t>
            </a:r>
          </a:p>
        </p:txBody>
      </p:sp>
      <p:sp>
        <p:nvSpPr>
          <p:cNvPr id="95" name="Rectangle 94">
            <a:extLst>
              <a:ext uri="{FF2B5EF4-FFF2-40B4-BE49-F238E27FC236}">
                <a16:creationId xmlns:a16="http://schemas.microsoft.com/office/drawing/2014/main" id="{115D710B-5DC0-4D7E-9671-80841DF35EE8}"/>
              </a:ext>
            </a:extLst>
          </p:cNvPr>
          <p:cNvSpPr/>
          <p:nvPr/>
        </p:nvSpPr>
        <p:spPr>
          <a:xfrm>
            <a:off x="1946767" y="4126122"/>
            <a:ext cx="402058" cy="272326"/>
          </a:xfrm>
          <a:prstGeom prst="rect">
            <a:avLst/>
          </a:prstGeom>
          <a:solidFill>
            <a:srgbClr val="00B0F0">
              <a:alpha val="49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a:solidFill>
                  <a:schemeClr val="tx1">
                    <a:alpha val="23000"/>
                  </a:schemeClr>
                </a:solidFill>
                <a:latin typeface="Calibri" panose="020F0502020204030204" pitchFamily="34" charset="0"/>
                <a:cs typeface="Calibri" panose="020F0502020204030204" pitchFamily="34" charset="0"/>
              </a:rPr>
              <a:t>Mr</a:t>
            </a:r>
            <a:r>
              <a:rPr lang="en-US" sz="800" dirty="0">
                <a:solidFill>
                  <a:schemeClr val="tx1">
                    <a:alpha val="23000"/>
                  </a:schemeClr>
                </a:solidFill>
                <a:latin typeface="Calibri" panose="020F0502020204030204" pitchFamily="34" charset="0"/>
                <a:cs typeface="Calibri" panose="020F0502020204030204" pitchFamily="34" charset="0"/>
              </a:rPr>
              <a:t>-IN</a:t>
            </a:r>
          </a:p>
        </p:txBody>
      </p:sp>
      <p:sp>
        <p:nvSpPr>
          <p:cNvPr id="97" name="Rectangle 96">
            <a:extLst>
              <a:ext uri="{FF2B5EF4-FFF2-40B4-BE49-F238E27FC236}">
                <a16:creationId xmlns:a16="http://schemas.microsoft.com/office/drawing/2014/main" id="{682F4831-9A66-47EE-8500-FCA86A03D99F}"/>
              </a:ext>
            </a:extLst>
          </p:cNvPr>
          <p:cNvSpPr/>
          <p:nvPr/>
        </p:nvSpPr>
        <p:spPr>
          <a:xfrm>
            <a:off x="2355005" y="4133705"/>
            <a:ext cx="328576" cy="264743"/>
          </a:xfrm>
          <a:prstGeom prst="rect">
            <a:avLst/>
          </a:prstGeom>
          <a:solidFill>
            <a:schemeClr val="accent4">
              <a:lumMod val="40000"/>
              <a:lumOff val="60000"/>
              <a:alpha val="4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solidFill>
                  <a:schemeClr val="tx1">
                    <a:alpha val="23000"/>
                  </a:schemeClr>
                </a:solidFill>
                <a:latin typeface="Calibri" panose="020F0502020204030204" pitchFamily="34" charset="0"/>
                <a:cs typeface="Calibri" panose="020F0502020204030204" pitchFamily="34" charset="0"/>
              </a:rPr>
              <a:t>Gu-IN</a:t>
            </a:r>
          </a:p>
        </p:txBody>
      </p:sp>
      <p:sp>
        <p:nvSpPr>
          <p:cNvPr id="99" name="Google Shape;61;p14">
            <a:extLst>
              <a:ext uri="{FF2B5EF4-FFF2-40B4-BE49-F238E27FC236}">
                <a16:creationId xmlns:a16="http://schemas.microsoft.com/office/drawing/2014/main" id="{0900375C-EB34-47CB-A670-DC7FAC50AC66}"/>
              </a:ext>
            </a:extLst>
          </p:cNvPr>
          <p:cNvSpPr txBox="1"/>
          <p:nvPr/>
        </p:nvSpPr>
        <p:spPr>
          <a:xfrm>
            <a:off x="1325543" y="4549413"/>
            <a:ext cx="944072" cy="426165"/>
          </a:xfrm>
          <a:prstGeom prst="rect">
            <a:avLst/>
          </a:prstGeom>
          <a:solidFill>
            <a:srgbClr val="EAD1DC"/>
          </a:solidFill>
          <a:ln>
            <a:solidFill>
              <a:schemeClr val="tx1"/>
            </a:solidFill>
          </a:ln>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r>
              <a:rPr lang="en-US" sz="1000" b="1">
                <a:solidFill>
                  <a:srgbClr val="000000"/>
                </a:solidFill>
              </a:rPr>
              <a:t>Label extraction </a:t>
            </a:r>
            <a:endParaRPr b="1"/>
          </a:p>
        </p:txBody>
      </p:sp>
      <p:cxnSp>
        <p:nvCxnSpPr>
          <p:cNvPr id="101" name="Straight Arrow Connector 100">
            <a:extLst>
              <a:ext uri="{FF2B5EF4-FFF2-40B4-BE49-F238E27FC236}">
                <a16:creationId xmlns:a16="http://schemas.microsoft.com/office/drawing/2014/main" id="{8B9CA102-051F-4B9C-A18E-CE0DF452C4E4}"/>
              </a:ext>
            </a:extLst>
          </p:cNvPr>
          <p:cNvCxnSpPr>
            <a:cxnSpLocks/>
            <a:stCxn id="99" idx="0"/>
            <a:endCxn id="91" idx="2"/>
          </p:cNvCxnSpPr>
          <p:nvPr/>
        </p:nvCxnSpPr>
        <p:spPr>
          <a:xfrm flipH="1" flipV="1">
            <a:off x="1782002" y="4397269"/>
            <a:ext cx="15577" cy="15214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2A8C93DE-9C51-4DB8-966D-DC47CA50084E}"/>
              </a:ext>
            </a:extLst>
          </p:cNvPr>
          <p:cNvSpPr txBox="1"/>
          <p:nvPr/>
        </p:nvSpPr>
        <p:spPr>
          <a:xfrm>
            <a:off x="1597576" y="1099525"/>
            <a:ext cx="184731" cy="369332"/>
          </a:xfrm>
          <a:prstGeom prst="rect">
            <a:avLst/>
          </a:prstGeom>
          <a:noFill/>
        </p:spPr>
        <p:txBody>
          <a:bodyPr wrap="none" rtlCol="0">
            <a:spAutoFit/>
          </a:bodyPr>
          <a:lstStyle/>
          <a:p>
            <a:endParaRPr lang="en-US" dirty="0"/>
          </a:p>
        </p:txBody>
      </p:sp>
      <p:sp>
        <p:nvSpPr>
          <p:cNvPr id="12" name="TextBox 11">
            <a:extLst>
              <a:ext uri="{FF2B5EF4-FFF2-40B4-BE49-F238E27FC236}">
                <a16:creationId xmlns:a16="http://schemas.microsoft.com/office/drawing/2014/main" id="{AAD710BC-19B3-439C-BB98-4ECD0AC0A9A6}"/>
              </a:ext>
            </a:extLst>
          </p:cNvPr>
          <p:cNvSpPr txBox="1"/>
          <p:nvPr/>
        </p:nvSpPr>
        <p:spPr>
          <a:xfrm>
            <a:off x="2099368" y="995983"/>
            <a:ext cx="1127232" cy="369332"/>
          </a:xfrm>
          <a:prstGeom prst="rect">
            <a:avLst/>
          </a:prstGeom>
          <a:noFill/>
        </p:spPr>
        <p:txBody>
          <a:bodyPr wrap="none" rtlCol="0">
            <a:spAutoFit/>
          </a:bodyPr>
          <a:lstStyle/>
          <a:p>
            <a:r>
              <a:rPr lang="en-US" dirty="0"/>
              <a:t>RNNT loss</a:t>
            </a:r>
          </a:p>
        </p:txBody>
      </p:sp>
      <p:cxnSp>
        <p:nvCxnSpPr>
          <p:cNvPr id="48" name="Straight Arrow Connector 47">
            <a:extLst>
              <a:ext uri="{FF2B5EF4-FFF2-40B4-BE49-F238E27FC236}">
                <a16:creationId xmlns:a16="http://schemas.microsoft.com/office/drawing/2014/main" id="{8813E5CD-5EC5-40AA-98BA-9DC989A46370}"/>
              </a:ext>
            </a:extLst>
          </p:cNvPr>
          <p:cNvCxnSpPr>
            <a:cxnSpLocks/>
          </p:cNvCxnSpPr>
          <p:nvPr/>
        </p:nvCxnSpPr>
        <p:spPr>
          <a:xfrm flipH="1" flipV="1">
            <a:off x="1772377" y="4963163"/>
            <a:ext cx="7937" cy="32321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50" name="TextBox 49">
                <a:extLst>
                  <a:ext uri="{FF2B5EF4-FFF2-40B4-BE49-F238E27FC236}">
                    <a16:creationId xmlns:a16="http://schemas.microsoft.com/office/drawing/2014/main" id="{78CFC92E-CD0B-4009-8E4A-F274BD43428A}"/>
                  </a:ext>
                </a:extLst>
              </p:cNvPr>
              <p:cNvSpPr txBox="1"/>
              <p:nvPr/>
            </p:nvSpPr>
            <p:spPr>
              <a:xfrm>
                <a:off x="1313524" y="5272478"/>
                <a:ext cx="56810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𝑢</m:t>
                          </m:r>
                          <m:r>
                            <a:rPr lang="en-US" b="0" i="1" smtClean="0">
                              <a:latin typeface="Cambria Math" panose="02040503050406030204" pitchFamily="18" charset="0"/>
                            </a:rPr>
                            <m:t>−</m:t>
                          </m:r>
                          <m:r>
                            <a:rPr lang="en-US" b="0" i="1" smtClean="0">
                              <a:latin typeface="Cambria Math" panose="02040503050406030204" pitchFamily="18" charset="0"/>
                            </a:rPr>
                            <m:t>1</m:t>
                          </m:r>
                        </m:sub>
                      </m:sSub>
                      <m:r>
                        <a:rPr lang="en-US" b="0" i="1" smtClean="0">
                          <a:latin typeface="Cambria Math" panose="02040503050406030204" pitchFamily="18" charset="0"/>
                        </a:rPr>
                        <m:t> </m:t>
                      </m:r>
                    </m:oMath>
                  </m:oMathPara>
                </a14:m>
                <a:endParaRPr lang="en-US" b="0" dirty="0"/>
              </a:p>
            </p:txBody>
          </p:sp>
        </mc:Choice>
        <mc:Fallback xmlns="">
          <p:sp>
            <p:nvSpPr>
              <p:cNvPr id="50" name="TextBox 49">
                <a:extLst>
                  <a:ext uri="{FF2B5EF4-FFF2-40B4-BE49-F238E27FC236}">
                    <a16:creationId xmlns:a16="http://schemas.microsoft.com/office/drawing/2014/main" id="{78CFC92E-CD0B-4009-8E4A-F274BD43428A}"/>
                  </a:ext>
                </a:extLst>
              </p:cNvPr>
              <p:cNvSpPr txBox="1">
                <a:spLocks noRot="1" noChangeAspect="1" noMove="1" noResize="1" noEditPoints="1" noAdjustHandles="1" noChangeArrowheads="1" noChangeShapeType="1" noTextEdit="1"/>
              </p:cNvSpPr>
              <p:nvPr/>
            </p:nvSpPr>
            <p:spPr>
              <a:xfrm>
                <a:off x="1313524" y="5272478"/>
                <a:ext cx="568104" cy="276999"/>
              </a:xfrm>
              <a:prstGeom prst="rect">
                <a:avLst/>
              </a:prstGeom>
              <a:blipFill>
                <a:blip r:embed="rId3"/>
                <a:stretch>
                  <a:fillRect l="-9574" b="-26667"/>
                </a:stretch>
              </a:blipFill>
            </p:spPr>
            <p:txBody>
              <a:bodyPr/>
              <a:lstStyle/>
              <a:p>
                <a:r>
                  <a:rPr lang="en-US">
                    <a:noFill/>
                  </a:rPr>
                  <a:t> </a:t>
                </a:r>
              </a:p>
            </p:txBody>
          </p:sp>
        </mc:Fallback>
      </mc:AlternateContent>
      <p:pic>
        <p:nvPicPr>
          <p:cNvPr id="6" name="Picture 5" descr="Table&#10;&#10;Description automatically generated">
            <a:extLst>
              <a:ext uri="{FF2B5EF4-FFF2-40B4-BE49-F238E27FC236}">
                <a16:creationId xmlns:a16="http://schemas.microsoft.com/office/drawing/2014/main" id="{AA674DC4-ABD4-431C-9D74-276026BCBC6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84876" y="2248287"/>
            <a:ext cx="4953000" cy="2571750"/>
          </a:xfrm>
          <a:prstGeom prst="rect">
            <a:avLst/>
          </a:prstGeom>
        </p:spPr>
      </p:pic>
    </p:spTree>
    <p:extLst>
      <p:ext uri="{BB962C8B-B14F-4D97-AF65-F5344CB8AC3E}">
        <p14:creationId xmlns:p14="http://schemas.microsoft.com/office/powerpoint/2010/main" val="578116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2084B-2CEF-43AD-A71E-30914879051E}"/>
              </a:ext>
            </a:extLst>
          </p:cNvPr>
          <p:cNvSpPr>
            <a:spLocks noGrp="1"/>
          </p:cNvSpPr>
          <p:nvPr>
            <p:ph type="title"/>
          </p:nvPr>
        </p:nvSpPr>
        <p:spPr>
          <a:xfrm>
            <a:off x="851302" y="293485"/>
            <a:ext cx="10515600" cy="668548"/>
          </a:xfrm>
        </p:spPr>
        <p:txBody>
          <a:bodyPr>
            <a:normAutofit fontScale="90000"/>
          </a:bodyPr>
          <a:lstStyle/>
          <a:p>
            <a:r>
              <a:rPr lang="en-US" dirty="0"/>
              <a:t>LID-free </a:t>
            </a:r>
            <a:r>
              <a:rPr lang="en-US" dirty="0" err="1"/>
              <a:t>MultiSoftmax</a:t>
            </a:r>
            <a:endParaRPr lang="en-US" dirty="0"/>
          </a:p>
        </p:txBody>
      </p:sp>
      <p:sp>
        <p:nvSpPr>
          <p:cNvPr id="6" name="Google Shape;60;p14">
            <a:extLst>
              <a:ext uri="{FF2B5EF4-FFF2-40B4-BE49-F238E27FC236}">
                <a16:creationId xmlns:a16="http://schemas.microsoft.com/office/drawing/2014/main" id="{28A1695C-A7A4-44B2-96F2-F50C22098944}"/>
              </a:ext>
            </a:extLst>
          </p:cNvPr>
          <p:cNvSpPr txBox="1"/>
          <p:nvPr/>
        </p:nvSpPr>
        <p:spPr>
          <a:xfrm>
            <a:off x="1380305" y="2959315"/>
            <a:ext cx="978600" cy="947224"/>
          </a:xfrm>
          <a:prstGeom prst="rect">
            <a:avLst/>
          </a:prstGeom>
          <a:solidFill>
            <a:srgbClr val="EAD1DC"/>
          </a:solidFill>
          <a:ln w="12700">
            <a:solidFill>
              <a:schemeClr val="tx1"/>
            </a:solidFill>
          </a:ln>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r>
              <a:rPr lang="en-GB" sz="1000" b="1">
                <a:solidFill>
                  <a:srgbClr val="000000"/>
                </a:solidFill>
              </a:rPr>
              <a:t>Prediction</a:t>
            </a:r>
            <a:endParaRPr sz="1000" b="1">
              <a:solidFill>
                <a:srgbClr val="000000"/>
              </a:solidFill>
            </a:endParaRPr>
          </a:p>
          <a:p>
            <a:pPr marL="0" lvl="0" indent="0" algn="ctr" rtl="0">
              <a:spcBef>
                <a:spcPts val="0"/>
              </a:spcBef>
              <a:spcAft>
                <a:spcPts val="0"/>
              </a:spcAft>
              <a:buClr>
                <a:srgbClr val="000000"/>
              </a:buClr>
              <a:buSzPts val="1100"/>
              <a:buFont typeface="Arial"/>
              <a:buNone/>
            </a:pPr>
            <a:r>
              <a:rPr lang="en-GB" sz="1000" b="1">
                <a:solidFill>
                  <a:srgbClr val="000000"/>
                </a:solidFill>
              </a:rPr>
              <a:t>Network</a:t>
            </a:r>
            <a:endParaRPr b="1"/>
          </a:p>
        </p:txBody>
      </p:sp>
      <p:sp>
        <p:nvSpPr>
          <p:cNvPr id="10" name="Google Shape;61;p14">
            <a:extLst>
              <a:ext uri="{FF2B5EF4-FFF2-40B4-BE49-F238E27FC236}">
                <a16:creationId xmlns:a16="http://schemas.microsoft.com/office/drawing/2014/main" id="{3ED43821-4894-4C04-9F66-D028FACBB87E}"/>
              </a:ext>
            </a:extLst>
          </p:cNvPr>
          <p:cNvSpPr txBox="1"/>
          <p:nvPr/>
        </p:nvSpPr>
        <p:spPr>
          <a:xfrm>
            <a:off x="2837715" y="2968663"/>
            <a:ext cx="978600" cy="1004318"/>
          </a:xfrm>
          <a:prstGeom prst="rect">
            <a:avLst/>
          </a:prstGeom>
          <a:solidFill>
            <a:srgbClr val="EAD1DC"/>
          </a:solidFill>
          <a:ln>
            <a:solidFill>
              <a:schemeClr val="tx1"/>
            </a:solidFill>
          </a:ln>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r>
              <a:rPr lang="en-GB" sz="1000" b="1">
                <a:solidFill>
                  <a:srgbClr val="000000"/>
                </a:solidFill>
              </a:rPr>
              <a:t>Encoder</a:t>
            </a:r>
            <a:endParaRPr sz="1000" b="1">
              <a:solidFill>
                <a:srgbClr val="000000"/>
              </a:solidFill>
            </a:endParaRPr>
          </a:p>
          <a:p>
            <a:pPr marL="0" lvl="0" indent="0" algn="ctr" rtl="0">
              <a:spcBef>
                <a:spcPts val="0"/>
              </a:spcBef>
              <a:spcAft>
                <a:spcPts val="0"/>
              </a:spcAft>
              <a:buClr>
                <a:srgbClr val="000000"/>
              </a:buClr>
              <a:buSzPts val="1100"/>
              <a:buFont typeface="Arial"/>
              <a:buNone/>
            </a:pPr>
            <a:r>
              <a:rPr lang="en-GB" sz="1000" b="1">
                <a:solidFill>
                  <a:srgbClr val="000000"/>
                </a:solidFill>
              </a:rPr>
              <a:t>Network</a:t>
            </a:r>
            <a:endParaRPr b="1"/>
          </a:p>
        </p:txBody>
      </p:sp>
      <p:cxnSp>
        <p:nvCxnSpPr>
          <p:cNvPr id="14" name="Google Shape;74;p14">
            <a:extLst>
              <a:ext uri="{FF2B5EF4-FFF2-40B4-BE49-F238E27FC236}">
                <a16:creationId xmlns:a16="http://schemas.microsoft.com/office/drawing/2014/main" id="{629F687C-2C77-4BDB-87F5-2469058FAD35}"/>
              </a:ext>
            </a:extLst>
          </p:cNvPr>
          <p:cNvCxnSpPr>
            <a:cxnSpLocks/>
            <a:stCxn id="6" idx="0"/>
          </p:cNvCxnSpPr>
          <p:nvPr/>
        </p:nvCxnSpPr>
        <p:spPr>
          <a:xfrm flipV="1">
            <a:off x="1869605" y="2715601"/>
            <a:ext cx="601637" cy="243714"/>
          </a:xfrm>
          <a:prstGeom prst="straightConnector1">
            <a:avLst/>
          </a:prstGeom>
          <a:noFill/>
          <a:ln w="9525" cap="flat" cmpd="sng">
            <a:solidFill>
              <a:srgbClr val="595959"/>
            </a:solidFill>
            <a:prstDash val="solid"/>
            <a:round/>
            <a:headEnd type="none" w="med" len="med"/>
            <a:tailEnd type="triangle" w="med" len="med"/>
          </a:ln>
        </p:spPr>
      </p:cxnSp>
      <p:cxnSp>
        <p:nvCxnSpPr>
          <p:cNvPr id="16" name="Google Shape;75;p14">
            <a:extLst>
              <a:ext uri="{FF2B5EF4-FFF2-40B4-BE49-F238E27FC236}">
                <a16:creationId xmlns:a16="http://schemas.microsoft.com/office/drawing/2014/main" id="{CE905CD7-B769-4676-9809-FC325EBD7B51}"/>
              </a:ext>
            </a:extLst>
          </p:cNvPr>
          <p:cNvCxnSpPr>
            <a:cxnSpLocks/>
            <a:stCxn id="10" idx="0"/>
          </p:cNvCxnSpPr>
          <p:nvPr/>
        </p:nvCxnSpPr>
        <p:spPr>
          <a:xfrm flipH="1" flipV="1">
            <a:off x="2604813" y="2733521"/>
            <a:ext cx="722202" cy="235142"/>
          </a:xfrm>
          <a:prstGeom prst="straightConnector1">
            <a:avLst/>
          </a:prstGeom>
          <a:noFill/>
          <a:ln w="9525" cap="flat" cmpd="sng">
            <a:solidFill>
              <a:srgbClr val="595959"/>
            </a:solidFill>
            <a:prstDash val="solid"/>
            <a:round/>
            <a:headEnd type="none" w="med" len="med"/>
            <a:tailEnd type="triangle" w="med" len="med"/>
          </a:ln>
        </p:spPr>
      </p:cxnSp>
      <p:sp>
        <p:nvSpPr>
          <p:cNvPr id="30" name="Google Shape;61;p14">
            <a:extLst>
              <a:ext uri="{FF2B5EF4-FFF2-40B4-BE49-F238E27FC236}">
                <a16:creationId xmlns:a16="http://schemas.microsoft.com/office/drawing/2014/main" id="{FAA760AF-20F9-48A2-BEA0-731118300CA1}"/>
              </a:ext>
            </a:extLst>
          </p:cNvPr>
          <p:cNvSpPr txBox="1"/>
          <p:nvPr/>
        </p:nvSpPr>
        <p:spPr>
          <a:xfrm>
            <a:off x="2837715" y="4550424"/>
            <a:ext cx="944072" cy="426165"/>
          </a:xfrm>
          <a:prstGeom prst="rect">
            <a:avLst/>
          </a:prstGeom>
          <a:solidFill>
            <a:srgbClr val="EAD1DC"/>
          </a:solidFill>
          <a:ln>
            <a:solidFill>
              <a:schemeClr val="tx1"/>
            </a:solidFill>
          </a:ln>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r>
              <a:rPr lang="en-US" sz="1000" b="1">
                <a:solidFill>
                  <a:srgbClr val="000000"/>
                </a:solidFill>
              </a:rPr>
              <a:t>Feature extraction </a:t>
            </a:r>
            <a:endParaRPr b="1"/>
          </a:p>
        </p:txBody>
      </p:sp>
      <p:cxnSp>
        <p:nvCxnSpPr>
          <p:cNvPr id="32" name="Straight Arrow Connector 31">
            <a:extLst>
              <a:ext uri="{FF2B5EF4-FFF2-40B4-BE49-F238E27FC236}">
                <a16:creationId xmlns:a16="http://schemas.microsoft.com/office/drawing/2014/main" id="{BA406D42-84DB-4C72-9027-1E0FEAE73259}"/>
              </a:ext>
            </a:extLst>
          </p:cNvPr>
          <p:cNvCxnSpPr>
            <a:cxnSpLocks/>
            <a:stCxn id="64" idx="0"/>
            <a:endCxn id="30" idx="2"/>
          </p:cNvCxnSpPr>
          <p:nvPr/>
        </p:nvCxnSpPr>
        <p:spPr>
          <a:xfrm flipV="1">
            <a:off x="2623135" y="4976589"/>
            <a:ext cx="686616" cy="85286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0860A4E8-8778-46BC-890C-26B98DFB37C5}"/>
              </a:ext>
            </a:extLst>
          </p:cNvPr>
          <p:cNvCxnSpPr>
            <a:cxnSpLocks/>
            <a:endCxn id="6" idx="2"/>
          </p:cNvCxnSpPr>
          <p:nvPr/>
        </p:nvCxnSpPr>
        <p:spPr>
          <a:xfrm flipV="1">
            <a:off x="1869604" y="3906539"/>
            <a:ext cx="1" cy="21381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029CBF96-929B-4514-A4DD-08D3D3526FBB}"/>
              </a:ext>
            </a:extLst>
          </p:cNvPr>
          <p:cNvCxnSpPr>
            <a:cxnSpLocks/>
            <a:stCxn id="30" idx="0"/>
            <a:endCxn id="10" idx="2"/>
          </p:cNvCxnSpPr>
          <p:nvPr/>
        </p:nvCxnSpPr>
        <p:spPr>
          <a:xfrm flipV="1">
            <a:off x="3309751" y="3972981"/>
            <a:ext cx="17264" cy="57744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0" name="Oval 39">
            <a:extLst>
              <a:ext uri="{FF2B5EF4-FFF2-40B4-BE49-F238E27FC236}">
                <a16:creationId xmlns:a16="http://schemas.microsoft.com/office/drawing/2014/main" id="{CA06B0CA-023A-45C0-94E1-560A8F69442E}"/>
              </a:ext>
            </a:extLst>
          </p:cNvPr>
          <p:cNvSpPr/>
          <p:nvPr/>
        </p:nvSpPr>
        <p:spPr>
          <a:xfrm>
            <a:off x="2381952" y="2572851"/>
            <a:ext cx="241183" cy="2831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a:t>
            </a:r>
          </a:p>
        </p:txBody>
      </p:sp>
      <p:sp>
        <p:nvSpPr>
          <p:cNvPr id="138" name="Rectangle 137">
            <a:extLst>
              <a:ext uri="{FF2B5EF4-FFF2-40B4-BE49-F238E27FC236}">
                <a16:creationId xmlns:a16="http://schemas.microsoft.com/office/drawing/2014/main" id="{1ED2C58C-67FE-4659-93EB-BF4F2CB8CC44}"/>
              </a:ext>
            </a:extLst>
          </p:cNvPr>
          <p:cNvSpPr/>
          <p:nvPr/>
        </p:nvSpPr>
        <p:spPr>
          <a:xfrm>
            <a:off x="1002330" y="4134021"/>
            <a:ext cx="352749" cy="2635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a:solidFill>
                  <a:schemeClr val="tx1"/>
                </a:solidFill>
                <a:latin typeface="Calibri" panose="020F0502020204030204" pitchFamily="34" charset="0"/>
                <a:cs typeface="Calibri" panose="020F0502020204030204" pitchFamily="34" charset="0"/>
              </a:rPr>
              <a:t>En</a:t>
            </a:r>
            <a:r>
              <a:rPr lang="en-US" sz="800" dirty="0">
                <a:solidFill>
                  <a:schemeClr val="tx1"/>
                </a:solidFill>
                <a:latin typeface="Calibri" panose="020F0502020204030204" pitchFamily="34" charset="0"/>
                <a:cs typeface="Calibri" panose="020F0502020204030204" pitchFamily="34" charset="0"/>
              </a:rPr>
              <a:t>-IN</a:t>
            </a:r>
          </a:p>
        </p:txBody>
      </p:sp>
      <p:sp>
        <p:nvSpPr>
          <p:cNvPr id="140" name="Rectangle 139">
            <a:extLst>
              <a:ext uri="{FF2B5EF4-FFF2-40B4-BE49-F238E27FC236}">
                <a16:creationId xmlns:a16="http://schemas.microsoft.com/office/drawing/2014/main" id="{623E45B9-3D4A-4FC6-9BD4-4E19FD587C60}"/>
              </a:ext>
            </a:extLst>
          </p:cNvPr>
          <p:cNvSpPr/>
          <p:nvPr/>
        </p:nvSpPr>
        <p:spPr>
          <a:xfrm>
            <a:off x="1348724" y="4134021"/>
            <a:ext cx="352749" cy="263564"/>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solidFill>
                  <a:schemeClr val="tx1"/>
                </a:solidFill>
                <a:latin typeface="Calibri" panose="020F0502020204030204" pitchFamily="34" charset="0"/>
                <a:cs typeface="Calibri" panose="020F0502020204030204" pitchFamily="34" charset="0"/>
              </a:rPr>
              <a:t>Hi-IN</a:t>
            </a:r>
          </a:p>
        </p:txBody>
      </p:sp>
      <p:sp>
        <p:nvSpPr>
          <p:cNvPr id="142" name="Rectangle 141">
            <a:extLst>
              <a:ext uri="{FF2B5EF4-FFF2-40B4-BE49-F238E27FC236}">
                <a16:creationId xmlns:a16="http://schemas.microsoft.com/office/drawing/2014/main" id="{DB17EA9B-E6F1-4E5A-B08F-895414FA8051}"/>
              </a:ext>
            </a:extLst>
          </p:cNvPr>
          <p:cNvSpPr/>
          <p:nvPr/>
        </p:nvSpPr>
        <p:spPr>
          <a:xfrm>
            <a:off x="1700545" y="4131072"/>
            <a:ext cx="352749" cy="263564"/>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solidFill>
                  <a:schemeClr val="tx1"/>
                </a:solidFill>
                <a:latin typeface="Calibri" panose="020F0502020204030204" pitchFamily="34" charset="0"/>
                <a:cs typeface="Calibri" panose="020F0502020204030204" pitchFamily="34" charset="0"/>
              </a:rPr>
              <a:t>Ta-IN</a:t>
            </a:r>
          </a:p>
        </p:txBody>
      </p:sp>
      <p:sp>
        <p:nvSpPr>
          <p:cNvPr id="146" name="Rectangle 145">
            <a:extLst>
              <a:ext uri="{FF2B5EF4-FFF2-40B4-BE49-F238E27FC236}">
                <a16:creationId xmlns:a16="http://schemas.microsoft.com/office/drawing/2014/main" id="{65178A3F-402C-4B69-8F2E-2BA406E789B7}"/>
              </a:ext>
            </a:extLst>
          </p:cNvPr>
          <p:cNvSpPr/>
          <p:nvPr/>
        </p:nvSpPr>
        <p:spPr>
          <a:xfrm>
            <a:off x="2056351" y="4129704"/>
            <a:ext cx="402058" cy="263564"/>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err="1">
                <a:solidFill>
                  <a:schemeClr val="tx1"/>
                </a:solidFill>
                <a:latin typeface="Calibri" panose="020F0502020204030204" pitchFamily="34" charset="0"/>
                <a:cs typeface="Calibri" panose="020F0502020204030204" pitchFamily="34" charset="0"/>
              </a:rPr>
              <a:t>Mr</a:t>
            </a:r>
            <a:r>
              <a:rPr lang="en-US" sz="800">
                <a:solidFill>
                  <a:schemeClr val="tx1"/>
                </a:solidFill>
                <a:latin typeface="Calibri" panose="020F0502020204030204" pitchFamily="34" charset="0"/>
                <a:cs typeface="Calibri" panose="020F0502020204030204" pitchFamily="34" charset="0"/>
              </a:rPr>
              <a:t>-IN</a:t>
            </a:r>
          </a:p>
        </p:txBody>
      </p:sp>
      <p:sp>
        <p:nvSpPr>
          <p:cNvPr id="148" name="Rectangle 147">
            <a:extLst>
              <a:ext uri="{FF2B5EF4-FFF2-40B4-BE49-F238E27FC236}">
                <a16:creationId xmlns:a16="http://schemas.microsoft.com/office/drawing/2014/main" id="{3F6CE416-AE17-4170-BCF8-283FD0EDF47C}"/>
              </a:ext>
            </a:extLst>
          </p:cNvPr>
          <p:cNvSpPr/>
          <p:nvPr/>
        </p:nvSpPr>
        <p:spPr>
          <a:xfrm>
            <a:off x="2464589" y="4129704"/>
            <a:ext cx="328576" cy="263564"/>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solidFill>
                  <a:schemeClr val="tx1"/>
                </a:solidFill>
                <a:latin typeface="Calibri" panose="020F0502020204030204" pitchFamily="34" charset="0"/>
                <a:cs typeface="Calibri" panose="020F0502020204030204" pitchFamily="34" charset="0"/>
              </a:rPr>
              <a:t>Gu-IN</a:t>
            </a:r>
          </a:p>
        </p:txBody>
      </p:sp>
      <p:sp>
        <p:nvSpPr>
          <p:cNvPr id="150" name="Google Shape;61;p14">
            <a:extLst>
              <a:ext uri="{FF2B5EF4-FFF2-40B4-BE49-F238E27FC236}">
                <a16:creationId xmlns:a16="http://schemas.microsoft.com/office/drawing/2014/main" id="{F3539481-1440-4F5C-920F-0220226E8055}"/>
              </a:ext>
            </a:extLst>
          </p:cNvPr>
          <p:cNvSpPr txBox="1"/>
          <p:nvPr/>
        </p:nvSpPr>
        <p:spPr>
          <a:xfrm>
            <a:off x="1413516" y="4535222"/>
            <a:ext cx="926808" cy="426165"/>
          </a:xfrm>
          <a:prstGeom prst="rect">
            <a:avLst/>
          </a:prstGeom>
          <a:solidFill>
            <a:srgbClr val="EAD1DC"/>
          </a:solidFill>
          <a:ln>
            <a:solidFill>
              <a:schemeClr val="tx1"/>
            </a:solidFill>
          </a:ln>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r>
              <a:rPr lang="en-US" sz="1000" b="1">
                <a:solidFill>
                  <a:srgbClr val="000000"/>
                </a:solidFill>
              </a:rPr>
              <a:t>Label extraction </a:t>
            </a:r>
            <a:endParaRPr b="1"/>
          </a:p>
        </p:txBody>
      </p:sp>
      <p:cxnSp>
        <p:nvCxnSpPr>
          <p:cNvPr id="152" name="Straight Arrow Connector 151">
            <a:extLst>
              <a:ext uri="{FF2B5EF4-FFF2-40B4-BE49-F238E27FC236}">
                <a16:creationId xmlns:a16="http://schemas.microsoft.com/office/drawing/2014/main" id="{9251D8CE-A700-48E7-B0B6-58669483B60A}"/>
              </a:ext>
            </a:extLst>
          </p:cNvPr>
          <p:cNvCxnSpPr>
            <a:cxnSpLocks/>
            <a:stCxn id="150" idx="0"/>
            <a:endCxn id="142" idx="2"/>
          </p:cNvCxnSpPr>
          <p:nvPr/>
        </p:nvCxnSpPr>
        <p:spPr>
          <a:xfrm flipV="1">
            <a:off x="1876920" y="4394636"/>
            <a:ext cx="0" cy="14058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4" name="Rectangle 153">
            <a:extLst>
              <a:ext uri="{FF2B5EF4-FFF2-40B4-BE49-F238E27FC236}">
                <a16:creationId xmlns:a16="http://schemas.microsoft.com/office/drawing/2014/main" id="{752AAF62-3BC9-4640-982B-284F2CB5BB0B}"/>
              </a:ext>
            </a:extLst>
          </p:cNvPr>
          <p:cNvSpPr/>
          <p:nvPr/>
        </p:nvSpPr>
        <p:spPr>
          <a:xfrm>
            <a:off x="4622854" y="2018451"/>
            <a:ext cx="496404" cy="301412"/>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chemeClr val="tx1"/>
                </a:solidFill>
                <a:latin typeface="Calibri" panose="020F0502020204030204" pitchFamily="34" charset="0"/>
                <a:cs typeface="Calibri" panose="020F0502020204030204" pitchFamily="34" charset="0"/>
              </a:rPr>
              <a:t>LID-FC</a:t>
            </a:r>
          </a:p>
        </p:txBody>
      </p:sp>
      <p:sp>
        <p:nvSpPr>
          <p:cNvPr id="156" name="Rectangle 155">
            <a:extLst>
              <a:ext uri="{FF2B5EF4-FFF2-40B4-BE49-F238E27FC236}">
                <a16:creationId xmlns:a16="http://schemas.microsoft.com/office/drawing/2014/main" id="{78920000-A8EB-45ED-AFDA-F05D3CD98093}"/>
              </a:ext>
            </a:extLst>
          </p:cNvPr>
          <p:cNvSpPr/>
          <p:nvPr/>
        </p:nvSpPr>
        <p:spPr>
          <a:xfrm>
            <a:off x="4636604" y="1478156"/>
            <a:ext cx="496404" cy="301412"/>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chemeClr val="tx1"/>
                </a:solidFill>
                <a:latin typeface="Calibri" panose="020F0502020204030204" pitchFamily="34" charset="0"/>
                <a:cs typeface="Calibri" panose="020F0502020204030204" pitchFamily="34" charset="0"/>
              </a:rPr>
              <a:t>LID-</a:t>
            </a:r>
            <a:r>
              <a:rPr lang="en-US" sz="900" b="1" dirty="0" err="1">
                <a:solidFill>
                  <a:schemeClr val="tx1"/>
                </a:solidFill>
                <a:latin typeface="Calibri" panose="020F0502020204030204" pitchFamily="34" charset="0"/>
                <a:cs typeface="Calibri" panose="020F0502020204030204" pitchFamily="34" charset="0"/>
              </a:rPr>
              <a:t>Sym</a:t>
            </a:r>
            <a:endParaRPr lang="en-US" sz="900" b="1" dirty="0">
              <a:solidFill>
                <a:schemeClr val="tx1"/>
              </a:solidFill>
              <a:latin typeface="Calibri" panose="020F0502020204030204" pitchFamily="34" charset="0"/>
              <a:cs typeface="Calibri" panose="020F0502020204030204" pitchFamily="34" charset="0"/>
            </a:endParaRPr>
          </a:p>
        </p:txBody>
      </p:sp>
      <p:sp>
        <p:nvSpPr>
          <p:cNvPr id="158" name="TextBox 157">
            <a:extLst>
              <a:ext uri="{FF2B5EF4-FFF2-40B4-BE49-F238E27FC236}">
                <a16:creationId xmlns:a16="http://schemas.microsoft.com/office/drawing/2014/main" id="{B3A742F5-E130-4D7A-B75F-39F0F8067445}"/>
              </a:ext>
            </a:extLst>
          </p:cNvPr>
          <p:cNvSpPr txBox="1"/>
          <p:nvPr/>
        </p:nvSpPr>
        <p:spPr>
          <a:xfrm>
            <a:off x="4498423" y="1108824"/>
            <a:ext cx="827471" cy="369332"/>
          </a:xfrm>
          <a:prstGeom prst="rect">
            <a:avLst/>
          </a:prstGeom>
          <a:noFill/>
        </p:spPr>
        <p:txBody>
          <a:bodyPr wrap="none" rtlCol="0">
            <a:spAutoFit/>
          </a:bodyPr>
          <a:lstStyle/>
          <a:p>
            <a:r>
              <a:rPr lang="en-US" dirty="0"/>
              <a:t>CE loss</a:t>
            </a:r>
          </a:p>
        </p:txBody>
      </p:sp>
      <p:cxnSp>
        <p:nvCxnSpPr>
          <p:cNvPr id="160" name="Straight Arrow Connector 159">
            <a:extLst>
              <a:ext uri="{FF2B5EF4-FFF2-40B4-BE49-F238E27FC236}">
                <a16:creationId xmlns:a16="http://schemas.microsoft.com/office/drawing/2014/main" id="{46E5EE2C-57D1-4B52-AB05-B6F3CB2EEEC2}"/>
              </a:ext>
            </a:extLst>
          </p:cNvPr>
          <p:cNvCxnSpPr>
            <a:cxnSpLocks/>
            <a:stCxn id="10" idx="0"/>
            <a:endCxn id="154" idx="2"/>
          </p:cNvCxnSpPr>
          <p:nvPr/>
        </p:nvCxnSpPr>
        <p:spPr>
          <a:xfrm flipV="1">
            <a:off x="3327015" y="2319863"/>
            <a:ext cx="1544041" cy="648800"/>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62" name="Straight Arrow Connector 161">
            <a:extLst>
              <a:ext uri="{FF2B5EF4-FFF2-40B4-BE49-F238E27FC236}">
                <a16:creationId xmlns:a16="http://schemas.microsoft.com/office/drawing/2014/main" id="{30C6F3F1-E055-439C-BE0E-C554C41FB8BF}"/>
              </a:ext>
            </a:extLst>
          </p:cNvPr>
          <p:cNvCxnSpPr>
            <a:cxnSpLocks/>
            <a:stCxn id="154" idx="0"/>
            <a:endCxn id="156" idx="2"/>
          </p:cNvCxnSpPr>
          <p:nvPr/>
        </p:nvCxnSpPr>
        <p:spPr>
          <a:xfrm flipV="1">
            <a:off x="4871056" y="1779568"/>
            <a:ext cx="13750" cy="2388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6" name="TextBox 165">
            <a:extLst>
              <a:ext uri="{FF2B5EF4-FFF2-40B4-BE49-F238E27FC236}">
                <a16:creationId xmlns:a16="http://schemas.microsoft.com/office/drawing/2014/main" id="{977939F5-C1A9-4D8F-9D3C-71925228A057}"/>
              </a:ext>
            </a:extLst>
          </p:cNvPr>
          <p:cNvSpPr txBox="1"/>
          <p:nvPr/>
        </p:nvSpPr>
        <p:spPr>
          <a:xfrm>
            <a:off x="2118217" y="1091355"/>
            <a:ext cx="1127232" cy="369332"/>
          </a:xfrm>
          <a:prstGeom prst="rect">
            <a:avLst/>
          </a:prstGeom>
          <a:noFill/>
        </p:spPr>
        <p:txBody>
          <a:bodyPr wrap="none" rtlCol="0">
            <a:spAutoFit/>
          </a:bodyPr>
          <a:lstStyle/>
          <a:p>
            <a:r>
              <a:rPr lang="en-US" dirty="0"/>
              <a:t>RNNT loss</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7499A2C7-BB3E-47DF-9F73-8F55666DE301}"/>
                  </a:ext>
                </a:extLst>
              </p:cNvPr>
              <p:cNvSpPr txBox="1"/>
              <p:nvPr/>
            </p:nvSpPr>
            <p:spPr>
              <a:xfrm>
                <a:off x="6611881" y="984478"/>
                <a:ext cx="3050259" cy="87306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𝐿𝐼</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𝐷</m:t>
                          </m:r>
                        </m:e>
                        <m:sub>
                          <m:r>
                            <a:rPr lang="en-US" b="0" i="1" smtClean="0">
                              <a:latin typeface="Cambria Math" panose="02040503050406030204" pitchFamily="18" charset="0"/>
                            </a:rPr>
                            <m:t>𝑙𝑜𝑠𝑠</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𝑁</m:t>
                          </m:r>
                        </m:den>
                      </m:f>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𝑛</m:t>
                          </m:r>
                          <m:r>
                            <a:rPr lang="en-US" b="0" i="1" smtClean="0">
                              <a:latin typeface="Cambria Math" panose="02040503050406030204" pitchFamily="18" charset="0"/>
                            </a:rPr>
                            <m:t>=0</m:t>
                          </m:r>
                        </m:sub>
                        <m:sup>
                          <m:r>
                            <a:rPr lang="en-US" b="0" i="1" smtClean="0">
                              <a:latin typeface="Cambria Math" panose="02040503050406030204" pitchFamily="18" charset="0"/>
                            </a:rPr>
                            <m:t>𝑁</m:t>
                          </m:r>
                          <m:r>
                            <a:rPr lang="en-US" b="0" i="1" smtClean="0">
                              <a:latin typeface="Cambria Math" panose="02040503050406030204" pitchFamily="18" charset="0"/>
                            </a:rPr>
                            <m:t>−1</m:t>
                          </m:r>
                        </m:sup>
                        <m:e>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𝑐</m:t>
                              </m:r>
                              <m:r>
                                <a:rPr lang="en-US" b="0" i="1" smtClean="0">
                                  <a:latin typeface="Cambria Math" panose="02040503050406030204" pitchFamily="18" charset="0"/>
                                </a:rPr>
                                <m:t>=1</m:t>
                              </m:r>
                            </m:sub>
                            <m:sup>
                              <m:r>
                                <a:rPr lang="en-US" b="0" i="1" smtClean="0">
                                  <a:latin typeface="Cambria Math" panose="02040503050406030204" pitchFamily="18" charset="0"/>
                                </a:rPr>
                                <m:t>𝐶</m:t>
                              </m:r>
                            </m:sup>
                            <m:e>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𝑦</m:t>
                                  </m:r>
                                </m:e>
                                <m:sub>
                                  <m:r>
                                    <a:rPr lang="en-US" b="0" i="1" smtClean="0">
                                      <a:latin typeface="Cambria Math" panose="02040503050406030204" pitchFamily="18" charset="0"/>
                                    </a:rPr>
                                    <m:t>𝑛</m:t>
                                  </m:r>
                                </m:sub>
                                <m:sup>
                                  <m:r>
                                    <a:rPr lang="en-US" b="0" i="1" smtClean="0">
                                      <a:latin typeface="Cambria Math" panose="02040503050406030204" pitchFamily="18" charset="0"/>
                                    </a:rPr>
                                    <m:t>𝑐</m:t>
                                  </m:r>
                                </m:sup>
                              </m:sSubSup>
                            </m:e>
                          </m:nary>
                          <m:r>
                            <a:rPr lang="en-US" b="0" i="1" smtClean="0">
                              <a:latin typeface="Cambria Math" panose="02040503050406030204" pitchFamily="18" charset="0"/>
                            </a:rPr>
                            <m:t>𝑙𝑜𝑔</m:t>
                          </m:r>
                          <m:sSubSup>
                            <m:sSubSupPr>
                              <m:ctrlPr>
                                <a:rPr lang="en-US" b="0" i="1" smtClean="0">
                                  <a:latin typeface="Cambria Math" panose="02040503050406030204" pitchFamily="18" charset="0"/>
                                </a:rPr>
                              </m:ctrlPr>
                            </m:sSubSup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e>
                            <m:sub>
                              <m:r>
                                <a:rPr lang="en-US" b="0" i="1" smtClean="0">
                                  <a:latin typeface="Cambria Math" panose="02040503050406030204" pitchFamily="18" charset="0"/>
                                </a:rPr>
                                <m:t>𝑛</m:t>
                              </m:r>
                            </m:sub>
                            <m:sup>
                              <m:r>
                                <a:rPr lang="en-US" b="0" i="1" smtClean="0">
                                  <a:latin typeface="Cambria Math" panose="02040503050406030204" pitchFamily="18" charset="0"/>
                                </a:rPr>
                                <m:t>𝑐</m:t>
                              </m:r>
                            </m:sup>
                          </m:sSubSup>
                        </m:e>
                      </m:nary>
                    </m:oMath>
                  </m:oMathPara>
                </a14:m>
                <a:endParaRPr lang="en-US" dirty="0"/>
              </a:p>
            </p:txBody>
          </p:sp>
        </mc:Choice>
        <mc:Fallback xmlns="">
          <p:sp>
            <p:nvSpPr>
              <p:cNvPr id="5" name="TextBox 4">
                <a:extLst>
                  <a:ext uri="{FF2B5EF4-FFF2-40B4-BE49-F238E27FC236}">
                    <a16:creationId xmlns:a16="http://schemas.microsoft.com/office/drawing/2014/main" id="{7499A2C7-BB3E-47DF-9F73-8F55666DE301}"/>
                  </a:ext>
                </a:extLst>
              </p:cNvPr>
              <p:cNvSpPr txBox="1">
                <a:spLocks noRot="1" noChangeAspect="1" noMove="1" noResize="1" noEditPoints="1" noAdjustHandles="1" noChangeArrowheads="1" noChangeShapeType="1" noTextEdit="1"/>
              </p:cNvSpPr>
              <p:nvPr/>
            </p:nvSpPr>
            <p:spPr>
              <a:xfrm>
                <a:off x="6611881" y="984478"/>
                <a:ext cx="3050259" cy="873060"/>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52B6AFF2-96F5-4F47-B7E0-834908C015B1}"/>
                  </a:ext>
                </a:extLst>
              </p:cNvPr>
              <p:cNvSpPr txBox="1"/>
              <p:nvPr/>
            </p:nvSpPr>
            <p:spPr>
              <a:xfrm>
                <a:off x="6578868" y="1975594"/>
                <a:ext cx="366061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𝑡𝑜𝑡𝑎</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𝑙</m:t>
                          </m:r>
                        </m:e>
                        <m:sub>
                          <m:r>
                            <a:rPr lang="en-US" b="0" i="1" smtClean="0">
                              <a:latin typeface="Cambria Math" panose="02040503050406030204" pitchFamily="18" charset="0"/>
                            </a:rPr>
                            <m:t>𝑙𝑜𝑠𝑠</m:t>
                          </m:r>
                        </m:sub>
                      </m:sSub>
                      <m:r>
                        <a:rPr lang="en-US" b="0" i="1" smtClean="0">
                          <a:latin typeface="Cambria Math" panose="02040503050406030204" pitchFamily="18" charset="0"/>
                        </a:rPr>
                        <m:t>=</m:t>
                      </m:r>
                      <m:r>
                        <a:rPr lang="en-US" b="0" i="1" smtClean="0">
                          <a:latin typeface="Cambria Math" panose="02040503050406030204" pitchFamily="18" charset="0"/>
                        </a:rPr>
                        <m:t>𝑅𝑁𝑁</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𝑙𝑜𝑠𝑠</m:t>
                          </m:r>
                        </m:sub>
                      </m:sSub>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𝛼</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rPr>
                        <m:t>𝐿𝐼</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𝐷</m:t>
                          </m:r>
                        </m:e>
                        <m:sub>
                          <m:r>
                            <a:rPr lang="en-US" b="0" i="1" smtClean="0">
                              <a:latin typeface="Cambria Math" panose="02040503050406030204" pitchFamily="18" charset="0"/>
                            </a:rPr>
                            <m:t>𝑙𝑜𝑠𝑠</m:t>
                          </m:r>
                        </m:sub>
                      </m:sSub>
                    </m:oMath>
                  </m:oMathPara>
                </a14:m>
                <a:endParaRPr lang="en-US" dirty="0"/>
              </a:p>
            </p:txBody>
          </p:sp>
        </mc:Choice>
        <mc:Fallback xmlns="">
          <p:sp>
            <p:nvSpPr>
              <p:cNvPr id="8" name="TextBox 7">
                <a:extLst>
                  <a:ext uri="{FF2B5EF4-FFF2-40B4-BE49-F238E27FC236}">
                    <a16:creationId xmlns:a16="http://schemas.microsoft.com/office/drawing/2014/main" id="{52B6AFF2-96F5-4F47-B7E0-834908C015B1}"/>
                  </a:ext>
                </a:extLst>
              </p:cNvPr>
              <p:cNvSpPr txBox="1">
                <a:spLocks noRot="1" noChangeAspect="1" noMove="1" noResize="1" noEditPoints="1" noAdjustHandles="1" noChangeArrowheads="1" noChangeShapeType="1" noTextEdit="1"/>
              </p:cNvSpPr>
              <p:nvPr/>
            </p:nvSpPr>
            <p:spPr>
              <a:xfrm>
                <a:off x="6578868" y="1975594"/>
                <a:ext cx="3660617" cy="36933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31E62C63-C7FE-4F38-9FE8-B0CC799DE87A}"/>
                  </a:ext>
                </a:extLst>
              </p:cNvPr>
              <p:cNvSpPr txBox="1"/>
              <p:nvPr/>
            </p:nvSpPr>
            <p:spPr>
              <a:xfrm>
                <a:off x="6643724" y="2507084"/>
                <a:ext cx="3530903" cy="923330"/>
              </a:xfrm>
              <a:prstGeom prst="rect">
                <a:avLst/>
              </a:prstGeom>
              <a:noFill/>
            </p:spPr>
            <p:txBody>
              <a:bodyPr wrap="none" rtlCol="0">
                <a:spAutoFit/>
              </a:bodyPr>
              <a:lstStyle/>
              <a:p>
                <a14:m>
                  <m:oMath xmlns:m="http://schemas.openxmlformats.org/officeDocument/2006/math">
                    <m:r>
                      <a:rPr lang="en-US" b="0" i="1" smtClean="0">
                        <a:latin typeface="Cambria Math" panose="02040503050406030204" pitchFamily="18" charset="0"/>
                      </a:rPr>
                      <m:t>𝑁</m:t>
                    </m:r>
                  </m:oMath>
                </a14:m>
                <a:r>
                  <a:rPr lang="en-US" dirty="0"/>
                  <a:t>-&gt; Number of frames in minibatch</a:t>
                </a:r>
              </a:p>
              <a:p>
                <a14:m>
                  <m:oMath xmlns:m="http://schemas.openxmlformats.org/officeDocument/2006/math">
                    <m:r>
                      <a:rPr lang="en-US" b="0" i="1" smtClean="0">
                        <a:latin typeface="Cambria Math" panose="02040503050406030204" pitchFamily="18" charset="0"/>
                      </a:rPr>
                      <m:t>𝐶</m:t>
                    </m:r>
                  </m:oMath>
                </a14:m>
                <a:r>
                  <a:rPr lang="en-US" dirty="0"/>
                  <a:t> -&gt; Number of classes</a:t>
                </a:r>
              </a:p>
              <a:p>
                <a14:m>
                  <m:oMath xmlns:m="http://schemas.openxmlformats.org/officeDocument/2006/math">
                    <m:r>
                      <a:rPr lang="en-US" b="0" i="1" smtClean="0">
                        <a:latin typeface="Cambria Math" panose="02040503050406030204" pitchFamily="18" charset="0"/>
                        <a:ea typeface="Cambria Math" panose="02040503050406030204" pitchFamily="18" charset="0"/>
                      </a:rPr>
                      <m:t>𝛼</m:t>
                    </m:r>
                  </m:oMath>
                </a14:m>
                <a:r>
                  <a:rPr lang="en-US" dirty="0"/>
                  <a:t> -&gt; Set to 1.0 in our experiments</a:t>
                </a:r>
              </a:p>
            </p:txBody>
          </p:sp>
        </mc:Choice>
        <mc:Fallback xmlns="">
          <p:sp>
            <p:nvSpPr>
              <p:cNvPr id="9" name="TextBox 8">
                <a:extLst>
                  <a:ext uri="{FF2B5EF4-FFF2-40B4-BE49-F238E27FC236}">
                    <a16:creationId xmlns:a16="http://schemas.microsoft.com/office/drawing/2014/main" id="{31E62C63-C7FE-4F38-9FE8-B0CC799DE87A}"/>
                  </a:ext>
                </a:extLst>
              </p:cNvPr>
              <p:cNvSpPr txBox="1">
                <a:spLocks noRot="1" noChangeAspect="1" noMove="1" noResize="1" noEditPoints="1" noAdjustHandles="1" noChangeArrowheads="1" noChangeShapeType="1" noTextEdit="1"/>
              </p:cNvSpPr>
              <p:nvPr/>
            </p:nvSpPr>
            <p:spPr>
              <a:xfrm>
                <a:off x="6643724" y="2507084"/>
                <a:ext cx="3530903" cy="923330"/>
              </a:xfrm>
              <a:prstGeom prst="rect">
                <a:avLst/>
              </a:prstGeom>
              <a:blipFill>
                <a:blip r:embed="rId5"/>
                <a:stretch>
                  <a:fillRect t="-3289" r="-864" b="-9211"/>
                </a:stretch>
              </a:blipFill>
            </p:spPr>
            <p:txBody>
              <a:bodyPr/>
              <a:lstStyle/>
              <a:p>
                <a:r>
                  <a:rPr lang="en-US">
                    <a:noFill/>
                  </a:rPr>
                  <a:t> </a:t>
                </a:r>
              </a:p>
            </p:txBody>
          </p:sp>
        </mc:Fallback>
      </mc:AlternateContent>
      <p:sp>
        <p:nvSpPr>
          <p:cNvPr id="11" name="TextBox 10">
            <a:extLst>
              <a:ext uri="{FF2B5EF4-FFF2-40B4-BE49-F238E27FC236}">
                <a16:creationId xmlns:a16="http://schemas.microsoft.com/office/drawing/2014/main" id="{29103D62-A897-4364-B784-5C765ED77C4D}"/>
              </a:ext>
            </a:extLst>
          </p:cNvPr>
          <p:cNvSpPr txBox="1"/>
          <p:nvPr/>
        </p:nvSpPr>
        <p:spPr>
          <a:xfrm>
            <a:off x="4863591" y="3795070"/>
            <a:ext cx="6809700" cy="2585323"/>
          </a:xfrm>
          <a:prstGeom prst="rect">
            <a:avLst/>
          </a:prstGeom>
          <a:noFill/>
        </p:spPr>
        <p:txBody>
          <a:bodyPr wrap="square" rtlCol="0">
            <a:spAutoFit/>
          </a:bodyPr>
          <a:lstStyle/>
          <a:p>
            <a:pPr marL="285750" indent="-285750">
              <a:buFont typeface="Arial" panose="020B0604020202020204" pitchFamily="34" charset="0"/>
              <a:buChar char="•"/>
            </a:pPr>
            <a:r>
              <a:rPr lang="en-US" dirty="0"/>
              <a:t>Just speak in any supported language! Streaming! No language information needed!</a:t>
            </a:r>
          </a:p>
          <a:p>
            <a:pPr marL="285750" indent="-285750">
              <a:buFont typeface="Arial" panose="020B0604020202020204" pitchFamily="34" charset="0"/>
              <a:buChar char="•"/>
            </a:pPr>
            <a:r>
              <a:rPr lang="en-US" dirty="0"/>
              <a:t>LID loss updates the encoder parameters as well, along with LID specific matrix</a:t>
            </a:r>
          </a:p>
          <a:p>
            <a:pPr marL="285750" indent="-285750">
              <a:buFont typeface="Arial" panose="020B0604020202020204" pitchFamily="34" charset="0"/>
              <a:buChar char="•"/>
            </a:pPr>
            <a:r>
              <a:rPr lang="en-US" dirty="0"/>
              <a:t>All decoders run in parallel </a:t>
            </a:r>
          </a:p>
          <a:p>
            <a:pPr marL="742950" lvl="1" indent="-285750">
              <a:buFont typeface="Arial" panose="020B0604020202020204" pitchFamily="34" charset="0"/>
              <a:buChar char="•"/>
            </a:pPr>
            <a:r>
              <a:rPr lang="en-US" dirty="0"/>
              <a:t>Can be optimized with minimal loss in accuracy</a:t>
            </a:r>
          </a:p>
          <a:p>
            <a:pPr marL="742950" lvl="1" indent="-285750">
              <a:buFont typeface="Arial" panose="020B0604020202020204" pitchFamily="34" charset="0"/>
              <a:buChar char="•"/>
            </a:pPr>
            <a:r>
              <a:rPr lang="en-US" dirty="0"/>
              <a:t>Encoder forward pass is done only once!</a:t>
            </a:r>
          </a:p>
          <a:p>
            <a:pPr marL="285750" indent="-285750">
              <a:buFont typeface="Arial" panose="020B0604020202020204" pitchFamily="34" charset="0"/>
              <a:buChar char="•"/>
            </a:pPr>
            <a:r>
              <a:rPr lang="en-US" dirty="0"/>
              <a:t>Inference: Estimate langauge for each frame and chose the language classified for maximum number of frames.</a:t>
            </a:r>
          </a:p>
        </p:txBody>
      </p:sp>
      <p:grpSp>
        <p:nvGrpSpPr>
          <p:cNvPr id="63" name="Group 62">
            <a:extLst>
              <a:ext uri="{FF2B5EF4-FFF2-40B4-BE49-F238E27FC236}">
                <a16:creationId xmlns:a16="http://schemas.microsoft.com/office/drawing/2014/main" id="{E41DCAF1-AC8B-450A-8490-A08DC48E31B4}"/>
              </a:ext>
            </a:extLst>
          </p:cNvPr>
          <p:cNvGrpSpPr/>
          <p:nvPr/>
        </p:nvGrpSpPr>
        <p:grpSpPr>
          <a:xfrm>
            <a:off x="899927" y="5829456"/>
            <a:ext cx="3446416" cy="563563"/>
            <a:chOff x="116946" y="5449403"/>
            <a:chExt cx="3446416" cy="563563"/>
          </a:xfrm>
        </p:grpSpPr>
        <p:sp>
          <p:nvSpPr>
            <p:cNvPr id="64" name="Rectangle 63">
              <a:extLst>
                <a:ext uri="{FF2B5EF4-FFF2-40B4-BE49-F238E27FC236}">
                  <a16:creationId xmlns:a16="http://schemas.microsoft.com/office/drawing/2014/main" id="{D904898B-3C9F-4766-A06F-A333EED6C5B6}"/>
                </a:ext>
              </a:extLst>
            </p:cNvPr>
            <p:cNvSpPr/>
            <p:nvPr/>
          </p:nvSpPr>
          <p:spPr>
            <a:xfrm>
              <a:off x="116946" y="5449403"/>
              <a:ext cx="3446416" cy="563563"/>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5" name="Rectangle 64">
              <a:extLst>
                <a:ext uri="{FF2B5EF4-FFF2-40B4-BE49-F238E27FC236}">
                  <a16:creationId xmlns:a16="http://schemas.microsoft.com/office/drawing/2014/main" id="{B6D4135C-0987-40EE-AE58-8D676668DE79}"/>
                </a:ext>
              </a:extLst>
            </p:cNvPr>
            <p:cNvSpPr/>
            <p:nvPr/>
          </p:nvSpPr>
          <p:spPr>
            <a:xfrm>
              <a:off x="299485" y="5568467"/>
              <a:ext cx="434975" cy="3000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1100" err="1">
                  <a:solidFill>
                    <a:schemeClr val="tx1"/>
                  </a:solidFill>
                  <a:cs typeface="Calibri" panose="020F0502020204030204" pitchFamily="34" charset="0"/>
                </a:rPr>
                <a:t>En</a:t>
              </a:r>
              <a:r>
                <a:rPr lang="en-US" sz="1100">
                  <a:solidFill>
                    <a:schemeClr val="tx1"/>
                  </a:solidFill>
                  <a:cs typeface="Calibri" panose="020F0502020204030204" pitchFamily="34" charset="0"/>
                </a:rPr>
                <a:t>-IN</a:t>
              </a:r>
            </a:p>
          </p:txBody>
        </p:sp>
        <p:sp>
          <p:nvSpPr>
            <p:cNvPr id="66" name="Rectangle 65">
              <a:extLst>
                <a:ext uri="{FF2B5EF4-FFF2-40B4-BE49-F238E27FC236}">
                  <a16:creationId xmlns:a16="http://schemas.microsoft.com/office/drawing/2014/main" id="{5B912C1D-EDCC-4458-BD62-2B5041D52395}"/>
                </a:ext>
              </a:extLst>
            </p:cNvPr>
            <p:cNvSpPr/>
            <p:nvPr/>
          </p:nvSpPr>
          <p:spPr>
            <a:xfrm>
              <a:off x="956710" y="5568467"/>
              <a:ext cx="434975" cy="3000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1100">
                  <a:solidFill>
                    <a:schemeClr val="tx1"/>
                  </a:solidFill>
                  <a:cs typeface="Calibri" panose="020F0502020204030204" pitchFamily="34" charset="0"/>
                </a:rPr>
                <a:t>Hi-IN</a:t>
              </a:r>
            </a:p>
          </p:txBody>
        </p:sp>
        <p:sp>
          <p:nvSpPr>
            <p:cNvPr id="67" name="Rectangle 66">
              <a:extLst>
                <a:ext uri="{FF2B5EF4-FFF2-40B4-BE49-F238E27FC236}">
                  <a16:creationId xmlns:a16="http://schemas.microsoft.com/office/drawing/2014/main" id="{60624732-D7E7-40B2-B470-B3675D5FFC13}"/>
                </a:ext>
              </a:extLst>
            </p:cNvPr>
            <p:cNvSpPr/>
            <p:nvPr/>
          </p:nvSpPr>
          <p:spPr>
            <a:xfrm>
              <a:off x="1621873" y="5568467"/>
              <a:ext cx="436562" cy="3000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1100">
                  <a:solidFill>
                    <a:schemeClr val="tx1"/>
                  </a:solidFill>
                  <a:cs typeface="Calibri" panose="020F0502020204030204" pitchFamily="34" charset="0"/>
                </a:rPr>
                <a:t>Ta-IN</a:t>
              </a:r>
            </a:p>
          </p:txBody>
        </p:sp>
        <p:sp>
          <p:nvSpPr>
            <p:cNvPr id="68" name="Rectangle 67">
              <a:extLst>
                <a:ext uri="{FF2B5EF4-FFF2-40B4-BE49-F238E27FC236}">
                  <a16:creationId xmlns:a16="http://schemas.microsoft.com/office/drawing/2014/main" id="{BD5FD916-F367-43B4-8A5A-2AAC34018523}"/>
                </a:ext>
              </a:extLst>
            </p:cNvPr>
            <p:cNvSpPr/>
            <p:nvPr/>
          </p:nvSpPr>
          <p:spPr>
            <a:xfrm>
              <a:off x="2258394" y="5578274"/>
              <a:ext cx="496888" cy="3000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1100" dirty="0" err="1">
                  <a:solidFill>
                    <a:schemeClr val="tx1"/>
                  </a:solidFill>
                  <a:cs typeface="Calibri" panose="020F0502020204030204" pitchFamily="34" charset="0"/>
                </a:rPr>
                <a:t>Mr</a:t>
              </a:r>
              <a:r>
                <a:rPr lang="en-US" sz="1100" dirty="0">
                  <a:solidFill>
                    <a:schemeClr val="tx1"/>
                  </a:solidFill>
                  <a:cs typeface="Calibri" panose="020F0502020204030204" pitchFamily="34" charset="0"/>
                </a:rPr>
                <a:t>-IN</a:t>
              </a:r>
            </a:p>
          </p:txBody>
        </p:sp>
        <p:sp>
          <p:nvSpPr>
            <p:cNvPr id="69" name="Rectangle 68">
              <a:extLst>
                <a:ext uri="{FF2B5EF4-FFF2-40B4-BE49-F238E27FC236}">
                  <a16:creationId xmlns:a16="http://schemas.microsoft.com/office/drawing/2014/main" id="{5FC9F0DE-1122-40E5-BE74-9C1C412AA2FF}"/>
                </a:ext>
              </a:extLst>
            </p:cNvPr>
            <p:cNvSpPr/>
            <p:nvPr/>
          </p:nvSpPr>
          <p:spPr>
            <a:xfrm>
              <a:off x="2928111" y="5592038"/>
              <a:ext cx="495300" cy="3016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1100">
                  <a:solidFill>
                    <a:schemeClr val="tx1"/>
                  </a:solidFill>
                  <a:cs typeface="Calibri" panose="020F0502020204030204" pitchFamily="34" charset="0"/>
                </a:rPr>
                <a:t>Gu-IN</a:t>
              </a:r>
            </a:p>
          </p:txBody>
        </p:sp>
      </p:grpSp>
      <p:grpSp>
        <p:nvGrpSpPr>
          <p:cNvPr id="70" name="Group 69">
            <a:extLst>
              <a:ext uri="{FF2B5EF4-FFF2-40B4-BE49-F238E27FC236}">
                <a16:creationId xmlns:a16="http://schemas.microsoft.com/office/drawing/2014/main" id="{A51EB779-97E5-47E3-966C-7F1973F5106D}"/>
              </a:ext>
            </a:extLst>
          </p:cNvPr>
          <p:cNvGrpSpPr/>
          <p:nvPr/>
        </p:nvGrpSpPr>
        <p:grpSpPr>
          <a:xfrm>
            <a:off x="1035223" y="1452977"/>
            <a:ext cx="2437725" cy="1119874"/>
            <a:chOff x="1035223" y="1452977"/>
            <a:chExt cx="2437725" cy="1119874"/>
          </a:xfrm>
        </p:grpSpPr>
        <p:sp>
          <p:nvSpPr>
            <p:cNvPr id="71" name="Rectangle 70">
              <a:extLst>
                <a:ext uri="{FF2B5EF4-FFF2-40B4-BE49-F238E27FC236}">
                  <a16:creationId xmlns:a16="http://schemas.microsoft.com/office/drawing/2014/main" id="{2A3D1789-93D1-4F29-98BF-5099D58CED35}"/>
                </a:ext>
              </a:extLst>
            </p:cNvPr>
            <p:cNvSpPr/>
            <p:nvPr/>
          </p:nvSpPr>
          <p:spPr>
            <a:xfrm>
              <a:off x="1035223" y="1975594"/>
              <a:ext cx="435525" cy="3014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err="1">
                  <a:solidFill>
                    <a:schemeClr val="tx1"/>
                  </a:solidFill>
                  <a:latin typeface="Calibri" panose="020F0502020204030204" pitchFamily="34" charset="0"/>
                  <a:cs typeface="Calibri" panose="020F0502020204030204" pitchFamily="34" charset="0"/>
                </a:rPr>
                <a:t>En</a:t>
              </a:r>
              <a:r>
                <a:rPr lang="en-US" sz="900" dirty="0">
                  <a:solidFill>
                    <a:schemeClr val="tx1"/>
                  </a:solidFill>
                  <a:latin typeface="Calibri" panose="020F0502020204030204" pitchFamily="34" charset="0"/>
                  <a:cs typeface="Calibri" panose="020F0502020204030204" pitchFamily="34" charset="0"/>
                </a:rPr>
                <a:t>-IN</a:t>
              </a:r>
            </a:p>
          </p:txBody>
        </p:sp>
        <p:sp>
          <p:nvSpPr>
            <p:cNvPr id="72" name="Rectangle 71">
              <a:extLst>
                <a:ext uri="{FF2B5EF4-FFF2-40B4-BE49-F238E27FC236}">
                  <a16:creationId xmlns:a16="http://schemas.microsoft.com/office/drawing/2014/main" id="{CBFAF6E3-B7AC-4DCC-9FBC-E279EE5E0E3D}"/>
                </a:ext>
              </a:extLst>
            </p:cNvPr>
            <p:cNvSpPr/>
            <p:nvPr/>
          </p:nvSpPr>
          <p:spPr>
            <a:xfrm>
              <a:off x="1692697" y="1975594"/>
              <a:ext cx="435525" cy="301412"/>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a:solidFill>
                    <a:schemeClr val="tx1"/>
                  </a:solidFill>
                  <a:latin typeface="Calibri" panose="020F0502020204030204" pitchFamily="34" charset="0"/>
                  <a:cs typeface="Calibri" panose="020F0502020204030204" pitchFamily="34" charset="0"/>
                </a:rPr>
                <a:t>Hi-IN</a:t>
              </a:r>
            </a:p>
          </p:txBody>
        </p:sp>
        <p:sp>
          <p:nvSpPr>
            <p:cNvPr id="73" name="Rectangle 72">
              <a:extLst>
                <a:ext uri="{FF2B5EF4-FFF2-40B4-BE49-F238E27FC236}">
                  <a16:creationId xmlns:a16="http://schemas.microsoft.com/office/drawing/2014/main" id="{E6B9EDB4-FFFD-41C1-98E2-4C83D0C63659}"/>
                </a:ext>
              </a:extLst>
            </p:cNvPr>
            <p:cNvSpPr/>
            <p:nvPr/>
          </p:nvSpPr>
          <p:spPr>
            <a:xfrm>
              <a:off x="2348110" y="1980849"/>
              <a:ext cx="435525" cy="301412"/>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a:solidFill>
                    <a:schemeClr val="tx1"/>
                  </a:solidFill>
                  <a:latin typeface="Calibri" panose="020F0502020204030204" pitchFamily="34" charset="0"/>
                  <a:cs typeface="Calibri" panose="020F0502020204030204" pitchFamily="34" charset="0"/>
                </a:rPr>
                <a:t>Ta-IN</a:t>
              </a:r>
            </a:p>
          </p:txBody>
        </p:sp>
        <p:sp>
          <p:nvSpPr>
            <p:cNvPr id="75" name="Rectangle 74">
              <a:extLst>
                <a:ext uri="{FF2B5EF4-FFF2-40B4-BE49-F238E27FC236}">
                  <a16:creationId xmlns:a16="http://schemas.microsoft.com/office/drawing/2014/main" id="{EC186F41-8C35-49A7-8DFF-F4B015DAD04E}"/>
                </a:ext>
              </a:extLst>
            </p:cNvPr>
            <p:cNvSpPr/>
            <p:nvPr/>
          </p:nvSpPr>
          <p:spPr>
            <a:xfrm>
              <a:off x="2976544" y="1988024"/>
              <a:ext cx="496404" cy="301412"/>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latin typeface="Calibri" panose="020F0502020204030204" pitchFamily="34" charset="0"/>
                  <a:cs typeface="Calibri" panose="020F0502020204030204" pitchFamily="34" charset="0"/>
                </a:rPr>
                <a:t>Gu-IN</a:t>
              </a:r>
            </a:p>
          </p:txBody>
        </p:sp>
        <p:cxnSp>
          <p:nvCxnSpPr>
            <p:cNvPr id="76" name="Straight Arrow Connector 75">
              <a:extLst>
                <a:ext uri="{FF2B5EF4-FFF2-40B4-BE49-F238E27FC236}">
                  <a16:creationId xmlns:a16="http://schemas.microsoft.com/office/drawing/2014/main" id="{BD2B7D0D-0845-4694-83D8-565233737054}"/>
                </a:ext>
              </a:extLst>
            </p:cNvPr>
            <p:cNvCxnSpPr>
              <a:cxnSpLocks/>
              <a:endCxn id="71" idx="2"/>
            </p:cNvCxnSpPr>
            <p:nvPr/>
          </p:nvCxnSpPr>
          <p:spPr>
            <a:xfrm flipH="1" flipV="1">
              <a:off x="1252986" y="2277006"/>
              <a:ext cx="1249558" cy="2958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9B577B67-C594-4D3E-829B-5FAD42344F85}"/>
                </a:ext>
              </a:extLst>
            </p:cNvPr>
            <p:cNvCxnSpPr>
              <a:cxnSpLocks/>
              <a:endCxn id="72" idx="2"/>
            </p:cNvCxnSpPr>
            <p:nvPr/>
          </p:nvCxnSpPr>
          <p:spPr>
            <a:xfrm flipH="1" flipV="1">
              <a:off x="1910460" y="2277006"/>
              <a:ext cx="592084" cy="2958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F526F407-D854-4539-96A0-B83779818EE7}"/>
                </a:ext>
              </a:extLst>
            </p:cNvPr>
            <p:cNvCxnSpPr>
              <a:cxnSpLocks/>
              <a:endCxn id="73" idx="2"/>
            </p:cNvCxnSpPr>
            <p:nvPr/>
          </p:nvCxnSpPr>
          <p:spPr>
            <a:xfrm flipV="1">
              <a:off x="2502544" y="2282261"/>
              <a:ext cx="63329" cy="2905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9F2D6D64-3E8A-42EE-8291-87174FE3A4F1}"/>
                </a:ext>
              </a:extLst>
            </p:cNvPr>
            <p:cNvCxnSpPr>
              <a:cxnSpLocks/>
              <a:stCxn id="40" idx="0"/>
              <a:endCxn id="75" idx="2"/>
            </p:cNvCxnSpPr>
            <p:nvPr/>
          </p:nvCxnSpPr>
          <p:spPr>
            <a:xfrm flipV="1">
              <a:off x="2502544" y="2289436"/>
              <a:ext cx="722202" cy="2834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1" name="Rectangle 80">
              <a:extLst>
                <a:ext uri="{FF2B5EF4-FFF2-40B4-BE49-F238E27FC236}">
                  <a16:creationId xmlns:a16="http://schemas.microsoft.com/office/drawing/2014/main" id="{35EE085E-6FFE-4430-AFA3-B056B8FA08F8}"/>
                </a:ext>
              </a:extLst>
            </p:cNvPr>
            <p:cNvSpPr/>
            <p:nvPr/>
          </p:nvSpPr>
          <p:spPr>
            <a:xfrm>
              <a:off x="1044487" y="1458285"/>
              <a:ext cx="435525" cy="3014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err="1">
                  <a:solidFill>
                    <a:schemeClr val="tx1"/>
                  </a:solidFill>
                  <a:latin typeface="Calibri" panose="020F0502020204030204" pitchFamily="34" charset="0"/>
                  <a:cs typeface="Calibri" panose="020F0502020204030204" pitchFamily="34" charset="0"/>
                </a:rPr>
                <a:t>En</a:t>
              </a:r>
              <a:r>
                <a:rPr lang="en-US" sz="900" dirty="0">
                  <a:solidFill>
                    <a:schemeClr val="tx1"/>
                  </a:solidFill>
                  <a:latin typeface="Calibri" panose="020F0502020204030204" pitchFamily="34" charset="0"/>
                  <a:cs typeface="Calibri" panose="020F0502020204030204" pitchFamily="34" charset="0"/>
                </a:rPr>
                <a:t>-IN</a:t>
              </a:r>
            </a:p>
            <a:p>
              <a:pPr algn="ctr"/>
              <a:r>
                <a:rPr lang="en-US" sz="900" dirty="0" err="1">
                  <a:solidFill>
                    <a:schemeClr val="tx1"/>
                  </a:solidFill>
                  <a:latin typeface="Calibri" panose="020F0502020204030204" pitchFamily="34" charset="0"/>
                  <a:cs typeface="Calibri" panose="020F0502020204030204" pitchFamily="34" charset="0"/>
                </a:rPr>
                <a:t>sym</a:t>
              </a:r>
              <a:endParaRPr lang="en-US" sz="900" dirty="0">
                <a:solidFill>
                  <a:schemeClr val="tx1"/>
                </a:solidFill>
                <a:latin typeface="Calibri" panose="020F0502020204030204" pitchFamily="34" charset="0"/>
                <a:cs typeface="Calibri" panose="020F0502020204030204" pitchFamily="34" charset="0"/>
              </a:endParaRPr>
            </a:p>
          </p:txBody>
        </p:sp>
        <p:sp>
          <p:nvSpPr>
            <p:cNvPr id="82" name="Rectangle 81">
              <a:extLst>
                <a:ext uri="{FF2B5EF4-FFF2-40B4-BE49-F238E27FC236}">
                  <a16:creationId xmlns:a16="http://schemas.microsoft.com/office/drawing/2014/main" id="{CAA3C22D-A899-42FD-8C17-E4AB317D07C8}"/>
                </a:ext>
              </a:extLst>
            </p:cNvPr>
            <p:cNvSpPr/>
            <p:nvPr/>
          </p:nvSpPr>
          <p:spPr>
            <a:xfrm>
              <a:off x="1692697" y="1460365"/>
              <a:ext cx="435525" cy="301412"/>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latin typeface="Calibri" panose="020F0502020204030204" pitchFamily="34" charset="0"/>
                  <a:cs typeface="Calibri" panose="020F0502020204030204" pitchFamily="34" charset="0"/>
                </a:rPr>
                <a:t>Hi-IN</a:t>
              </a:r>
            </a:p>
            <a:p>
              <a:pPr algn="ctr"/>
              <a:r>
                <a:rPr lang="en-US" sz="900" dirty="0" err="1">
                  <a:solidFill>
                    <a:schemeClr val="tx1"/>
                  </a:solidFill>
                  <a:latin typeface="Calibri" panose="020F0502020204030204" pitchFamily="34" charset="0"/>
                  <a:cs typeface="Calibri" panose="020F0502020204030204" pitchFamily="34" charset="0"/>
                </a:rPr>
                <a:t>sym</a:t>
              </a:r>
              <a:endParaRPr lang="en-US" sz="900" dirty="0">
                <a:solidFill>
                  <a:schemeClr val="tx1"/>
                </a:solidFill>
                <a:latin typeface="Calibri" panose="020F0502020204030204" pitchFamily="34" charset="0"/>
                <a:cs typeface="Calibri" panose="020F0502020204030204" pitchFamily="34" charset="0"/>
              </a:endParaRPr>
            </a:p>
          </p:txBody>
        </p:sp>
        <p:sp>
          <p:nvSpPr>
            <p:cNvPr id="83" name="Rectangle 82">
              <a:extLst>
                <a:ext uri="{FF2B5EF4-FFF2-40B4-BE49-F238E27FC236}">
                  <a16:creationId xmlns:a16="http://schemas.microsoft.com/office/drawing/2014/main" id="{BA251A77-9868-4218-A6D5-5C5067550742}"/>
                </a:ext>
              </a:extLst>
            </p:cNvPr>
            <p:cNvSpPr/>
            <p:nvPr/>
          </p:nvSpPr>
          <p:spPr>
            <a:xfrm>
              <a:off x="2348109" y="1460365"/>
              <a:ext cx="435525" cy="301412"/>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latin typeface="Calibri" panose="020F0502020204030204" pitchFamily="34" charset="0"/>
                  <a:cs typeface="Calibri" panose="020F0502020204030204" pitchFamily="34" charset="0"/>
                </a:rPr>
                <a:t>Ta-IN</a:t>
              </a:r>
            </a:p>
            <a:p>
              <a:pPr algn="ctr"/>
              <a:r>
                <a:rPr lang="en-US" sz="900" dirty="0" err="1">
                  <a:solidFill>
                    <a:schemeClr val="tx1"/>
                  </a:solidFill>
                  <a:latin typeface="Calibri" panose="020F0502020204030204" pitchFamily="34" charset="0"/>
                  <a:cs typeface="Calibri" panose="020F0502020204030204" pitchFamily="34" charset="0"/>
                </a:rPr>
                <a:t>sym</a:t>
              </a:r>
              <a:endParaRPr lang="en-US" sz="900" dirty="0">
                <a:solidFill>
                  <a:schemeClr val="tx1"/>
                </a:solidFill>
                <a:latin typeface="Calibri" panose="020F0502020204030204" pitchFamily="34" charset="0"/>
                <a:cs typeface="Calibri" panose="020F0502020204030204" pitchFamily="34" charset="0"/>
              </a:endParaRPr>
            </a:p>
          </p:txBody>
        </p:sp>
        <p:sp>
          <p:nvSpPr>
            <p:cNvPr id="85" name="Rectangle 84">
              <a:extLst>
                <a:ext uri="{FF2B5EF4-FFF2-40B4-BE49-F238E27FC236}">
                  <a16:creationId xmlns:a16="http://schemas.microsoft.com/office/drawing/2014/main" id="{B69FD4B5-9071-48B4-AC1B-41A070812C72}"/>
                </a:ext>
              </a:extLst>
            </p:cNvPr>
            <p:cNvSpPr/>
            <p:nvPr/>
          </p:nvSpPr>
          <p:spPr>
            <a:xfrm>
              <a:off x="2976239" y="1452977"/>
              <a:ext cx="496404" cy="301412"/>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latin typeface="Calibri" panose="020F0502020204030204" pitchFamily="34" charset="0"/>
                  <a:cs typeface="Calibri" panose="020F0502020204030204" pitchFamily="34" charset="0"/>
                </a:rPr>
                <a:t>Gu-IN</a:t>
              </a:r>
            </a:p>
            <a:p>
              <a:pPr algn="ctr"/>
              <a:r>
                <a:rPr lang="en-US" sz="900" dirty="0" err="1">
                  <a:solidFill>
                    <a:schemeClr val="tx1"/>
                  </a:solidFill>
                  <a:latin typeface="Calibri" panose="020F0502020204030204" pitchFamily="34" charset="0"/>
                  <a:cs typeface="Calibri" panose="020F0502020204030204" pitchFamily="34" charset="0"/>
                </a:rPr>
                <a:t>sym</a:t>
              </a:r>
              <a:endParaRPr lang="en-US" sz="900" dirty="0">
                <a:solidFill>
                  <a:schemeClr val="tx1"/>
                </a:solidFill>
                <a:latin typeface="Calibri" panose="020F0502020204030204" pitchFamily="34" charset="0"/>
                <a:cs typeface="Calibri" panose="020F0502020204030204" pitchFamily="34" charset="0"/>
              </a:endParaRPr>
            </a:p>
          </p:txBody>
        </p:sp>
        <p:cxnSp>
          <p:nvCxnSpPr>
            <p:cNvPr id="86" name="Straight Arrow Connector 85">
              <a:extLst>
                <a:ext uri="{FF2B5EF4-FFF2-40B4-BE49-F238E27FC236}">
                  <a16:creationId xmlns:a16="http://schemas.microsoft.com/office/drawing/2014/main" id="{1D8A6F6D-710E-423B-B56C-CAF79F72B2B2}"/>
                </a:ext>
              </a:extLst>
            </p:cNvPr>
            <p:cNvCxnSpPr>
              <a:cxnSpLocks/>
              <a:stCxn id="71" idx="0"/>
              <a:endCxn id="81" idx="2"/>
            </p:cNvCxnSpPr>
            <p:nvPr/>
          </p:nvCxnSpPr>
          <p:spPr>
            <a:xfrm flipV="1">
              <a:off x="1252986" y="1759697"/>
              <a:ext cx="9264" cy="2158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id="{FA10CB84-2EBD-45D1-A86D-C2724B3D48B1}"/>
                </a:ext>
              </a:extLst>
            </p:cNvPr>
            <p:cNvCxnSpPr>
              <a:cxnSpLocks/>
              <a:stCxn id="72" idx="0"/>
              <a:endCxn id="82" idx="2"/>
            </p:cNvCxnSpPr>
            <p:nvPr/>
          </p:nvCxnSpPr>
          <p:spPr>
            <a:xfrm flipV="1">
              <a:off x="1910460" y="1761777"/>
              <a:ext cx="0" cy="2138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8" name="Straight Arrow Connector 87">
              <a:extLst>
                <a:ext uri="{FF2B5EF4-FFF2-40B4-BE49-F238E27FC236}">
                  <a16:creationId xmlns:a16="http://schemas.microsoft.com/office/drawing/2014/main" id="{6081E9B5-00D1-44B0-8DB7-4AAC4FA8F849}"/>
                </a:ext>
              </a:extLst>
            </p:cNvPr>
            <p:cNvCxnSpPr>
              <a:cxnSpLocks/>
              <a:stCxn id="73" idx="0"/>
              <a:endCxn id="83" idx="2"/>
            </p:cNvCxnSpPr>
            <p:nvPr/>
          </p:nvCxnSpPr>
          <p:spPr>
            <a:xfrm flipH="1" flipV="1">
              <a:off x="2565872" y="1761777"/>
              <a:ext cx="1" cy="2190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CFC73DCC-5C9E-4D13-8C64-A29DE587C16F}"/>
                </a:ext>
              </a:extLst>
            </p:cNvPr>
            <p:cNvCxnSpPr>
              <a:cxnSpLocks/>
              <a:stCxn id="75" idx="0"/>
              <a:endCxn id="85" idx="2"/>
            </p:cNvCxnSpPr>
            <p:nvPr/>
          </p:nvCxnSpPr>
          <p:spPr>
            <a:xfrm flipH="1" flipV="1">
              <a:off x="3224441" y="1754389"/>
              <a:ext cx="305" cy="2336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cxnSp>
        <p:nvCxnSpPr>
          <p:cNvPr id="60" name="Straight Arrow Connector 59">
            <a:extLst>
              <a:ext uri="{FF2B5EF4-FFF2-40B4-BE49-F238E27FC236}">
                <a16:creationId xmlns:a16="http://schemas.microsoft.com/office/drawing/2014/main" id="{FC860499-E531-4433-8CA2-2D36DF395ACE}"/>
              </a:ext>
            </a:extLst>
          </p:cNvPr>
          <p:cNvCxnSpPr>
            <a:cxnSpLocks/>
          </p:cNvCxnSpPr>
          <p:nvPr/>
        </p:nvCxnSpPr>
        <p:spPr>
          <a:xfrm flipH="1" flipV="1">
            <a:off x="1876920" y="4973224"/>
            <a:ext cx="7937" cy="32321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61" name="TextBox 60">
                <a:extLst>
                  <a:ext uri="{FF2B5EF4-FFF2-40B4-BE49-F238E27FC236}">
                    <a16:creationId xmlns:a16="http://schemas.microsoft.com/office/drawing/2014/main" id="{99B85A3F-9428-484A-9AF4-29E807D9C83A}"/>
                  </a:ext>
                </a:extLst>
              </p:cNvPr>
              <p:cNvSpPr txBox="1"/>
              <p:nvPr/>
            </p:nvSpPr>
            <p:spPr>
              <a:xfrm>
                <a:off x="1407989" y="5188072"/>
                <a:ext cx="56810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𝑢</m:t>
                          </m:r>
                          <m:r>
                            <a:rPr lang="en-US" b="0" i="1" smtClean="0">
                              <a:latin typeface="Cambria Math" panose="02040503050406030204" pitchFamily="18" charset="0"/>
                            </a:rPr>
                            <m:t>−1</m:t>
                          </m:r>
                        </m:sub>
                      </m:sSub>
                      <m:r>
                        <a:rPr lang="en-US" b="0" i="1" smtClean="0">
                          <a:latin typeface="Cambria Math" panose="02040503050406030204" pitchFamily="18" charset="0"/>
                        </a:rPr>
                        <m:t> </m:t>
                      </m:r>
                    </m:oMath>
                  </m:oMathPara>
                </a14:m>
                <a:endParaRPr lang="en-US" b="0" dirty="0"/>
              </a:p>
            </p:txBody>
          </p:sp>
        </mc:Choice>
        <mc:Fallback xmlns="">
          <p:sp>
            <p:nvSpPr>
              <p:cNvPr id="61" name="TextBox 60">
                <a:extLst>
                  <a:ext uri="{FF2B5EF4-FFF2-40B4-BE49-F238E27FC236}">
                    <a16:creationId xmlns:a16="http://schemas.microsoft.com/office/drawing/2014/main" id="{99B85A3F-9428-484A-9AF4-29E807D9C83A}"/>
                  </a:ext>
                </a:extLst>
              </p:cNvPr>
              <p:cNvSpPr txBox="1">
                <a:spLocks noRot="1" noChangeAspect="1" noMove="1" noResize="1" noEditPoints="1" noAdjustHandles="1" noChangeArrowheads="1" noChangeShapeType="1" noTextEdit="1"/>
              </p:cNvSpPr>
              <p:nvPr/>
            </p:nvSpPr>
            <p:spPr>
              <a:xfrm>
                <a:off x="1407989" y="5188072"/>
                <a:ext cx="568104" cy="276999"/>
              </a:xfrm>
              <a:prstGeom prst="rect">
                <a:avLst/>
              </a:prstGeom>
              <a:blipFill>
                <a:blip r:embed="rId6"/>
                <a:stretch>
                  <a:fillRect l="-9677" b="-23913"/>
                </a:stretch>
              </a:blipFill>
            </p:spPr>
            <p:txBody>
              <a:bodyPr/>
              <a:lstStyle/>
              <a:p>
                <a:r>
                  <a:rPr lang="en-US">
                    <a:noFill/>
                  </a:rPr>
                  <a:t> </a:t>
                </a:r>
              </a:p>
            </p:txBody>
          </p:sp>
        </mc:Fallback>
      </mc:AlternateContent>
    </p:spTree>
    <p:extLst>
      <p:ext uri="{BB962C8B-B14F-4D97-AF65-F5344CB8AC3E}">
        <p14:creationId xmlns:p14="http://schemas.microsoft.com/office/powerpoint/2010/main" val="2018301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F0DAAE-99F6-4589-9BD2-5C7DBCDC6049}"/>
              </a:ext>
            </a:extLst>
          </p:cNvPr>
          <p:cNvSpPr>
            <a:spLocks noGrp="1"/>
          </p:cNvSpPr>
          <p:nvPr>
            <p:ph type="title"/>
          </p:nvPr>
        </p:nvSpPr>
        <p:spPr>
          <a:xfrm>
            <a:off x="838200" y="0"/>
            <a:ext cx="10515600" cy="815975"/>
          </a:xfrm>
        </p:spPr>
        <p:txBody>
          <a:bodyPr/>
          <a:lstStyle/>
          <a:p>
            <a:r>
              <a:rPr lang="en-US" dirty="0"/>
              <a:t>LID-free multilingual model results</a:t>
            </a:r>
          </a:p>
        </p:txBody>
      </p:sp>
      <p:pic>
        <p:nvPicPr>
          <p:cNvPr id="10" name="Picture 9" descr="Table&#10;&#10;Description automatically generated">
            <a:extLst>
              <a:ext uri="{FF2B5EF4-FFF2-40B4-BE49-F238E27FC236}">
                <a16:creationId xmlns:a16="http://schemas.microsoft.com/office/drawing/2014/main" id="{909AEA63-EEF4-4D3B-920F-F5F1B9AE909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9432" y="898821"/>
            <a:ext cx="5381625" cy="4476750"/>
          </a:xfrm>
          <a:prstGeom prst="rect">
            <a:avLst/>
          </a:prstGeom>
        </p:spPr>
      </p:pic>
      <p:pic>
        <p:nvPicPr>
          <p:cNvPr id="12" name="Picture 11" descr="Table&#10;&#10;Description automatically generated">
            <a:extLst>
              <a:ext uri="{FF2B5EF4-FFF2-40B4-BE49-F238E27FC236}">
                <a16:creationId xmlns:a16="http://schemas.microsoft.com/office/drawing/2014/main" id="{E6795E1B-F2C7-4945-A09F-8D63DE0E1D0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0" y="2679636"/>
            <a:ext cx="5372100" cy="2114550"/>
          </a:xfrm>
          <a:prstGeom prst="rect">
            <a:avLst/>
          </a:prstGeom>
        </p:spPr>
      </p:pic>
    </p:spTree>
    <p:extLst>
      <p:ext uri="{BB962C8B-B14F-4D97-AF65-F5344CB8AC3E}">
        <p14:creationId xmlns:p14="http://schemas.microsoft.com/office/powerpoint/2010/main" val="22013754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1C46E4-AE67-42B3-87BD-F6DA31B50D22}"/>
              </a:ext>
            </a:extLst>
          </p:cNvPr>
          <p:cNvSpPr>
            <a:spLocks noGrp="1"/>
          </p:cNvSpPr>
          <p:nvPr>
            <p:ph type="title"/>
          </p:nvPr>
        </p:nvSpPr>
        <p:spPr>
          <a:xfrm>
            <a:off x="995516" y="-175649"/>
            <a:ext cx="10515600" cy="1325563"/>
          </a:xfrm>
        </p:spPr>
        <p:txBody>
          <a:bodyPr/>
          <a:lstStyle/>
          <a:p>
            <a:r>
              <a:rPr lang="en-US" dirty="0"/>
              <a:t>LID with early stopping</a:t>
            </a:r>
          </a:p>
        </p:txBody>
      </p:sp>
      <p:grpSp>
        <p:nvGrpSpPr>
          <p:cNvPr id="13" name="Group 12">
            <a:extLst>
              <a:ext uri="{FF2B5EF4-FFF2-40B4-BE49-F238E27FC236}">
                <a16:creationId xmlns:a16="http://schemas.microsoft.com/office/drawing/2014/main" id="{E75AA057-6F00-45AF-96FA-CAA900C902DB}"/>
              </a:ext>
            </a:extLst>
          </p:cNvPr>
          <p:cNvGrpSpPr/>
          <p:nvPr/>
        </p:nvGrpSpPr>
        <p:grpSpPr>
          <a:xfrm>
            <a:off x="1117600" y="1044404"/>
            <a:ext cx="8940799" cy="1746250"/>
            <a:chOff x="1117600" y="1044404"/>
            <a:chExt cx="8940799" cy="1746250"/>
          </a:xfrm>
        </p:grpSpPr>
        <p:sp>
          <p:nvSpPr>
            <p:cNvPr id="7" name="Freeform: Shape 6">
              <a:extLst>
                <a:ext uri="{FF2B5EF4-FFF2-40B4-BE49-F238E27FC236}">
                  <a16:creationId xmlns:a16="http://schemas.microsoft.com/office/drawing/2014/main" id="{E2781D56-E02E-4049-8FF9-DAF2FA8FD937}"/>
                </a:ext>
              </a:extLst>
            </p:cNvPr>
            <p:cNvSpPr/>
            <p:nvPr/>
          </p:nvSpPr>
          <p:spPr>
            <a:xfrm>
              <a:off x="4336287" y="1219030"/>
              <a:ext cx="5722112" cy="1397000"/>
            </a:xfrm>
            <a:custGeom>
              <a:avLst/>
              <a:gdLst>
                <a:gd name="connsiteX0" fmla="*/ 232838 w 1397000"/>
                <a:gd name="connsiteY0" fmla="*/ 0 h 5722112"/>
                <a:gd name="connsiteX1" fmla="*/ 1164162 w 1397000"/>
                <a:gd name="connsiteY1" fmla="*/ 0 h 5722112"/>
                <a:gd name="connsiteX2" fmla="*/ 1397000 w 1397000"/>
                <a:gd name="connsiteY2" fmla="*/ 232838 h 5722112"/>
                <a:gd name="connsiteX3" fmla="*/ 1397000 w 1397000"/>
                <a:gd name="connsiteY3" fmla="*/ 5722112 h 5722112"/>
                <a:gd name="connsiteX4" fmla="*/ 1397000 w 1397000"/>
                <a:gd name="connsiteY4" fmla="*/ 5722112 h 5722112"/>
                <a:gd name="connsiteX5" fmla="*/ 0 w 1397000"/>
                <a:gd name="connsiteY5" fmla="*/ 5722112 h 5722112"/>
                <a:gd name="connsiteX6" fmla="*/ 0 w 1397000"/>
                <a:gd name="connsiteY6" fmla="*/ 5722112 h 5722112"/>
                <a:gd name="connsiteX7" fmla="*/ 0 w 1397000"/>
                <a:gd name="connsiteY7" fmla="*/ 232838 h 5722112"/>
                <a:gd name="connsiteX8" fmla="*/ 232838 w 1397000"/>
                <a:gd name="connsiteY8" fmla="*/ 0 h 5722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97000" h="5722112">
                  <a:moveTo>
                    <a:pt x="1397000" y="953706"/>
                  </a:moveTo>
                  <a:lnTo>
                    <a:pt x="1397000" y="4768406"/>
                  </a:lnTo>
                  <a:cubicBezTo>
                    <a:pt x="1397000" y="5295123"/>
                    <a:pt x="1371550" y="5722110"/>
                    <a:pt x="1340155" y="5722110"/>
                  </a:cubicBezTo>
                  <a:lnTo>
                    <a:pt x="0" y="5722110"/>
                  </a:lnTo>
                  <a:lnTo>
                    <a:pt x="0" y="5722110"/>
                  </a:lnTo>
                  <a:lnTo>
                    <a:pt x="0" y="2"/>
                  </a:lnTo>
                  <a:lnTo>
                    <a:pt x="0" y="2"/>
                  </a:lnTo>
                  <a:lnTo>
                    <a:pt x="1340155" y="2"/>
                  </a:lnTo>
                  <a:cubicBezTo>
                    <a:pt x="1371550" y="2"/>
                    <a:pt x="1397000" y="426989"/>
                    <a:pt x="1397000" y="953706"/>
                  </a:cubicBezTo>
                  <a:close/>
                </a:path>
              </a:pathLst>
            </a:cu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95250" tIns="115821" rIns="163446" bIns="115821" numCol="1" spcCol="1270" anchor="ctr" anchorCtr="0">
              <a:noAutofit/>
            </a:bodyPr>
            <a:lstStyle/>
            <a:p>
              <a:pPr marL="171450" lvl="1" indent="-171450" algn="l" defTabSz="800100">
                <a:lnSpc>
                  <a:spcPct val="90000"/>
                </a:lnSpc>
                <a:spcBef>
                  <a:spcPct val="0"/>
                </a:spcBef>
                <a:spcAft>
                  <a:spcPct val="15000"/>
                </a:spcAft>
                <a:buChar char="•"/>
              </a:pPr>
              <a:r>
                <a:rPr lang="en-US" sz="1800" kern="1200" dirty="0"/>
                <a:t>Switch of some of the decoders early</a:t>
              </a:r>
            </a:p>
            <a:p>
              <a:pPr marL="171450" lvl="1" indent="-171450" algn="l" defTabSz="800100">
                <a:lnSpc>
                  <a:spcPct val="90000"/>
                </a:lnSpc>
                <a:spcBef>
                  <a:spcPct val="0"/>
                </a:spcBef>
                <a:spcAft>
                  <a:spcPct val="15000"/>
                </a:spcAft>
                <a:buChar char="•"/>
              </a:pPr>
              <a:r>
                <a:rPr lang="en-US" sz="1800" kern="1200" dirty="0"/>
                <a:t>LID models says, “it is less likely to be language X”</a:t>
              </a:r>
            </a:p>
            <a:p>
              <a:pPr marL="171450" lvl="1" indent="-171450" algn="l" defTabSz="800100">
                <a:lnSpc>
                  <a:spcPct val="90000"/>
                </a:lnSpc>
                <a:spcBef>
                  <a:spcPct val="0"/>
                </a:spcBef>
                <a:spcAft>
                  <a:spcPct val="15000"/>
                </a:spcAft>
                <a:buChar char="•"/>
              </a:pPr>
              <a:r>
                <a:rPr lang="en-US" sz="1800" kern="1200" dirty="0"/>
                <a:t>We stop the decoder for X</a:t>
              </a:r>
            </a:p>
          </p:txBody>
        </p:sp>
        <p:sp>
          <p:nvSpPr>
            <p:cNvPr id="8" name="Freeform: Shape 7">
              <a:extLst>
                <a:ext uri="{FF2B5EF4-FFF2-40B4-BE49-F238E27FC236}">
                  <a16:creationId xmlns:a16="http://schemas.microsoft.com/office/drawing/2014/main" id="{8FA1B41B-2818-40AF-B0A7-B1A9306BBAA2}"/>
                </a:ext>
              </a:extLst>
            </p:cNvPr>
            <p:cNvSpPr/>
            <p:nvPr/>
          </p:nvSpPr>
          <p:spPr>
            <a:xfrm>
              <a:off x="1117600" y="1044404"/>
              <a:ext cx="3218688" cy="1746250"/>
            </a:xfrm>
            <a:custGeom>
              <a:avLst/>
              <a:gdLst>
                <a:gd name="connsiteX0" fmla="*/ 0 w 3218688"/>
                <a:gd name="connsiteY0" fmla="*/ 291047 h 1746250"/>
                <a:gd name="connsiteX1" fmla="*/ 291047 w 3218688"/>
                <a:gd name="connsiteY1" fmla="*/ 0 h 1746250"/>
                <a:gd name="connsiteX2" fmla="*/ 2927641 w 3218688"/>
                <a:gd name="connsiteY2" fmla="*/ 0 h 1746250"/>
                <a:gd name="connsiteX3" fmla="*/ 3218688 w 3218688"/>
                <a:gd name="connsiteY3" fmla="*/ 291047 h 1746250"/>
                <a:gd name="connsiteX4" fmla="*/ 3218688 w 3218688"/>
                <a:gd name="connsiteY4" fmla="*/ 1455203 h 1746250"/>
                <a:gd name="connsiteX5" fmla="*/ 2927641 w 3218688"/>
                <a:gd name="connsiteY5" fmla="*/ 1746250 h 1746250"/>
                <a:gd name="connsiteX6" fmla="*/ 291047 w 3218688"/>
                <a:gd name="connsiteY6" fmla="*/ 1746250 h 1746250"/>
                <a:gd name="connsiteX7" fmla="*/ 0 w 3218688"/>
                <a:gd name="connsiteY7" fmla="*/ 1455203 h 1746250"/>
                <a:gd name="connsiteX8" fmla="*/ 0 w 3218688"/>
                <a:gd name="connsiteY8" fmla="*/ 291047 h 1746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218688" h="1746250">
                  <a:moveTo>
                    <a:pt x="0" y="291047"/>
                  </a:moveTo>
                  <a:cubicBezTo>
                    <a:pt x="0" y="130306"/>
                    <a:pt x="130306" y="0"/>
                    <a:pt x="291047" y="0"/>
                  </a:cubicBezTo>
                  <a:lnTo>
                    <a:pt x="2927641" y="0"/>
                  </a:lnTo>
                  <a:cubicBezTo>
                    <a:pt x="3088382" y="0"/>
                    <a:pt x="3218688" y="130306"/>
                    <a:pt x="3218688" y="291047"/>
                  </a:cubicBezTo>
                  <a:lnTo>
                    <a:pt x="3218688" y="1455203"/>
                  </a:lnTo>
                  <a:cubicBezTo>
                    <a:pt x="3218688" y="1615944"/>
                    <a:pt x="3088382" y="1746250"/>
                    <a:pt x="2927641" y="1746250"/>
                  </a:cubicBezTo>
                  <a:lnTo>
                    <a:pt x="291047" y="1746250"/>
                  </a:lnTo>
                  <a:cubicBezTo>
                    <a:pt x="130306" y="1746250"/>
                    <a:pt x="0" y="1615944"/>
                    <a:pt x="0" y="1455203"/>
                  </a:cubicBezTo>
                  <a:lnTo>
                    <a:pt x="0" y="291047"/>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68125" tIns="176685" rIns="268125" bIns="176685" numCol="1" spcCol="1270" anchor="ctr" anchorCtr="0">
              <a:noAutofit/>
            </a:bodyPr>
            <a:lstStyle/>
            <a:p>
              <a:pPr marL="0" lvl="0" indent="0" algn="ctr" defTabSz="2133600">
                <a:lnSpc>
                  <a:spcPct val="90000"/>
                </a:lnSpc>
                <a:spcBef>
                  <a:spcPct val="0"/>
                </a:spcBef>
                <a:spcAft>
                  <a:spcPct val="35000"/>
                </a:spcAft>
                <a:buNone/>
              </a:pPr>
              <a:r>
                <a:rPr lang="en-US" sz="4800" kern="1200" dirty="0"/>
                <a:t>What</a:t>
              </a:r>
              <a:endParaRPr lang="en-US" sz="6200" kern="1200" dirty="0"/>
            </a:p>
          </p:txBody>
        </p:sp>
      </p:grpSp>
      <mc:AlternateContent xmlns:mc="http://schemas.openxmlformats.org/markup-compatibility/2006" xmlns:a14="http://schemas.microsoft.com/office/drawing/2010/main">
        <mc:Choice Requires="a14">
          <p:sp>
            <p:nvSpPr>
              <p:cNvPr id="9" name="Freeform: Shape 8">
                <a:extLst>
                  <a:ext uri="{FF2B5EF4-FFF2-40B4-BE49-F238E27FC236}">
                    <a16:creationId xmlns:a16="http://schemas.microsoft.com/office/drawing/2014/main" id="{127B3B65-935E-4174-A6E5-49C9D4E42BF8}"/>
                  </a:ext>
                </a:extLst>
              </p:cNvPr>
              <p:cNvSpPr/>
              <p:nvPr/>
            </p:nvSpPr>
            <p:spPr>
              <a:xfrm>
                <a:off x="4336287" y="3042758"/>
                <a:ext cx="5722112" cy="1397000"/>
              </a:xfrm>
              <a:custGeom>
                <a:avLst/>
                <a:gdLst>
                  <a:gd name="connsiteX0" fmla="*/ 232838 w 1397000"/>
                  <a:gd name="connsiteY0" fmla="*/ 0 h 5722112"/>
                  <a:gd name="connsiteX1" fmla="*/ 1164162 w 1397000"/>
                  <a:gd name="connsiteY1" fmla="*/ 0 h 5722112"/>
                  <a:gd name="connsiteX2" fmla="*/ 1397000 w 1397000"/>
                  <a:gd name="connsiteY2" fmla="*/ 232838 h 5722112"/>
                  <a:gd name="connsiteX3" fmla="*/ 1397000 w 1397000"/>
                  <a:gd name="connsiteY3" fmla="*/ 5722112 h 5722112"/>
                  <a:gd name="connsiteX4" fmla="*/ 1397000 w 1397000"/>
                  <a:gd name="connsiteY4" fmla="*/ 5722112 h 5722112"/>
                  <a:gd name="connsiteX5" fmla="*/ 0 w 1397000"/>
                  <a:gd name="connsiteY5" fmla="*/ 5722112 h 5722112"/>
                  <a:gd name="connsiteX6" fmla="*/ 0 w 1397000"/>
                  <a:gd name="connsiteY6" fmla="*/ 5722112 h 5722112"/>
                  <a:gd name="connsiteX7" fmla="*/ 0 w 1397000"/>
                  <a:gd name="connsiteY7" fmla="*/ 232838 h 5722112"/>
                  <a:gd name="connsiteX8" fmla="*/ 232838 w 1397000"/>
                  <a:gd name="connsiteY8" fmla="*/ 0 h 5722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97000" h="5722112">
                    <a:moveTo>
                      <a:pt x="1397000" y="953706"/>
                    </a:moveTo>
                    <a:lnTo>
                      <a:pt x="1397000" y="4768406"/>
                    </a:lnTo>
                    <a:cubicBezTo>
                      <a:pt x="1397000" y="5295123"/>
                      <a:pt x="1371550" y="5722110"/>
                      <a:pt x="1340155" y="5722110"/>
                    </a:cubicBezTo>
                    <a:lnTo>
                      <a:pt x="0" y="5722110"/>
                    </a:lnTo>
                    <a:lnTo>
                      <a:pt x="0" y="5722110"/>
                    </a:lnTo>
                    <a:lnTo>
                      <a:pt x="0" y="2"/>
                    </a:lnTo>
                    <a:lnTo>
                      <a:pt x="0" y="2"/>
                    </a:lnTo>
                    <a:lnTo>
                      <a:pt x="1340155" y="2"/>
                    </a:lnTo>
                    <a:cubicBezTo>
                      <a:pt x="1371550" y="2"/>
                      <a:pt x="1397000" y="426989"/>
                      <a:pt x="1397000" y="953706"/>
                    </a:cubicBezTo>
                    <a:close/>
                  </a:path>
                </a:pathLst>
              </a:cu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95250" tIns="115821" rIns="163446" bIns="115821" numCol="1" spcCol="1270" anchor="ctr" anchorCtr="0">
                <a:noAutofit/>
              </a:bodyPr>
              <a:lstStyle/>
              <a:p>
                <a:pPr marL="171450" lvl="1" indent="-171450" algn="l" defTabSz="800100">
                  <a:lnSpc>
                    <a:spcPct val="90000"/>
                  </a:lnSpc>
                  <a:spcBef>
                    <a:spcPct val="0"/>
                  </a:spcBef>
                  <a:spcAft>
                    <a:spcPct val="15000"/>
                  </a:spcAft>
                  <a:buChar char="•"/>
                </a:pPr>
                <a14:m>
                  <m:oMath xmlns:m="http://schemas.openxmlformats.org/officeDocument/2006/math">
                    <m:sSub>
                      <m:sSubPr>
                        <m:ctrlPr>
                          <a:rPr lang="en-US" sz="1800" i="1" kern="1200" smtClean="0">
                            <a:latin typeface="Cambria Math" panose="02040503050406030204" pitchFamily="18" charset="0"/>
                          </a:rPr>
                        </m:ctrlPr>
                      </m:sSubPr>
                      <m:e>
                        <m:r>
                          <a:rPr lang="en-US" sz="1800" kern="1200" smtClean="0">
                            <a:latin typeface="Cambria Math" panose="02040503050406030204" pitchFamily="18" charset="0"/>
                          </a:rPr>
                          <m:t>𝑠</m:t>
                        </m:r>
                      </m:e>
                      <m:sub>
                        <m:r>
                          <a:rPr lang="en-US" sz="1800" kern="1200" smtClean="0">
                            <a:latin typeface="Cambria Math" panose="02040503050406030204" pitchFamily="18" charset="0"/>
                          </a:rPr>
                          <m:t>𝑙</m:t>
                        </m:r>
                      </m:sub>
                    </m:sSub>
                    <m:d>
                      <m:dPr>
                        <m:ctrlPr>
                          <a:rPr lang="en-US" sz="1800" i="1" kern="1200" smtClean="0">
                            <a:latin typeface="Cambria Math" panose="02040503050406030204" pitchFamily="18" charset="0"/>
                          </a:rPr>
                        </m:ctrlPr>
                      </m:dPr>
                      <m:e>
                        <m:r>
                          <a:rPr lang="en-US" sz="1800" kern="1200" smtClean="0">
                            <a:latin typeface="Cambria Math" panose="02040503050406030204" pitchFamily="18" charset="0"/>
                          </a:rPr>
                          <m:t>𝑡</m:t>
                        </m:r>
                      </m:e>
                    </m:d>
                    <m:r>
                      <a:rPr lang="en-US" sz="1800" kern="1200" smtClean="0">
                        <a:latin typeface="Cambria Math" panose="02040503050406030204" pitchFamily="18" charset="0"/>
                      </a:rPr>
                      <m:t>=</m:t>
                    </m:r>
                    <m:nary>
                      <m:naryPr>
                        <m:chr m:val="∑"/>
                        <m:ctrlPr>
                          <a:rPr lang="en-US" sz="1800" i="1" kern="1200" smtClean="0">
                            <a:latin typeface="Cambria Math" panose="02040503050406030204" pitchFamily="18" charset="0"/>
                          </a:rPr>
                        </m:ctrlPr>
                      </m:naryPr>
                      <m:sub>
                        <m:sSup>
                          <m:sSupPr>
                            <m:ctrlPr>
                              <a:rPr lang="en-US" sz="1800" i="1" kern="1200" smtClean="0">
                                <a:latin typeface="Cambria Math" panose="02040503050406030204" pitchFamily="18" charset="0"/>
                              </a:rPr>
                            </m:ctrlPr>
                          </m:sSupPr>
                          <m:e>
                            <m:r>
                              <a:rPr lang="en-US" sz="1800" kern="1200" smtClean="0">
                                <a:latin typeface="Cambria Math" panose="02040503050406030204" pitchFamily="18" charset="0"/>
                              </a:rPr>
                              <m:t>𝑡</m:t>
                            </m:r>
                          </m:e>
                          <m:sup>
                            <m:r>
                              <a:rPr lang="en-US" sz="1800" kern="1200" smtClean="0">
                                <a:latin typeface="Cambria Math" panose="02040503050406030204" pitchFamily="18" charset="0"/>
                              </a:rPr>
                              <m:t>′</m:t>
                            </m:r>
                          </m:sup>
                        </m:sSup>
                        <m:r>
                          <a:rPr lang="en-US" sz="1800" kern="1200" smtClean="0">
                            <a:latin typeface="Cambria Math" panose="02040503050406030204" pitchFamily="18" charset="0"/>
                          </a:rPr>
                          <m:t>=</m:t>
                        </m:r>
                        <m:r>
                          <m:rPr>
                            <m:brk m:alnAt="23"/>
                          </m:rPr>
                          <a:rPr lang="en-US" sz="1800" kern="1200" smtClean="0">
                            <a:latin typeface="Cambria Math" panose="02040503050406030204" pitchFamily="18" charset="0"/>
                          </a:rPr>
                          <m:t>0</m:t>
                        </m:r>
                      </m:sub>
                      <m:sup>
                        <m:r>
                          <a:rPr lang="en-US" sz="1800" kern="1200" smtClean="0">
                            <a:latin typeface="Cambria Math" panose="02040503050406030204" pitchFamily="18" charset="0"/>
                          </a:rPr>
                          <m:t>𝑡</m:t>
                        </m:r>
                      </m:sup>
                      <m:e>
                        <m:r>
                          <m:rPr>
                            <m:sty m:val="p"/>
                          </m:rPr>
                          <a:rPr lang="en-US" sz="1800" kern="1200" smtClean="0">
                            <a:latin typeface="Cambria Math" panose="02040503050406030204" pitchFamily="18" charset="0"/>
                          </a:rPr>
                          <m:t>log</m:t>
                        </m:r>
                        <m:r>
                          <a:rPr lang="en-US" sz="1800" kern="1200" smtClean="0">
                            <a:latin typeface="Cambria Math" panose="02040503050406030204" pitchFamily="18" charset="0"/>
                          </a:rPr>
                          <m:t>⁡(</m:t>
                        </m:r>
                        <m:sSub>
                          <m:sSubPr>
                            <m:ctrlPr>
                              <a:rPr lang="en-US" sz="1800" i="1" kern="1200" smtClean="0">
                                <a:latin typeface="Cambria Math" panose="02040503050406030204" pitchFamily="18" charset="0"/>
                              </a:rPr>
                            </m:ctrlPr>
                          </m:sSubPr>
                          <m:e>
                            <m:r>
                              <a:rPr lang="en-US" sz="1800" kern="1200" smtClean="0">
                                <a:latin typeface="Cambria Math" panose="02040503050406030204" pitchFamily="18" charset="0"/>
                              </a:rPr>
                              <m:t>𝑃</m:t>
                            </m:r>
                          </m:e>
                          <m:sub>
                            <m:sSup>
                              <m:sSupPr>
                                <m:ctrlPr>
                                  <a:rPr lang="en-US" sz="1800" i="1" kern="1200" smtClean="0">
                                    <a:latin typeface="Cambria Math" panose="02040503050406030204" pitchFamily="18" charset="0"/>
                                  </a:rPr>
                                </m:ctrlPr>
                              </m:sSupPr>
                              <m:e>
                                <m:r>
                                  <a:rPr lang="en-US" sz="1800" kern="1200" smtClean="0">
                                    <a:latin typeface="Cambria Math" panose="02040503050406030204" pitchFamily="18" charset="0"/>
                                  </a:rPr>
                                  <m:t>𝑡</m:t>
                                </m:r>
                              </m:e>
                              <m:sup>
                                <m:r>
                                  <a:rPr lang="en-US" sz="1800" kern="1200" smtClean="0">
                                    <a:latin typeface="Cambria Math" panose="02040503050406030204" pitchFamily="18" charset="0"/>
                                  </a:rPr>
                                  <m:t>′</m:t>
                                </m:r>
                              </m:sup>
                            </m:sSup>
                          </m:sub>
                        </m:sSub>
                        <m:r>
                          <a:rPr lang="en-US" sz="1800" kern="1200" smtClean="0">
                            <a:latin typeface="Cambria Math" panose="02040503050406030204" pitchFamily="18" charset="0"/>
                          </a:rPr>
                          <m:t>(</m:t>
                        </m:r>
                        <m:r>
                          <a:rPr lang="en-US" sz="1800" kern="1200" smtClean="0">
                            <a:latin typeface="Cambria Math" panose="02040503050406030204" pitchFamily="18" charset="0"/>
                          </a:rPr>
                          <m:t>𝑙</m:t>
                        </m:r>
                        <m:r>
                          <a:rPr lang="en-US" sz="1800" kern="1200" smtClean="0">
                            <a:latin typeface="Cambria Math" panose="02040503050406030204" pitchFamily="18" charset="0"/>
                          </a:rPr>
                          <m:t>))</m:t>
                        </m:r>
                      </m:e>
                    </m:nary>
                  </m:oMath>
                </a14:m>
                <a:endParaRPr lang="en-US" sz="1800" kern="1200" dirty="0"/>
              </a:p>
              <a:p>
                <a:pPr marL="171450" lvl="1" indent="-171450" algn="l" defTabSz="800100">
                  <a:lnSpc>
                    <a:spcPct val="90000"/>
                  </a:lnSpc>
                  <a:spcBef>
                    <a:spcPct val="0"/>
                  </a:spcBef>
                  <a:spcAft>
                    <a:spcPct val="15000"/>
                  </a:spcAft>
                  <a:buChar char="•"/>
                </a:pPr>
                <a:r>
                  <a:rPr lang="en-US" sz="1800" kern="1200" dirty="0"/>
                  <a:t>Turn off criterion (AND):</a:t>
                </a:r>
              </a:p>
              <a:p>
                <a:pPr marL="342900" lvl="2" indent="-171450" algn="l" defTabSz="800100">
                  <a:lnSpc>
                    <a:spcPct val="90000"/>
                  </a:lnSpc>
                  <a:spcBef>
                    <a:spcPct val="0"/>
                  </a:spcBef>
                  <a:spcAft>
                    <a:spcPct val="15000"/>
                  </a:spcAft>
                  <a:buChar char="•"/>
                </a:pPr>
                <a14:m>
                  <m:oMath xmlns:m="http://schemas.openxmlformats.org/officeDocument/2006/math">
                    <m:r>
                      <a:rPr lang="en-US" sz="1800" kern="1200" smtClean="0">
                        <a:latin typeface="Cambria Math" panose="02040503050406030204" pitchFamily="18" charset="0"/>
                      </a:rPr>
                      <m:t>𝑡</m:t>
                    </m:r>
                    <m:r>
                      <a:rPr lang="en-US" sz="1800" kern="1200" smtClean="0">
                        <a:latin typeface="Cambria Math" panose="02040503050406030204" pitchFamily="18" charset="0"/>
                      </a:rPr>
                      <m:t>&gt;</m:t>
                    </m:r>
                    <m:r>
                      <a:rPr lang="en-US" sz="1800" kern="1200" smtClean="0">
                        <a:latin typeface="Cambria Math" panose="02040503050406030204" pitchFamily="18" charset="0"/>
                      </a:rPr>
                      <m:t>𝜏</m:t>
                    </m:r>
                  </m:oMath>
                </a14:m>
                <a:r>
                  <a:rPr lang="en-US" sz="1800" kern="1200" dirty="0"/>
                  <a:t> </a:t>
                </a:r>
              </a:p>
              <a:p>
                <a:pPr marL="342900" lvl="2" indent="-171450" algn="l" defTabSz="800100">
                  <a:lnSpc>
                    <a:spcPct val="90000"/>
                  </a:lnSpc>
                  <a:spcBef>
                    <a:spcPct val="0"/>
                  </a:spcBef>
                  <a:spcAft>
                    <a:spcPct val="15000"/>
                  </a:spcAft>
                  <a:buChar char="•"/>
                </a:pPr>
                <a14:m>
                  <m:oMath xmlns:m="http://schemas.openxmlformats.org/officeDocument/2006/math">
                    <m:sSub>
                      <m:sSubPr>
                        <m:ctrlPr>
                          <a:rPr lang="en-US" sz="1800" i="1" kern="1200" smtClean="0">
                            <a:latin typeface="Cambria Math" panose="02040503050406030204" pitchFamily="18" charset="0"/>
                          </a:rPr>
                        </m:ctrlPr>
                      </m:sSubPr>
                      <m:e>
                        <m:r>
                          <a:rPr lang="en-US" sz="1800" kern="1200" smtClean="0">
                            <a:latin typeface="Cambria Math" panose="02040503050406030204" pitchFamily="18" charset="0"/>
                          </a:rPr>
                          <m:t>𝑠</m:t>
                        </m:r>
                      </m:e>
                      <m:sub>
                        <m:r>
                          <a:rPr lang="en-US" sz="1800" kern="1200" smtClean="0">
                            <a:latin typeface="Cambria Math" panose="02040503050406030204" pitchFamily="18" charset="0"/>
                          </a:rPr>
                          <m:t>𝑙</m:t>
                        </m:r>
                      </m:sub>
                    </m:sSub>
                    <m:d>
                      <m:dPr>
                        <m:ctrlPr>
                          <a:rPr lang="en-US" sz="1800" i="1" kern="1200" smtClean="0">
                            <a:latin typeface="Cambria Math" panose="02040503050406030204" pitchFamily="18" charset="0"/>
                          </a:rPr>
                        </m:ctrlPr>
                      </m:dPr>
                      <m:e>
                        <m:r>
                          <a:rPr lang="en-US" sz="1800" kern="1200" smtClean="0">
                            <a:latin typeface="Cambria Math" panose="02040503050406030204" pitchFamily="18" charset="0"/>
                          </a:rPr>
                          <m:t>𝑡</m:t>
                        </m:r>
                      </m:e>
                    </m:d>
                    <m:r>
                      <a:rPr lang="en-US" sz="1800" kern="1200" smtClean="0">
                        <a:latin typeface="Cambria Math" panose="02040503050406030204" pitchFamily="18" charset="0"/>
                      </a:rPr>
                      <m:t>&lt;</m:t>
                    </m:r>
                    <m:sSub>
                      <m:sSubPr>
                        <m:ctrlPr>
                          <a:rPr lang="en-US" sz="1800" i="1" kern="1200" smtClean="0">
                            <a:latin typeface="Cambria Math" panose="02040503050406030204" pitchFamily="18" charset="0"/>
                          </a:rPr>
                        </m:ctrlPr>
                      </m:sSubPr>
                      <m:e>
                        <m:r>
                          <a:rPr lang="en-US" sz="1800" kern="1200" smtClean="0">
                            <a:latin typeface="Cambria Math" panose="02040503050406030204" pitchFamily="18" charset="0"/>
                          </a:rPr>
                          <m:t>𝑠</m:t>
                        </m:r>
                      </m:e>
                      <m:sub>
                        <m:r>
                          <a:rPr lang="en-US" sz="1800" kern="1200" smtClean="0">
                            <a:latin typeface="Cambria Math" panose="02040503050406030204" pitchFamily="18" charset="0"/>
                          </a:rPr>
                          <m:t>𝑙</m:t>
                        </m:r>
                        <m:r>
                          <a:rPr lang="en-US" sz="1800" kern="1200" smtClean="0">
                            <a:latin typeface="Cambria Math" panose="02040503050406030204" pitchFamily="18" charset="0"/>
                          </a:rPr>
                          <m:t>_</m:t>
                        </m:r>
                        <m:r>
                          <a:rPr lang="en-US" sz="1800" kern="1200" smtClean="0">
                            <a:latin typeface="Cambria Math" panose="02040503050406030204" pitchFamily="18" charset="0"/>
                          </a:rPr>
                          <m:t>𝑚𝑎𝑥</m:t>
                        </m:r>
                      </m:sub>
                    </m:sSub>
                    <m:r>
                      <a:rPr lang="en-US" sz="1800" kern="1200" smtClean="0">
                        <a:latin typeface="Cambria Math" panose="02040503050406030204" pitchFamily="18" charset="0"/>
                      </a:rPr>
                      <m:t> (</m:t>
                    </m:r>
                    <m:r>
                      <a:rPr lang="en-US" sz="1800" kern="1200" smtClean="0">
                        <a:latin typeface="Cambria Math" panose="02040503050406030204" pitchFamily="18" charset="0"/>
                      </a:rPr>
                      <m:t>𝑡</m:t>
                    </m:r>
                    <m:r>
                      <a:rPr lang="en-US" sz="1800" kern="1200" smtClean="0">
                        <a:latin typeface="Cambria Math" panose="02040503050406030204" pitchFamily="18" charset="0"/>
                      </a:rPr>
                      <m:t>) −</m:t>
                    </m:r>
                    <m:sSub>
                      <m:sSubPr>
                        <m:ctrlPr>
                          <a:rPr lang="en-US" sz="1800" i="1" kern="1200" smtClean="0">
                            <a:latin typeface="Cambria Math" panose="02040503050406030204" pitchFamily="18" charset="0"/>
                          </a:rPr>
                        </m:ctrlPr>
                      </m:sSubPr>
                      <m:e>
                        <m:r>
                          <a:rPr lang="en-US" sz="1800" kern="1200" smtClean="0">
                            <a:latin typeface="Cambria Math" panose="02040503050406030204" pitchFamily="18" charset="0"/>
                          </a:rPr>
                          <m:t>𝑠</m:t>
                        </m:r>
                      </m:e>
                      <m:sub>
                        <m:r>
                          <a:rPr lang="en-US" sz="1800" kern="1200" smtClean="0">
                            <a:latin typeface="Cambria Math" panose="02040503050406030204" pitchFamily="18" charset="0"/>
                          </a:rPr>
                          <m:t>𝑡h</m:t>
                        </m:r>
                      </m:sub>
                    </m:sSub>
                  </m:oMath>
                </a14:m>
                <a:endParaRPr lang="en-US" sz="1800" kern="1200" dirty="0"/>
              </a:p>
              <a:p>
                <a:pPr marL="114300" lvl="1" indent="-114300" algn="l" defTabSz="622300">
                  <a:lnSpc>
                    <a:spcPct val="90000"/>
                  </a:lnSpc>
                  <a:spcBef>
                    <a:spcPct val="0"/>
                  </a:spcBef>
                  <a:spcAft>
                    <a:spcPct val="15000"/>
                  </a:spcAft>
                  <a:buChar char="•"/>
                </a:pPr>
                <a:endParaRPr lang="en-US" sz="1400" kern="1200" dirty="0"/>
              </a:p>
            </p:txBody>
          </p:sp>
        </mc:Choice>
        <mc:Fallback xmlns="">
          <p:sp>
            <p:nvSpPr>
              <p:cNvPr id="9" name="Freeform: Shape 8">
                <a:extLst>
                  <a:ext uri="{FF2B5EF4-FFF2-40B4-BE49-F238E27FC236}">
                    <a16:creationId xmlns:a16="http://schemas.microsoft.com/office/drawing/2014/main" id="{127B3B65-935E-4174-A6E5-49C9D4E42BF8}"/>
                  </a:ext>
                </a:extLst>
              </p:cNvPr>
              <p:cNvSpPr>
                <a:spLocks noRot="1" noChangeAspect="1" noMove="1" noResize="1" noEditPoints="1" noAdjustHandles="1" noChangeArrowheads="1" noChangeShapeType="1" noTextEdit="1"/>
              </p:cNvSpPr>
              <p:nvPr/>
            </p:nvSpPr>
            <p:spPr>
              <a:xfrm>
                <a:off x="4336287" y="3042758"/>
                <a:ext cx="5722112" cy="1397000"/>
              </a:xfrm>
              <a:custGeom>
                <a:avLst/>
                <a:gdLst>
                  <a:gd name="connsiteX0" fmla="*/ 232838 w 1397000"/>
                  <a:gd name="connsiteY0" fmla="*/ 0 h 5722112"/>
                  <a:gd name="connsiteX1" fmla="*/ 1164162 w 1397000"/>
                  <a:gd name="connsiteY1" fmla="*/ 0 h 5722112"/>
                  <a:gd name="connsiteX2" fmla="*/ 1397000 w 1397000"/>
                  <a:gd name="connsiteY2" fmla="*/ 232838 h 5722112"/>
                  <a:gd name="connsiteX3" fmla="*/ 1397000 w 1397000"/>
                  <a:gd name="connsiteY3" fmla="*/ 5722112 h 5722112"/>
                  <a:gd name="connsiteX4" fmla="*/ 1397000 w 1397000"/>
                  <a:gd name="connsiteY4" fmla="*/ 5722112 h 5722112"/>
                  <a:gd name="connsiteX5" fmla="*/ 0 w 1397000"/>
                  <a:gd name="connsiteY5" fmla="*/ 5722112 h 5722112"/>
                  <a:gd name="connsiteX6" fmla="*/ 0 w 1397000"/>
                  <a:gd name="connsiteY6" fmla="*/ 5722112 h 5722112"/>
                  <a:gd name="connsiteX7" fmla="*/ 0 w 1397000"/>
                  <a:gd name="connsiteY7" fmla="*/ 232838 h 5722112"/>
                  <a:gd name="connsiteX8" fmla="*/ 232838 w 1397000"/>
                  <a:gd name="connsiteY8" fmla="*/ 0 h 5722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97000" h="5722112">
                    <a:moveTo>
                      <a:pt x="1397000" y="953706"/>
                    </a:moveTo>
                    <a:lnTo>
                      <a:pt x="1397000" y="4768406"/>
                    </a:lnTo>
                    <a:cubicBezTo>
                      <a:pt x="1397000" y="5295123"/>
                      <a:pt x="1371550" y="5722110"/>
                      <a:pt x="1340155" y="5722110"/>
                    </a:cubicBezTo>
                    <a:lnTo>
                      <a:pt x="0" y="5722110"/>
                    </a:lnTo>
                    <a:lnTo>
                      <a:pt x="0" y="5722110"/>
                    </a:lnTo>
                    <a:lnTo>
                      <a:pt x="0" y="2"/>
                    </a:lnTo>
                    <a:lnTo>
                      <a:pt x="0" y="2"/>
                    </a:lnTo>
                    <a:lnTo>
                      <a:pt x="1340155" y="2"/>
                    </a:lnTo>
                    <a:cubicBezTo>
                      <a:pt x="1371550" y="2"/>
                      <a:pt x="1397000" y="426989"/>
                      <a:pt x="1397000" y="953706"/>
                    </a:cubicBezTo>
                    <a:close/>
                  </a:path>
                </a:pathLst>
              </a:custGeom>
              <a:blipFill>
                <a:blip r:embed="rId3"/>
                <a:stretch>
                  <a:fillRect l="-744" t="-34199"/>
                </a:stretch>
              </a:blipFill>
            </p:spPr>
            <p:txBody>
              <a:bodyPr/>
              <a:lstStyle/>
              <a:p>
                <a:r>
                  <a:rPr lang="en-US">
                    <a:noFill/>
                  </a:rPr>
                  <a:t> </a:t>
                </a:r>
              </a:p>
            </p:txBody>
          </p:sp>
        </mc:Fallback>
      </mc:AlternateContent>
      <p:sp>
        <p:nvSpPr>
          <p:cNvPr id="10" name="Freeform: Shape 9">
            <a:extLst>
              <a:ext uri="{FF2B5EF4-FFF2-40B4-BE49-F238E27FC236}">
                <a16:creationId xmlns:a16="http://schemas.microsoft.com/office/drawing/2014/main" id="{09007B6A-675F-44A6-B26E-6AFB07C5EAEB}"/>
              </a:ext>
            </a:extLst>
          </p:cNvPr>
          <p:cNvSpPr/>
          <p:nvPr/>
        </p:nvSpPr>
        <p:spPr>
          <a:xfrm>
            <a:off x="1117600" y="2877967"/>
            <a:ext cx="3218688" cy="1746250"/>
          </a:xfrm>
          <a:custGeom>
            <a:avLst/>
            <a:gdLst>
              <a:gd name="connsiteX0" fmla="*/ 0 w 3218688"/>
              <a:gd name="connsiteY0" fmla="*/ 291047 h 1746250"/>
              <a:gd name="connsiteX1" fmla="*/ 291047 w 3218688"/>
              <a:gd name="connsiteY1" fmla="*/ 0 h 1746250"/>
              <a:gd name="connsiteX2" fmla="*/ 2927641 w 3218688"/>
              <a:gd name="connsiteY2" fmla="*/ 0 h 1746250"/>
              <a:gd name="connsiteX3" fmla="*/ 3218688 w 3218688"/>
              <a:gd name="connsiteY3" fmla="*/ 291047 h 1746250"/>
              <a:gd name="connsiteX4" fmla="*/ 3218688 w 3218688"/>
              <a:gd name="connsiteY4" fmla="*/ 1455203 h 1746250"/>
              <a:gd name="connsiteX5" fmla="*/ 2927641 w 3218688"/>
              <a:gd name="connsiteY5" fmla="*/ 1746250 h 1746250"/>
              <a:gd name="connsiteX6" fmla="*/ 291047 w 3218688"/>
              <a:gd name="connsiteY6" fmla="*/ 1746250 h 1746250"/>
              <a:gd name="connsiteX7" fmla="*/ 0 w 3218688"/>
              <a:gd name="connsiteY7" fmla="*/ 1455203 h 1746250"/>
              <a:gd name="connsiteX8" fmla="*/ 0 w 3218688"/>
              <a:gd name="connsiteY8" fmla="*/ 291047 h 1746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218688" h="1746250">
                <a:moveTo>
                  <a:pt x="0" y="291047"/>
                </a:moveTo>
                <a:cubicBezTo>
                  <a:pt x="0" y="130306"/>
                  <a:pt x="130306" y="0"/>
                  <a:pt x="291047" y="0"/>
                </a:cubicBezTo>
                <a:lnTo>
                  <a:pt x="2927641" y="0"/>
                </a:lnTo>
                <a:cubicBezTo>
                  <a:pt x="3088382" y="0"/>
                  <a:pt x="3218688" y="130306"/>
                  <a:pt x="3218688" y="291047"/>
                </a:cubicBezTo>
                <a:lnTo>
                  <a:pt x="3218688" y="1455203"/>
                </a:lnTo>
                <a:cubicBezTo>
                  <a:pt x="3218688" y="1615944"/>
                  <a:pt x="3088382" y="1746250"/>
                  <a:pt x="2927641" y="1746250"/>
                </a:cubicBezTo>
                <a:lnTo>
                  <a:pt x="291047" y="1746250"/>
                </a:lnTo>
                <a:cubicBezTo>
                  <a:pt x="130306" y="1746250"/>
                  <a:pt x="0" y="1615944"/>
                  <a:pt x="0" y="1455203"/>
                </a:cubicBezTo>
                <a:lnTo>
                  <a:pt x="0" y="291047"/>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68125" tIns="176685" rIns="268125" bIns="176685" numCol="1" spcCol="1270" anchor="ctr" anchorCtr="0">
            <a:noAutofit/>
          </a:bodyPr>
          <a:lstStyle/>
          <a:p>
            <a:pPr marL="0" lvl="0" indent="0" algn="ctr" defTabSz="2133600">
              <a:lnSpc>
                <a:spcPct val="90000"/>
              </a:lnSpc>
              <a:spcBef>
                <a:spcPct val="0"/>
              </a:spcBef>
              <a:spcAft>
                <a:spcPct val="35000"/>
              </a:spcAft>
              <a:buNone/>
            </a:pPr>
            <a:r>
              <a:rPr lang="en-US" sz="4800" kern="1200" dirty="0"/>
              <a:t>How?</a:t>
            </a:r>
          </a:p>
        </p:txBody>
      </p:sp>
      <mc:AlternateContent xmlns:mc="http://schemas.openxmlformats.org/markup-compatibility/2006" xmlns:a14="http://schemas.microsoft.com/office/drawing/2010/main">
        <mc:Choice Requires="a14">
          <p:sp>
            <p:nvSpPr>
              <p:cNvPr id="11" name="Freeform: Shape 10">
                <a:extLst>
                  <a:ext uri="{FF2B5EF4-FFF2-40B4-BE49-F238E27FC236}">
                    <a16:creationId xmlns:a16="http://schemas.microsoft.com/office/drawing/2014/main" id="{2EF8DE0C-77B4-445B-B81F-0862B04816E3}"/>
                  </a:ext>
                </a:extLst>
              </p:cNvPr>
              <p:cNvSpPr/>
              <p:nvPr/>
            </p:nvSpPr>
            <p:spPr>
              <a:xfrm>
                <a:off x="4336287" y="4886155"/>
                <a:ext cx="5722112" cy="1397000"/>
              </a:xfrm>
              <a:custGeom>
                <a:avLst/>
                <a:gdLst>
                  <a:gd name="connsiteX0" fmla="*/ 232838 w 1397000"/>
                  <a:gd name="connsiteY0" fmla="*/ 0 h 5722112"/>
                  <a:gd name="connsiteX1" fmla="*/ 1164162 w 1397000"/>
                  <a:gd name="connsiteY1" fmla="*/ 0 h 5722112"/>
                  <a:gd name="connsiteX2" fmla="*/ 1397000 w 1397000"/>
                  <a:gd name="connsiteY2" fmla="*/ 232838 h 5722112"/>
                  <a:gd name="connsiteX3" fmla="*/ 1397000 w 1397000"/>
                  <a:gd name="connsiteY3" fmla="*/ 5722112 h 5722112"/>
                  <a:gd name="connsiteX4" fmla="*/ 1397000 w 1397000"/>
                  <a:gd name="connsiteY4" fmla="*/ 5722112 h 5722112"/>
                  <a:gd name="connsiteX5" fmla="*/ 0 w 1397000"/>
                  <a:gd name="connsiteY5" fmla="*/ 5722112 h 5722112"/>
                  <a:gd name="connsiteX6" fmla="*/ 0 w 1397000"/>
                  <a:gd name="connsiteY6" fmla="*/ 5722112 h 5722112"/>
                  <a:gd name="connsiteX7" fmla="*/ 0 w 1397000"/>
                  <a:gd name="connsiteY7" fmla="*/ 232838 h 5722112"/>
                  <a:gd name="connsiteX8" fmla="*/ 232838 w 1397000"/>
                  <a:gd name="connsiteY8" fmla="*/ 0 h 5722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97000" h="5722112">
                    <a:moveTo>
                      <a:pt x="1397000" y="953706"/>
                    </a:moveTo>
                    <a:lnTo>
                      <a:pt x="1397000" y="4768406"/>
                    </a:lnTo>
                    <a:cubicBezTo>
                      <a:pt x="1397000" y="5295123"/>
                      <a:pt x="1371550" y="5722110"/>
                      <a:pt x="1340155" y="5722110"/>
                    </a:cubicBezTo>
                    <a:lnTo>
                      <a:pt x="0" y="5722110"/>
                    </a:lnTo>
                    <a:lnTo>
                      <a:pt x="0" y="5722110"/>
                    </a:lnTo>
                    <a:lnTo>
                      <a:pt x="0" y="2"/>
                    </a:lnTo>
                    <a:lnTo>
                      <a:pt x="0" y="2"/>
                    </a:lnTo>
                    <a:lnTo>
                      <a:pt x="1340155" y="2"/>
                    </a:lnTo>
                    <a:cubicBezTo>
                      <a:pt x="1371550" y="2"/>
                      <a:pt x="1397000" y="426989"/>
                      <a:pt x="1397000" y="953706"/>
                    </a:cubicBezTo>
                    <a:close/>
                  </a:path>
                </a:pathLst>
              </a:cu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80010" tIns="108201" rIns="148206" bIns="108201" numCol="1" spcCol="1270" anchor="ctr" anchorCtr="0">
                <a:noAutofit/>
              </a:bodyPr>
              <a:lstStyle/>
              <a:p>
                <a:pPr marL="228600" lvl="1" indent="-228600" algn="l" defTabSz="933450">
                  <a:lnSpc>
                    <a:spcPct val="90000"/>
                  </a:lnSpc>
                  <a:spcBef>
                    <a:spcPct val="0"/>
                  </a:spcBef>
                  <a:spcAft>
                    <a:spcPct val="15000"/>
                  </a:spcAft>
                  <a:buChar char="•"/>
                </a:pPr>
                <a14:m>
                  <m:oMath xmlns:m="http://schemas.openxmlformats.org/officeDocument/2006/math">
                    <m:sSubSup>
                      <m:sSubSupPr>
                        <m:ctrlPr>
                          <a:rPr lang="en-US" sz="2100" i="1" kern="1200" smtClean="0">
                            <a:latin typeface="Cambria Math" panose="02040503050406030204" pitchFamily="18" charset="0"/>
                          </a:rPr>
                        </m:ctrlPr>
                      </m:sSubSupPr>
                      <m:e>
                        <m:r>
                          <a:rPr lang="en-US" sz="2100" kern="1200" smtClean="0">
                            <a:latin typeface="Cambria Math" panose="02040503050406030204" pitchFamily="18" charset="0"/>
                          </a:rPr>
                          <m:t>𝑇</m:t>
                        </m:r>
                      </m:e>
                      <m:sub>
                        <m:r>
                          <a:rPr lang="en-US" sz="2100" kern="1200" smtClean="0">
                            <a:latin typeface="Cambria Math" panose="02040503050406030204" pitchFamily="18" charset="0"/>
                          </a:rPr>
                          <m:t>𝑙</m:t>
                        </m:r>
                      </m:sub>
                      <m:sup>
                        <m:r>
                          <a:rPr lang="en-US" sz="2100" kern="1200" smtClean="0">
                            <a:latin typeface="Cambria Math" panose="02040503050406030204" pitchFamily="18" charset="0"/>
                          </a:rPr>
                          <m:t>𝑜𝑛</m:t>
                        </m:r>
                      </m:sup>
                    </m:sSubSup>
                    <m:r>
                      <a:rPr lang="en-US" sz="2100" kern="1200" smtClean="0">
                        <a:latin typeface="Cambria Math" panose="02040503050406030204" pitchFamily="18" charset="0"/>
                      </a:rPr>
                      <m:t>=</m:t>
                    </m:r>
                    <m:f>
                      <m:fPr>
                        <m:ctrlPr>
                          <a:rPr lang="en-US" sz="2100" i="1" kern="1200" smtClean="0">
                            <a:latin typeface="Cambria Math" panose="02040503050406030204" pitchFamily="18" charset="0"/>
                          </a:rPr>
                        </m:ctrlPr>
                      </m:fPr>
                      <m:num>
                        <m:sSubSup>
                          <m:sSubSupPr>
                            <m:ctrlPr>
                              <a:rPr lang="en-US" sz="2100" i="1" kern="1200" smtClean="0">
                                <a:latin typeface="Cambria Math" panose="02040503050406030204" pitchFamily="18" charset="0"/>
                              </a:rPr>
                            </m:ctrlPr>
                          </m:sSubSupPr>
                          <m:e>
                            <m:r>
                              <a:rPr lang="en-US" sz="2100" kern="1200" smtClean="0">
                                <a:latin typeface="Cambria Math" panose="02040503050406030204" pitchFamily="18" charset="0"/>
                              </a:rPr>
                              <m:t>𝑡</m:t>
                            </m:r>
                          </m:e>
                          <m:sub>
                            <m:r>
                              <a:rPr lang="en-US" sz="2100" kern="1200" smtClean="0">
                                <a:latin typeface="Cambria Math" panose="02040503050406030204" pitchFamily="18" charset="0"/>
                              </a:rPr>
                              <m:t>𝑙</m:t>
                            </m:r>
                          </m:sub>
                          <m:sup>
                            <m:r>
                              <a:rPr lang="en-US" sz="2100" kern="1200" smtClean="0">
                                <a:latin typeface="Cambria Math" panose="02040503050406030204" pitchFamily="18" charset="0"/>
                              </a:rPr>
                              <m:t>𝑜𝑛</m:t>
                            </m:r>
                          </m:sup>
                        </m:sSubSup>
                      </m:num>
                      <m:den>
                        <m:r>
                          <a:rPr lang="en-US" sz="2100" kern="1200" smtClean="0">
                            <a:latin typeface="Cambria Math" panose="02040503050406030204" pitchFamily="18" charset="0"/>
                          </a:rPr>
                          <m:t>𝑇</m:t>
                        </m:r>
                      </m:den>
                    </m:f>
                    <m:r>
                      <a:rPr lang="en-US" sz="2100" kern="1200" smtClean="0">
                        <a:latin typeface="Cambria Math" panose="02040503050406030204" pitchFamily="18" charset="0"/>
                      </a:rPr>
                      <m:t> (</m:t>
                    </m:r>
                    <m:r>
                      <m:rPr>
                        <m:sty m:val="p"/>
                      </m:rPr>
                      <a:rPr lang="en-US" sz="2100" kern="1200" smtClean="0">
                        <a:latin typeface="Cambria Math" panose="02040503050406030204" pitchFamily="18" charset="0"/>
                      </a:rPr>
                      <m:t>Average</m:t>
                    </m:r>
                    <m:r>
                      <a:rPr lang="en-US" sz="2100" kern="1200" smtClean="0">
                        <a:latin typeface="Cambria Math" panose="02040503050406030204" pitchFamily="18" charset="0"/>
                      </a:rPr>
                      <m:t> </m:t>
                    </m:r>
                    <m:r>
                      <m:rPr>
                        <m:sty m:val="p"/>
                      </m:rPr>
                      <a:rPr lang="en-US" sz="2100" kern="1200" smtClean="0">
                        <a:latin typeface="Cambria Math" panose="02040503050406030204" pitchFamily="18" charset="0"/>
                      </a:rPr>
                      <m:t>time</m:t>
                    </m:r>
                    <m:r>
                      <a:rPr lang="en-US" sz="2100" kern="1200" smtClean="0">
                        <a:latin typeface="Cambria Math" panose="02040503050406030204" pitchFamily="18" charset="0"/>
                      </a:rPr>
                      <m:t> </m:t>
                    </m:r>
                    <m:r>
                      <m:rPr>
                        <m:sty m:val="p"/>
                      </m:rPr>
                      <a:rPr lang="en-US" sz="2100" kern="1200" smtClean="0">
                        <a:latin typeface="Cambria Math" panose="02040503050406030204" pitchFamily="18" charset="0"/>
                      </a:rPr>
                      <m:t>a</m:t>
                    </m:r>
                    <m:r>
                      <a:rPr lang="en-US" sz="2100" kern="1200" smtClean="0">
                        <a:latin typeface="Cambria Math" panose="02040503050406030204" pitchFamily="18" charset="0"/>
                      </a:rPr>
                      <m:t> </m:t>
                    </m:r>
                    <m:r>
                      <m:rPr>
                        <m:sty m:val="p"/>
                      </m:rPr>
                      <a:rPr lang="en-US" sz="2100" kern="1200" smtClean="0">
                        <a:latin typeface="Cambria Math" panose="02040503050406030204" pitchFamily="18" charset="0"/>
                      </a:rPr>
                      <m:t>decoder</m:t>
                    </m:r>
                    <m:r>
                      <a:rPr lang="en-US" sz="2100" kern="1200" smtClean="0">
                        <a:latin typeface="Cambria Math" panose="02040503050406030204" pitchFamily="18" charset="0"/>
                      </a:rPr>
                      <m:t> </m:t>
                    </m:r>
                    <m:r>
                      <m:rPr>
                        <m:sty m:val="p"/>
                      </m:rPr>
                      <a:rPr lang="en-US" sz="2100" kern="1200" smtClean="0">
                        <a:latin typeface="Cambria Math" panose="02040503050406030204" pitchFamily="18" charset="0"/>
                      </a:rPr>
                      <m:t>was</m:t>
                    </m:r>
                    <m:r>
                      <a:rPr lang="en-US" sz="2100" kern="1200" smtClean="0">
                        <a:latin typeface="Cambria Math" panose="02040503050406030204" pitchFamily="18" charset="0"/>
                      </a:rPr>
                      <m:t> </m:t>
                    </m:r>
                    <m:r>
                      <m:rPr>
                        <m:sty m:val="p"/>
                      </m:rPr>
                      <a:rPr lang="en-US" sz="2100" kern="1200" smtClean="0">
                        <a:latin typeface="Cambria Math" panose="02040503050406030204" pitchFamily="18" charset="0"/>
                      </a:rPr>
                      <m:t>ON</m:t>
                    </m:r>
                    <m:r>
                      <a:rPr lang="en-US" sz="2100" kern="1200" smtClean="0">
                        <a:latin typeface="Cambria Math" panose="02040503050406030204" pitchFamily="18" charset="0"/>
                      </a:rPr>
                      <m:t>)</m:t>
                    </m:r>
                  </m:oMath>
                </a14:m>
                <a:endParaRPr lang="en-US" sz="2100" kern="1200" dirty="0"/>
              </a:p>
              <a:p>
                <a:pPr marL="228600" lvl="1" indent="-228600" algn="l" defTabSz="933450">
                  <a:lnSpc>
                    <a:spcPct val="90000"/>
                  </a:lnSpc>
                  <a:spcBef>
                    <a:spcPct val="0"/>
                  </a:spcBef>
                  <a:spcAft>
                    <a:spcPct val="15000"/>
                  </a:spcAft>
                  <a:buChar char="•"/>
                </a:pPr>
                <a14:m>
                  <m:oMath xmlns:m="http://schemas.openxmlformats.org/officeDocument/2006/math">
                    <m:sSub>
                      <m:sSubPr>
                        <m:ctrlPr>
                          <a:rPr lang="en-US" sz="2100" i="1" kern="1200" smtClean="0">
                            <a:latin typeface="Cambria Math" panose="02040503050406030204" pitchFamily="18" charset="0"/>
                          </a:rPr>
                        </m:ctrlPr>
                      </m:sSubPr>
                      <m:e>
                        <m:r>
                          <a:rPr lang="en-US" sz="2100" kern="1200" smtClean="0">
                            <a:latin typeface="Cambria Math" panose="02040503050406030204" pitchFamily="18" charset="0"/>
                          </a:rPr>
                          <m:t>𝑇</m:t>
                        </m:r>
                      </m:e>
                      <m:sub>
                        <m:r>
                          <a:rPr lang="en-US" sz="2100" kern="1200" smtClean="0">
                            <a:latin typeface="Cambria Math" panose="02040503050406030204" pitchFamily="18" charset="0"/>
                          </a:rPr>
                          <m:t>𝑎𝑣𝑔</m:t>
                        </m:r>
                      </m:sub>
                    </m:sSub>
                    <m:r>
                      <a:rPr lang="en-US" sz="2100" kern="1200" smtClean="0">
                        <a:latin typeface="Cambria Math" panose="02040503050406030204" pitchFamily="18" charset="0"/>
                      </a:rPr>
                      <m:t>=</m:t>
                    </m:r>
                    <m:nary>
                      <m:naryPr>
                        <m:chr m:val="∑"/>
                        <m:ctrlPr>
                          <a:rPr lang="en-US" sz="2100" i="1" kern="1200" smtClean="0">
                            <a:latin typeface="Cambria Math" panose="02040503050406030204" pitchFamily="18" charset="0"/>
                          </a:rPr>
                        </m:ctrlPr>
                      </m:naryPr>
                      <m:sub>
                        <m:r>
                          <m:rPr>
                            <m:brk m:alnAt="23"/>
                          </m:rPr>
                          <a:rPr lang="en-US" sz="2100" kern="1200" smtClean="0">
                            <a:latin typeface="Cambria Math" panose="02040503050406030204" pitchFamily="18" charset="0"/>
                          </a:rPr>
                          <m:t>𝑙</m:t>
                        </m:r>
                      </m:sub>
                      <m:sup>
                        <m:r>
                          <a:rPr lang="en-US" sz="2100" kern="1200" smtClean="0">
                            <a:latin typeface="Cambria Math" panose="02040503050406030204" pitchFamily="18" charset="0"/>
                          </a:rPr>
                          <m:t>𝐿</m:t>
                        </m:r>
                      </m:sup>
                      <m:e>
                        <m:sSubSup>
                          <m:sSubSupPr>
                            <m:ctrlPr>
                              <a:rPr lang="en-US" sz="2100" i="1" kern="1200" smtClean="0">
                                <a:latin typeface="Cambria Math" panose="02040503050406030204" pitchFamily="18" charset="0"/>
                              </a:rPr>
                            </m:ctrlPr>
                          </m:sSubSupPr>
                          <m:e>
                            <m:r>
                              <a:rPr lang="en-US" sz="2100" kern="1200" smtClean="0">
                                <a:latin typeface="Cambria Math" panose="02040503050406030204" pitchFamily="18" charset="0"/>
                              </a:rPr>
                              <m:t>𝑇</m:t>
                            </m:r>
                          </m:e>
                          <m:sub>
                            <m:r>
                              <a:rPr lang="en-US" sz="2100" kern="1200" smtClean="0">
                                <a:latin typeface="Cambria Math" panose="02040503050406030204" pitchFamily="18" charset="0"/>
                              </a:rPr>
                              <m:t>𝑙</m:t>
                            </m:r>
                          </m:sub>
                          <m:sup>
                            <m:r>
                              <a:rPr lang="en-US" sz="2100" kern="1200" smtClean="0">
                                <a:latin typeface="Cambria Math" panose="02040503050406030204" pitchFamily="18" charset="0"/>
                              </a:rPr>
                              <m:t>𝑜𝑛</m:t>
                            </m:r>
                          </m:sup>
                        </m:sSubSup>
                      </m:e>
                    </m:nary>
                  </m:oMath>
                </a14:m>
                <a:endParaRPr lang="en-US" sz="2100" kern="1200" dirty="0"/>
              </a:p>
            </p:txBody>
          </p:sp>
        </mc:Choice>
        <mc:Fallback xmlns="">
          <p:sp>
            <p:nvSpPr>
              <p:cNvPr id="11" name="Freeform: Shape 10">
                <a:extLst>
                  <a:ext uri="{FF2B5EF4-FFF2-40B4-BE49-F238E27FC236}">
                    <a16:creationId xmlns:a16="http://schemas.microsoft.com/office/drawing/2014/main" id="{2EF8DE0C-77B4-445B-B81F-0862B04816E3}"/>
                  </a:ext>
                </a:extLst>
              </p:cNvPr>
              <p:cNvSpPr>
                <a:spLocks noRot="1" noChangeAspect="1" noMove="1" noResize="1" noEditPoints="1" noAdjustHandles="1" noChangeArrowheads="1" noChangeShapeType="1" noTextEdit="1"/>
              </p:cNvSpPr>
              <p:nvPr/>
            </p:nvSpPr>
            <p:spPr>
              <a:xfrm>
                <a:off x="4336287" y="4886155"/>
                <a:ext cx="5722112" cy="1397000"/>
              </a:xfrm>
              <a:custGeom>
                <a:avLst/>
                <a:gdLst>
                  <a:gd name="connsiteX0" fmla="*/ 232838 w 1397000"/>
                  <a:gd name="connsiteY0" fmla="*/ 0 h 5722112"/>
                  <a:gd name="connsiteX1" fmla="*/ 1164162 w 1397000"/>
                  <a:gd name="connsiteY1" fmla="*/ 0 h 5722112"/>
                  <a:gd name="connsiteX2" fmla="*/ 1397000 w 1397000"/>
                  <a:gd name="connsiteY2" fmla="*/ 232838 h 5722112"/>
                  <a:gd name="connsiteX3" fmla="*/ 1397000 w 1397000"/>
                  <a:gd name="connsiteY3" fmla="*/ 5722112 h 5722112"/>
                  <a:gd name="connsiteX4" fmla="*/ 1397000 w 1397000"/>
                  <a:gd name="connsiteY4" fmla="*/ 5722112 h 5722112"/>
                  <a:gd name="connsiteX5" fmla="*/ 0 w 1397000"/>
                  <a:gd name="connsiteY5" fmla="*/ 5722112 h 5722112"/>
                  <a:gd name="connsiteX6" fmla="*/ 0 w 1397000"/>
                  <a:gd name="connsiteY6" fmla="*/ 5722112 h 5722112"/>
                  <a:gd name="connsiteX7" fmla="*/ 0 w 1397000"/>
                  <a:gd name="connsiteY7" fmla="*/ 232838 h 5722112"/>
                  <a:gd name="connsiteX8" fmla="*/ 232838 w 1397000"/>
                  <a:gd name="connsiteY8" fmla="*/ 0 h 5722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97000" h="5722112">
                    <a:moveTo>
                      <a:pt x="1397000" y="953706"/>
                    </a:moveTo>
                    <a:lnTo>
                      <a:pt x="1397000" y="4768406"/>
                    </a:lnTo>
                    <a:cubicBezTo>
                      <a:pt x="1397000" y="5295123"/>
                      <a:pt x="1371550" y="5722110"/>
                      <a:pt x="1340155" y="5722110"/>
                    </a:cubicBezTo>
                    <a:lnTo>
                      <a:pt x="0" y="5722110"/>
                    </a:lnTo>
                    <a:lnTo>
                      <a:pt x="0" y="5722110"/>
                    </a:lnTo>
                    <a:lnTo>
                      <a:pt x="0" y="2"/>
                    </a:lnTo>
                    <a:lnTo>
                      <a:pt x="0" y="2"/>
                    </a:lnTo>
                    <a:lnTo>
                      <a:pt x="1340155" y="2"/>
                    </a:lnTo>
                    <a:cubicBezTo>
                      <a:pt x="1371550" y="2"/>
                      <a:pt x="1397000" y="426989"/>
                      <a:pt x="1397000" y="953706"/>
                    </a:cubicBezTo>
                    <a:close/>
                  </a:path>
                </a:pathLst>
              </a:custGeom>
              <a:blipFill>
                <a:blip r:embed="rId4"/>
                <a:stretch>
                  <a:fillRect l="-1275" b="-37662"/>
                </a:stretch>
              </a:blipFill>
            </p:spPr>
            <p:txBody>
              <a:bodyPr/>
              <a:lstStyle/>
              <a:p>
                <a:r>
                  <a:rPr lang="en-US">
                    <a:noFill/>
                  </a:rPr>
                  <a:t> </a:t>
                </a:r>
              </a:p>
            </p:txBody>
          </p:sp>
        </mc:Fallback>
      </mc:AlternateContent>
      <p:sp>
        <p:nvSpPr>
          <p:cNvPr id="12" name="Freeform: Shape 11">
            <a:extLst>
              <a:ext uri="{FF2B5EF4-FFF2-40B4-BE49-F238E27FC236}">
                <a16:creationId xmlns:a16="http://schemas.microsoft.com/office/drawing/2014/main" id="{995CF750-B771-46E4-9E73-2C9BF5447E2B}"/>
              </a:ext>
            </a:extLst>
          </p:cNvPr>
          <p:cNvSpPr/>
          <p:nvPr/>
        </p:nvSpPr>
        <p:spPr>
          <a:xfrm>
            <a:off x="1117600" y="4711530"/>
            <a:ext cx="3218688" cy="1746250"/>
          </a:xfrm>
          <a:custGeom>
            <a:avLst/>
            <a:gdLst>
              <a:gd name="connsiteX0" fmla="*/ 0 w 3218688"/>
              <a:gd name="connsiteY0" fmla="*/ 291047 h 1746250"/>
              <a:gd name="connsiteX1" fmla="*/ 291047 w 3218688"/>
              <a:gd name="connsiteY1" fmla="*/ 0 h 1746250"/>
              <a:gd name="connsiteX2" fmla="*/ 2927641 w 3218688"/>
              <a:gd name="connsiteY2" fmla="*/ 0 h 1746250"/>
              <a:gd name="connsiteX3" fmla="*/ 3218688 w 3218688"/>
              <a:gd name="connsiteY3" fmla="*/ 291047 h 1746250"/>
              <a:gd name="connsiteX4" fmla="*/ 3218688 w 3218688"/>
              <a:gd name="connsiteY4" fmla="*/ 1455203 h 1746250"/>
              <a:gd name="connsiteX5" fmla="*/ 2927641 w 3218688"/>
              <a:gd name="connsiteY5" fmla="*/ 1746250 h 1746250"/>
              <a:gd name="connsiteX6" fmla="*/ 291047 w 3218688"/>
              <a:gd name="connsiteY6" fmla="*/ 1746250 h 1746250"/>
              <a:gd name="connsiteX7" fmla="*/ 0 w 3218688"/>
              <a:gd name="connsiteY7" fmla="*/ 1455203 h 1746250"/>
              <a:gd name="connsiteX8" fmla="*/ 0 w 3218688"/>
              <a:gd name="connsiteY8" fmla="*/ 291047 h 1746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218688" h="1746250">
                <a:moveTo>
                  <a:pt x="0" y="291047"/>
                </a:moveTo>
                <a:cubicBezTo>
                  <a:pt x="0" y="130306"/>
                  <a:pt x="130306" y="0"/>
                  <a:pt x="291047" y="0"/>
                </a:cubicBezTo>
                <a:lnTo>
                  <a:pt x="2927641" y="0"/>
                </a:lnTo>
                <a:cubicBezTo>
                  <a:pt x="3088382" y="0"/>
                  <a:pt x="3218688" y="130306"/>
                  <a:pt x="3218688" y="291047"/>
                </a:cubicBezTo>
                <a:lnTo>
                  <a:pt x="3218688" y="1455203"/>
                </a:lnTo>
                <a:cubicBezTo>
                  <a:pt x="3218688" y="1615944"/>
                  <a:pt x="3088382" y="1746250"/>
                  <a:pt x="2927641" y="1746250"/>
                </a:cubicBezTo>
                <a:lnTo>
                  <a:pt x="291047" y="1746250"/>
                </a:lnTo>
                <a:cubicBezTo>
                  <a:pt x="130306" y="1746250"/>
                  <a:pt x="0" y="1615944"/>
                  <a:pt x="0" y="1455203"/>
                </a:cubicBezTo>
                <a:lnTo>
                  <a:pt x="0" y="291047"/>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68125" tIns="176685" rIns="268125" bIns="176685" numCol="1" spcCol="1270" anchor="ctr" anchorCtr="0">
            <a:noAutofit/>
          </a:bodyPr>
          <a:lstStyle/>
          <a:p>
            <a:pPr marL="0" lvl="0" indent="0" algn="ctr" defTabSz="2133600">
              <a:lnSpc>
                <a:spcPct val="90000"/>
              </a:lnSpc>
              <a:spcBef>
                <a:spcPct val="0"/>
              </a:spcBef>
              <a:spcAft>
                <a:spcPct val="35000"/>
              </a:spcAft>
              <a:buNone/>
            </a:pPr>
            <a:r>
              <a:rPr lang="en-US" sz="4800" kern="1200" dirty="0"/>
              <a:t>Metrics</a:t>
            </a:r>
          </a:p>
        </p:txBody>
      </p:sp>
      <p:sp>
        <p:nvSpPr>
          <p:cNvPr id="90" name="TextBox 89">
            <a:extLst>
              <a:ext uri="{FF2B5EF4-FFF2-40B4-BE49-F238E27FC236}">
                <a16:creationId xmlns:a16="http://schemas.microsoft.com/office/drawing/2014/main" id="{E44A8319-829E-499A-B427-FD563510952D}"/>
              </a:ext>
            </a:extLst>
          </p:cNvPr>
          <p:cNvSpPr txBox="1"/>
          <p:nvPr/>
        </p:nvSpPr>
        <p:spPr>
          <a:xfrm>
            <a:off x="6963877" y="3015185"/>
            <a:ext cx="2690262" cy="369332"/>
          </a:xfrm>
          <a:prstGeom prst="rect">
            <a:avLst/>
          </a:prstGeom>
          <a:noFill/>
        </p:spPr>
        <p:txBody>
          <a:bodyPr wrap="square" rtlCol="0" anchor="ctr" anchorCtr="1">
            <a:spAutoFit/>
          </a:bodyPr>
          <a:lstStyle/>
          <a:p>
            <a:pPr algn="ctr"/>
            <a:r>
              <a:rPr lang="en-US" dirty="0">
                <a:solidFill>
                  <a:srgbClr val="F6630D"/>
                </a:solidFill>
              </a:rPr>
              <a:t>LID confidence for lang l</a:t>
            </a:r>
          </a:p>
        </p:txBody>
      </p:sp>
      <p:sp>
        <p:nvSpPr>
          <p:cNvPr id="91" name="TextBox 90">
            <a:extLst>
              <a:ext uri="{FF2B5EF4-FFF2-40B4-BE49-F238E27FC236}">
                <a16:creationId xmlns:a16="http://schemas.microsoft.com/office/drawing/2014/main" id="{3DE22E98-7FB2-4013-8481-8D80083DC91C}"/>
              </a:ext>
            </a:extLst>
          </p:cNvPr>
          <p:cNvSpPr txBox="1"/>
          <p:nvPr/>
        </p:nvSpPr>
        <p:spPr>
          <a:xfrm>
            <a:off x="5120535" y="3607715"/>
            <a:ext cx="2518392" cy="369332"/>
          </a:xfrm>
          <a:prstGeom prst="rect">
            <a:avLst/>
          </a:prstGeom>
          <a:noFill/>
        </p:spPr>
        <p:txBody>
          <a:bodyPr wrap="square" rtlCol="0" anchor="ctr" anchorCtr="1">
            <a:spAutoFit/>
          </a:bodyPr>
          <a:lstStyle/>
          <a:p>
            <a:pPr algn="ctr"/>
            <a:r>
              <a:rPr lang="en-US" dirty="0">
                <a:solidFill>
                  <a:srgbClr val="F6630D"/>
                </a:solidFill>
              </a:rPr>
              <a:t>Minimum wait time</a:t>
            </a:r>
          </a:p>
        </p:txBody>
      </p:sp>
      <p:grpSp>
        <p:nvGrpSpPr>
          <p:cNvPr id="110" name="Group 109">
            <a:extLst>
              <a:ext uri="{FF2B5EF4-FFF2-40B4-BE49-F238E27FC236}">
                <a16:creationId xmlns:a16="http://schemas.microsoft.com/office/drawing/2014/main" id="{497C9C59-E032-46AC-8138-9975517C25B0}"/>
              </a:ext>
            </a:extLst>
          </p:cNvPr>
          <p:cNvGrpSpPr/>
          <p:nvPr/>
        </p:nvGrpSpPr>
        <p:grpSpPr>
          <a:xfrm>
            <a:off x="7960017" y="3440293"/>
            <a:ext cx="3637440" cy="1340640"/>
            <a:chOff x="7960017" y="3440293"/>
            <a:chExt cx="3637440" cy="1340640"/>
          </a:xfrm>
        </p:grpSpPr>
        <mc:AlternateContent xmlns:mc="http://schemas.openxmlformats.org/markup-compatibility/2006" xmlns:p14="http://schemas.microsoft.com/office/powerpoint/2010/main">
          <mc:Choice Requires="p14">
            <p:contentPart p14:bwMode="auto" r:id="rId5">
              <p14:nvContentPartPr>
                <p14:cNvPr id="93" name="Ink 92">
                  <a:extLst>
                    <a:ext uri="{FF2B5EF4-FFF2-40B4-BE49-F238E27FC236}">
                      <a16:creationId xmlns:a16="http://schemas.microsoft.com/office/drawing/2014/main" id="{3E5D5E90-E9AB-489F-92DF-BAD29E25E585}"/>
                    </a:ext>
                  </a:extLst>
                </p14:cNvPr>
                <p14:cNvContentPartPr/>
                <p14:nvPr/>
              </p14:nvContentPartPr>
              <p14:xfrm>
                <a:off x="8600457" y="3657373"/>
                <a:ext cx="129960" cy="720720"/>
              </p14:xfrm>
            </p:contentPart>
          </mc:Choice>
          <mc:Fallback xmlns="">
            <p:pic>
              <p:nvPicPr>
                <p:cNvPr id="93" name="Ink 92">
                  <a:extLst>
                    <a:ext uri="{FF2B5EF4-FFF2-40B4-BE49-F238E27FC236}">
                      <a16:creationId xmlns:a16="http://schemas.microsoft.com/office/drawing/2014/main" id="{3E5D5E90-E9AB-489F-92DF-BAD29E25E585}"/>
                    </a:ext>
                  </a:extLst>
                </p:cNvPr>
                <p:cNvPicPr/>
                <p:nvPr/>
              </p:nvPicPr>
              <p:blipFill>
                <a:blip r:embed="rId6"/>
                <a:stretch>
                  <a:fillRect/>
                </a:stretch>
              </p:blipFill>
              <p:spPr>
                <a:xfrm>
                  <a:off x="8591457" y="3648373"/>
                  <a:ext cx="147600" cy="7383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94" name="Ink 93">
                  <a:extLst>
                    <a:ext uri="{FF2B5EF4-FFF2-40B4-BE49-F238E27FC236}">
                      <a16:creationId xmlns:a16="http://schemas.microsoft.com/office/drawing/2014/main" id="{123D9CCE-0A32-4923-89FC-68AF53599A55}"/>
                    </a:ext>
                  </a:extLst>
                </p14:cNvPr>
                <p14:cNvContentPartPr/>
                <p14:nvPr/>
              </p14:nvContentPartPr>
              <p14:xfrm>
                <a:off x="8530617" y="3649813"/>
                <a:ext cx="224280" cy="274320"/>
              </p14:xfrm>
            </p:contentPart>
          </mc:Choice>
          <mc:Fallback xmlns="">
            <p:pic>
              <p:nvPicPr>
                <p:cNvPr id="94" name="Ink 93">
                  <a:extLst>
                    <a:ext uri="{FF2B5EF4-FFF2-40B4-BE49-F238E27FC236}">
                      <a16:creationId xmlns:a16="http://schemas.microsoft.com/office/drawing/2014/main" id="{123D9CCE-0A32-4923-89FC-68AF53599A55}"/>
                    </a:ext>
                  </a:extLst>
                </p:cNvPr>
                <p:cNvPicPr/>
                <p:nvPr/>
              </p:nvPicPr>
              <p:blipFill>
                <a:blip r:embed="rId8"/>
                <a:stretch>
                  <a:fillRect/>
                </a:stretch>
              </p:blipFill>
              <p:spPr>
                <a:xfrm>
                  <a:off x="8521617" y="3641173"/>
                  <a:ext cx="241920" cy="29196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96" name="Ink 95">
                  <a:extLst>
                    <a:ext uri="{FF2B5EF4-FFF2-40B4-BE49-F238E27FC236}">
                      <a16:creationId xmlns:a16="http://schemas.microsoft.com/office/drawing/2014/main" id="{688426FF-B272-4D71-9766-50ABB6102845}"/>
                    </a:ext>
                  </a:extLst>
                </p14:cNvPr>
                <p14:cNvContentPartPr/>
                <p14:nvPr/>
              </p14:nvContentPartPr>
              <p14:xfrm>
                <a:off x="8710977" y="4242013"/>
                <a:ext cx="2696400" cy="164880"/>
              </p14:xfrm>
            </p:contentPart>
          </mc:Choice>
          <mc:Fallback xmlns="">
            <p:pic>
              <p:nvPicPr>
                <p:cNvPr id="96" name="Ink 95">
                  <a:extLst>
                    <a:ext uri="{FF2B5EF4-FFF2-40B4-BE49-F238E27FC236}">
                      <a16:creationId xmlns:a16="http://schemas.microsoft.com/office/drawing/2014/main" id="{688426FF-B272-4D71-9766-50ABB6102845}"/>
                    </a:ext>
                  </a:extLst>
                </p:cNvPr>
                <p:cNvPicPr/>
                <p:nvPr/>
              </p:nvPicPr>
              <p:blipFill>
                <a:blip r:embed="rId10"/>
                <a:stretch>
                  <a:fillRect/>
                </a:stretch>
              </p:blipFill>
              <p:spPr>
                <a:xfrm>
                  <a:off x="8702337" y="4233013"/>
                  <a:ext cx="2714040" cy="18252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97" name="Ink 96">
                  <a:extLst>
                    <a:ext uri="{FF2B5EF4-FFF2-40B4-BE49-F238E27FC236}">
                      <a16:creationId xmlns:a16="http://schemas.microsoft.com/office/drawing/2014/main" id="{8A03349E-F502-4F21-B094-C46A2E0EF572}"/>
                    </a:ext>
                  </a:extLst>
                </p14:cNvPr>
                <p14:cNvContentPartPr/>
                <p14:nvPr/>
              </p14:nvContentPartPr>
              <p14:xfrm>
                <a:off x="11301537" y="4200253"/>
                <a:ext cx="182160" cy="180000"/>
              </p14:xfrm>
            </p:contentPart>
          </mc:Choice>
          <mc:Fallback xmlns="">
            <p:pic>
              <p:nvPicPr>
                <p:cNvPr id="97" name="Ink 96">
                  <a:extLst>
                    <a:ext uri="{FF2B5EF4-FFF2-40B4-BE49-F238E27FC236}">
                      <a16:creationId xmlns:a16="http://schemas.microsoft.com/office/drawing/2014/main" id="{8A03349E-F502-4F21-B094-C46A2E0EF572}"/>
                    </a:ext>
                  </a:extLst>
                </p:cNvPr>
                <p:cNvPicPr/>
                <p:nvPr/>
              </p:nvPicPr>
              <p:blipFill>
                <a:blip r:embed="rId12"/>
                <a:stretch>
                  <a:fillRect/>
                </a:stretch>
              </p:blipFill>
              <p:spPr>
                <a:xfrm>
                  <a:off x="11292537" y="4191253"/>
                  <a:ext cx="199800" cy="19764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99" name="Ink 98">
                  <a:extLst>
                    <a:ext uri="{FF2B5EF4-FFF2-40B4-BE49-F238E27FC236}">
                      <a16:creationId xmlns:a16="http://schemas.microsoft.com/office/drawing/2014/main" id="{7531C4C8-0151-4D5A-BE4A-354FD7CF713F}"/>
                    </a:ext>
                  </a:extLst>
                </p14:cNvPr>
                <p14:cNvContentPartPr/>
                <p14:nvPr/>
              </p14:nvContentPartPr>
              <p14:xfrm>
                <a:off x="11507817" y="4512013"/>
                <a:ext cx="89640" cy="268920"/>
              </p14:xfrm>
            </p:contentPart>
          </mc:Choice>
          <mc:Fallback xmlns="">
            <p:pic>
              <p:nvPicPr>
                <p:cNvPr id="99" name="Ink 98">
                  <a:extLst>
                    <a:ext uri="{FF2B5EF4-FFF2-40B4-BE49-F238E27FC236}">
                      <a16:creationId xmlns:a16="http://schemas.microsoft.com/office/drawing/2014/main" id="{7531C4C8-0151-4D5A-BE4A-354FD7CF713F}"/>
                    </a:ext>
                  </a:extLst>
                </p:cNvPr>
                <p:cNvPicPr/>
                <p:nvPr/>
              </p:nvPicPr>
              <p:blipFill>
                <a:blip r:embed="rId14"/>
                <a:stretch>
                  <a:fillRect/>
                </a:stretch>
              </p:blipFill>
              <p:spPr>
                <a:xfrm>
                  <a:off x="11498817" y="4503013"/>
                  <a:ext cx="107280" cy="28656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00" name="Ink 99">
                  <a:extLst>
                    <a:ext uri="{FF2B5EF4-FFF2-40B4-BE49-F238E27FC236}">
                      <a16:creationId xmlns:a16="http://schemas.microsoft.com/office/drawing/2014/main" id="{FD9B76EA-FF08-4BBD-9752-F9A02B646258}"/>
                    </a:ext>
                  </a:extLst>
                </p14:cNvPr>
                <p14:cNvContentPartPr/>
                <p14:nvPr/>
              </p14:nvContentPartPr>
              <p14:xfrm>
                <a:off x="11407017" y="4650613"/>
                <a:ext cx="121680" cy="19080"/>
              </p14:xfrm>
            </p:contentPart>
          </mc:Choice>
          <mc:Fallback xmlns="">
            <p:pic>
              <p:nvPicPr>
                <p:cNvPr id="100" name="Ink 99">
                  <a:extLst>
                    <a:ext uri="{FF2B5EF4-FFF2-40B4-BE49-F238E27FC236}">
                      <a16:creationId xmlns:a16="http://schemas.microsoft.com/office/drawing/2014/main" id="{FD9B76EA-FF08-4BBD-9752-F9A02B646258}"/>
                    </a:ext>
                  </a:extLst>
                </p:cNvPr>
                <p:cNvPicPr/>
                <p:nvPr/>
              </p:nvPicPr>
              <p:blipFill>
                <a:blip r:embed="rId16"/>
                <a:stretch>
                  <a:fillRect/>
                </a:stretch>
              </p:blipFill>
              <p:spPr>
                <a:xfrm>
                  <a:off x="11398377" y="4641613"/>
                  <a:ext cx="139320" cy="3672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02" name="Ink 101">
                  <a:extLst>
                    <a:ext uri="{FF2B5EF4-FFF2-40B4-BE49-F238E27FC236}">
                      <a16:creationId xmlns:a16="http://schemas.microsoft.com/office/drawing/2014/main" id="{DB35D264-11CD-47FF-A0E5-A84D9C8CD3F6}"/>
                    </a:ext>
                  </a:extLst>
                </p14:cNvPr>
                <p14:cNvContentPartPr/>
                <p14:nvPr/>
              </p14:nvContentPartPr>
              <p14:xfrm>
                <a:off x="7960017" y="3560173"/>
                <a:ext cx="156600" cy="303120"/>
              </p14:xfrm>
            </p:contentPart>
          </mc:Choice>
          <mc:Fallback xmlns="">
            <p:pic>
              <p:nvPicPr>
                <p:cNvPr id="102" name="Ink 101">
                  <a:extLst>
                    <a:ext uri="{FF2B5EF4-FFF2-40B4-BE49-F238E27FC236}">
                      <a16:creationId xmlns:a16="http://schemas.microsoft.com/office/drawing/2014/main" id="{DB35D264-11CD-47FF-A0E5-A84D9C8CD3F6}"/>
                    </a:ext>
                  </a:extLst>
                </p:cNvPr>
                <p:cNvPicPr/>
                <p:nvPr/>
              </p:nvPicPr>
              <p:blipFill>
                <a:blip r:embed="rId18"/>
                <a:stretch>
                  <a:fillRect/>
                </a:stretch>
              </p:blipFill>
              <p:spPr>
                <a:xfrm>
                  <a:off x="7951377" y="3551173"/>
                  <a:ext cx="174240" cy="32076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03" name="Ink 102">
                  <a:extLst>
                    <a:ext uri="{FF2B5EF4-FFF2-40B4-BE49-F238E27FC236}">
                      <a16:creationId xmlns:a16="http://schemas.microsoft.com/office/drawing/2014/main" id="{412840DA-1B62-4469-84F2-BAE04038B13E}"/>
                    </a:ext>
                  </a:extLst>
                </p14:cNvPr>
                <p14:cNvContentPartPr/>
                <p14:nvPr/>
              </p14:nvContentPartPr>
              <p14:xfrm>
                <a:off x="8165217" y="3797773"/>
                <a:ext cx="104760" cy="122040"/>
              </p14:xfrm>
            </p:contentPart>
          </mc:Choice>
          <mc:Fallback xmlns="">
            <p:pic>
              <p:nvPicPr>
                <p:cNvPr id="103" name="Ink 102">
                  <a:extLst>
                    <a:ext uri="{FF2B5EF4-FFF2-40B4-BE49-F238E27FC236}">
                      <a16:creationId xmlns:a16="http://schemas.microsoft.com/office/drawing/2014/main" id="{412840DA-1B62-4469-84F2-BAE04038B13E}"/>
                    </a:ext>
                  </a:extLst>
                </p:cNvPr>
                <p:cNvPicPr/>
                <p:nvPr/>
              </p:nvPicPr>
              <p:blipFill>
                <a:blip r:embed="rId20"/>
                <a:stretch>
                  <a:fillRect/>
                </a:stretch>
              </p:blipFill>
              <p:spPr>
                <a:xfrm>
                  <a:off x="8156577" y="3789133"/>
                  <a:ext cx="122400" cy="13968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104" name="Ink 103">
                  <a:extLst>
                    <a:ext uri="{FF2B5EF4-FFF2-40B4-BE49-F238E27FC236}">
                      <a16:creationId xmlns:a16="http://schemas.microsoft.com/office/drawing/2014/main" id="{893A93C5-9A48-410E-A6BB-B6F5FB42600F}"/>
                    </a:ext>
                  </a:extLst>
                </p14:cNvPr>
                <p14:cNvContentPartPr/>
                <p14:nvPr/>
              </p14:nvContentPartPr>
              <p14:xfrm>
                <a:off x="8232177" y="3588973"/>
                <a:ext cx="87840" cy="196920"/>
              </p14:xfrm>
            </p:contentPart>
          </mc:Choice>
          <mc:Fallback xmlns="">
            <p:pic>
              <p:nvPicPr>
                <p:cNvPr id="104" name="Ink 103">
                  <a:extLst>
                    <a:ext uri="{FF2B5EF4-FFF2-40B4-BE49-F238E27FC236}">
                      <a16:creationId xmlns:a16="http://schemas.microsoft.com/office/drawing/2014/main" id="{893A93C5-9A48-410E-A6BB-B6F5FB42600F}"/>
                    </a:ext>
                  </a:extLst>
                </p:cNvPr>
                <p:cNvPicPr/>
                <p:nvPr/>
              </p:nvPicPr>
              <p:blipFill>
                <a:blip r:embed="rId22"/>
                <a:stretch>
                  <a:fillRect/>
                </a:stretch>
              </p:blipFill>
              <p:spPr>
                <a:xfrm>
                  <a:off x="8223177" y="3580333"/>
                  <a:ext cx="105480" cy="21456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05" name="Ink 104">
                  <a:extLst>
                    <a:ext uri="{FF2B5EF4-FFF2-40B4-BE49-F238E27FC236}">
                      <a16:creationId xmlns:a16="http://schemas.microsoft.com/office/drawing/2014/main" id="{D6BD2DF9-0BE6-4BA2-B76B-7A0848DE3673}"/>
                    </a:ext>
                  </a:extLst>
                </p14:cNvPr>
                <p14:cNvContentPartPr/>
                <p14:nvPr/>
              </p14:nvContentPartPr>
              <p14:xfrm>
                <a:off x="8266017" y="3505453"/>
                <a:ext cx="182160" cy="204840"/>
              </p14:xfrm>
            </p:contentPart>
          </mc:Choice>
          <mc:Fallback xmlns="">
            <p:pic>
              <p:nvPicPr>
                <p:cNvPr id="105" name="Ink 104">
                  <a:extLst>
                    <a:ext uri="{FF2B5EF4-FFF2-40B4-BE49-F238E27FC236}">
                      <a16:creationId xmlns:a16="http://schemas.microsoft.com/office/drawing/2014/main" id="{D6BD2DF9-0BE6-4BA2-B76B-7A0848DE3673}"/>
                    </a:ext>
                  </a:extLst>
                </p:cNvPr>
                <p:cNvPicPr/>
                <p:nvPr/>
              </p:nvPicPr>
              <p:blipFill>
                <a:blip r:embed="rId24"/>
                <a:stretch>
                  <a:fillRect/>
                </a:stretch>
              </p:blipFill>
              <p:spPr>
                <a:xfrm>
                  <a:off x="8257377" y="3496453"/>
                  <a:ext cx="199800" cy="22248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106" name="Ink 105">
                  <a:extLst>
                    <a:ext uri="{FF2B5EF4-FFF2-40B4-BE49-F238E27FC236}">
                      <a16:creationId xmlns:a16="http://schemas.microsoft.com/office/drawing/2014/main" id="{A837A059-8B70-40CE-853F-D4A3BE765A0C}"/>
                    </a:ext>
                  </a:extLst>
                </p14:cNvPr>
                <p14:cNvContentPartPr/>
                <p14:nvPr/>
              </p14:nvContentPartPr>
              <p14:xfrm>
                <a:off x="8480577" y="3446413"/>
                <a:ext cx="108360" cy="183600"/>
              </p14:xfrm>
            </p:contentPart>
          </mc:Choice>
          <mc:Fallback xmlns="">
            <p:pic>
              <p:nvPicPr>
                <p:cNvPr id="106" name="Ink 105">
                  <a:extLst>
                    <a:ext uri="{FF2B5EF4-FFF2-40B4-BE49-F238E27FC236}">
                      <a16:creationId xmlns:a16="http://schemas.microsoft.com/office/drawing/2014/main" id="{A837A059-8B70-40CE-853F-D4A3BE765A0C}"/>
                    </a:ext>
                  </a:extLst>
                </p:cNvPr>
                <p:cNvPicPr/>
                <p:nvPr/>
              </p:nvPicPr>
              <p:blipFill>
                <a:blip r:embed="rId26"/>
                <a:stretch>
                  <a:fillRect/>
                </a:stretch>
              </p:blipFill>
              <p:spPr>
                <a:xfrm>
                  <a:off x="8471577" y="3437413"/>
                  <a:ext cx="126000" cy="20124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109" name="Ink 108">
                  <a:extLst>
                    <a:ext uri="{FF2B5EF4-FFF2-40B4-BE49-F238E27FC236}">
                      <a16:creationId xmlns:a16="http://schemas.microsoft.com/office/drawing/2014/main" id="{0677BA86-0E4E-4F40-AB95-7C0521B506F2}"/>
                    </a:ext>
                  </a:extLst>
                </p14:cNvPr>
                <p14:cNvContentPartPr/>
                <p14:nvPr/>
              </p14:nvContentPartPr>
              <p14:xfrm>
                <a:off x="8706297" y="3440293"/>
                <a:ext cx="2608560" cy="739800"/>
              </p14:xfrm>
            </p:contentPart>
          </mc:Choice>
          <mc:Fallback xmlns="">
            <p:pic>
              <p:nvPicPr>
                <p:cNvPr id="109" name="Ink 108">
                  <a:extLst>
                    <a:ext uri="{FF2B5EF4-FFF2-40B4-BE49-F238E27FC236}">
                      <a16:creationId xmlns:a16="http://schemas.microsoft.com/office/drawing/2014/main" id="{0677BA86-0E4E-4F40-AB95-7C0521B506F2}"/>
                    </a:ext>
                  </a:extLst>
                </p:cNvPr>
                <p:cNvPicPr/>
                <p:nvPr/>
              </p:nvPicPr>
              <p:blipFill>
                <a:blip r:embed="rId28"/>
                <a:stretch>
                  <a:fillRect/>
                </a:stretch>
              </p:blipFill>
              <p:spPr>
                <a:xfrm>
                  <a:off x="8697297" y="3431653"/>
                  <a:ext cx="2626200" cy="757440"/>
                </a:xfrm>
                <a:prstGeom prst="rect">
                  <a:avLst/>
                </a:prstGeom>
              </p:spPr>
            </p:pic>
          </mc:Fallback>
        </mc:AlternateContent>
      </p:grpSp>
      <p:grpSp>
        <p:nvGrpSpPr>
          <p:cNvPr id="120" name="Group 119">
            <a:extLst>
              <a:ext uri="{FF2B5EF4-FFF2-40B4-BE49-F238E27FC236}">
                <a16:creationId xmlns:a16="http://schemas.microsoft.com/office/drawing/2014/main" id="{CAE661B5-E971-4870-8DFE-B6ED219BB22C}"/>
              </a:ext>
            </a:extLst>
          </p:cNvPr>
          <p:cNvGrpSpPr/>
          <p:nvPr/>
        </p:nvGrpSpPr>
        <p:grpSpPr>
          <a:xfrm>
            <a:off x="11054577" y="2787973"/>
            <a:ext cx="1010160" cy="514800"/>
            <a:chOff x="11054577" y="2787973"/>
            <a:chExt cx="1010160" cy="514800"/>
          </a:xfrm>
        </p:grpSpPr>
        <mc:AlternateContent xmlns:mc="http://schemas.openxmlformats.org/markup-compatibility/2006" xmlns:p14="http://schemas.microsoft.com/office/powerpoint/2010/main">
          <mc:Choice Requires="p14">
            <p:contentPart p14:bwMode="auto" r:id="rId29">
              <p14:nvContentPartPr>
                <p14:cNvPr id="111" name="Ink 110">
                  <a:extLst>
                    <a:ext uri="{FF2B5EF4-FFF2-40B4-BE49-F238E27FC236}">
                      <a16:creationId xmlns:a16="http://schemas.microsoft.com/office/drawing/2014/main" id="{42BFBC48-117D-4957-86C7-C74C53685278}"/>
                    </a:ext>
                  </a:extLst>
                </p14:cNvPr>
                <p14:cNvContentPartPr/>
                <p14:nvPr/>
              </p14:nvContentPartPr>
              <p14:xfrm>
                <a:off x="11054577" y="2991733"/>
                <a:ext cx="190080" cy="259920"/>
              </p14:xfrm>
            </p:contentPart>
          </mc:Choice>
          <mc:Fallback xmlns="">
            <p:pic>
              <p:nvPicPr>
                <p:cNvPr id="111" name="Ink 110">
                  <a:extLst>
                    <a:ext uri="{FF2B5EF4-FFF2-40B4-BE49-F238E27FC236}">
                      <a16:creationId xmlns:a16="http://schemas.microsoft.com/office/drawing/2014/main" id="{42BFBC48-117D-4957-86C7-C74C53685278}"/>
                    </a:ext>
                  </a:extLst>
                </p:cNvPr>
                <p:cNvPicPr/>
                <p:nvPr/>
              </p:nvPicPr>
              <p:blipFill>
                <a:blip r:embed="rId30"/>
                <a:stretch>
                  <a:fillRect/>
                </a:stretch>
              </p:blipFill>
              <p:spPr>
                <a:xfrm>
                  <a:off x="11045577" y="2982733"/>
                  <a:ext cx="207720" cy="27756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112" name="Ink 111">
                  <a:extLst>
                    <a:ext uri="{FF2B5EF4-FFF2-40B4-BE49-F238E27FC236}">
                      <a16:creationId xmlns:a16="http://schemas.microsoft.com/office/drawing/2014/main" id="{D8025B2B-904E-4E78-B2DD-F27C59AA70CE}"/>
                    </a:ext>
                  </a:extLst>
                </p14:cNvPr>
                <p14:cNvContentPartPr/>
                <p14:nvPr/>
              </p14:nvContentPartPr>
              <p14:xfrm>
                <a:off x="11234937" y="3140413"/>
                <a:ext cx="55440" cy="158760"/>
              </p14:xfrm>
            </p:contentPart>
          </mc:Choice>
          <mc:Fallback xmlns="">
            <p:pic>
              <p:nvPicPr>
                <p:cNvPr id="112" name="Ink 111">
                  <a:extLst>
                    <a:ext uri="{FF2B5EF4-FFF2-40B4-BE49-F238E27FC236}">
                      <a16:creationId xmlns:a16="http://schemas.microsoft.com/office/drawing/2014/main" id="{D8025B2B-904E-4E78-B2DD-F27C59AA70CE}"/>
                    </a:ext>
                  </a:extLst>
                </p:cNvPr>
                <p:cNvPicPr/>
                <p:nvPr/>
              </p:nvPicPr>
              <p:blipFill>
                <a:blip r:embed="rId32"/>
                <a:stretch>
                  <a:fillRect/>
                </a:stretch>
              </p:blipFill>
              <p:spPr>
                <a:xfrm>
                  <a:off x="11226297" y="3131773"/>
                  <a:ext cx="73080" cy="17640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113" name="Ink 112">
                  <a:extLst>
                    <a:ext uri="{FF2B5EF4-FFF2-40B4-BE49-F238E27FC236}">
                      <a16:creationId xmlns:a16="http://schemas.microsoft.com/office/drawing/2014/main" id="{ECC66D76-3723-426C-87FC-F233285B3418}"/>
                    </a:ext>
                  </a:extLst>
                </p14:cNvPr>
                <p14:cNvContentPartPr/>
                <p14:nvPr/>
              </p14:nvContentPartPr>
              <p14:xfrm>
                <a:off x="11309817" y="3155893"/>
                <a:ext cx="204840" cy="104400"/>
              </p14:xfrm>
            </p:contentPart>
          </mc:Choice>
          <mc:Fallback xmlns="">
            <p:pic>
              <p:nvPicPr>
                <p:cNvPr id="113" name="Ink 112">
                  <a:extLst>
                    <a:ext uri="{FF2B5EF4-FFF2-40B4-BE49-F238E27FC236}">
                      <a16:creationId xmlns:a16="http://schemas.microsoft.com/office/drawing/2014/main" id="{ECC66D76-3723-426C-87FC-F233285B3418}"/>
                    </a:ext>
                  </a:extLst>
                </p:cNvPr>
                <p:cNvPicPr/>
                <p:nvPr/>
              </p:nvPicPr>
              <p:blipFill>
                <a:blip r:embed="rId34"/>
                <a:stretch>
                  <a:fillRect/>
                </a:stretch>
              </p:blipFill>
              <p:spPr>
                <a:xfrm>
                  <a:off x="11300817" y="3146893"/>
                  <a:ext cx="222480" cy="12204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114" name="Ink 113">
                  <a:extLst>
                    <a:ext uri="{FF2B5EF4-FFF2-40B4-BE49-F238E27FC236}">
                      <a16:creationId xmlns:a16="http://schemas.microsoft.com/office/drawing/2014/main" id="{E2368D77-C0F1-4630-9C9F-4A06B2FEFA12}"/>
                    </a:ext>
                  </a:extLst>
                </p14:cNvPr>
                <p14:cNvContentPartPr/>
                <p14:nvPr/>
              </p14:nvContentPartPr>
              <p14:xfrm>
                <a:off x="11557857" y="3134653"/>
                <a:ext cx="177840" cy="159120"/>
              </p14:xfrm>
            </p:contentPart>
          </mc:Choice>
          <mc:Fallback xmlns="">
            <p:pic>
              <p:nvPicPr>
                <p:cNvPr id="114" name="Ink 113">
                  <a:extLst>
                    <a:ext uri="{FF2B5EF4-FFF2-40B4-BE49-F238E27FC236}">
                      <a16:creationId xmlns:a16="http://schemas.microsoft.com/office/drawing/2014/main" id="{E2368D77-C0F1-4630-9C9F-4A06B2FEFA12}"/>
                    </a:ext>
                  </a:extLst>
                </p:cNvPr>
                <p:cNvPicPr/>
                <p:nvPr/>
              </p:nvPicPr>
              <p:blipFill>
                <a:blip r:embed="rId36"/>
                <a:stretch>
                  <a:fillRect/>
                </a:stretch>
              </p:blipFill>
              <p:spPr>
                <a:xfrm>
                  <a:off x="11548857" y="3125653"/>
                  <a:ext cx="195480" cy="17676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115" name="Ink 114">
                  <a:extLst>
                    <a:ext uri="{FF2B5EF4-FFF2-40B4-BE49-F238E27FC236}">
                      <a16:creationId xmlns:a16="http://schemas.microsoft.com/office/drawing/2014/main" id="{B734CFF3-E9E0-43CA-B097-B49ADA52E332}"/>
                    </a:ext>
                  </a:extLst>
                </p14:cNvPr>
                <p14:cNvContentPartPr/>
                <p14:nvPr/>
              </p14:nvContentPartPr>
              <p14:xfrm>
                <a:off x="11686377" y="3165253"/>
                <a:ext cx="96120" cy="66600"/>
              </p14:xfrm>
            </p:contentPart>
          </mc:Choice>
          <mc:Fallback xmlns="">
            <p:pic>
              <p:nvPicPr>
                <p:cNvPr id="115" name="Ink 114">
                  <a:extLst>
                    <a:ext uri="{FF2B5EF4-FFF2-40B4-BE49-F238E27FC236}">
                      <a16:creationId xmlns:a16="http://schemas.microsoft.com/office/drawing/2014/main" id="{B734CFF3-E9E0-43CA-B097-B49ADA52E332}"/>
                    </a:ext>
                  </a:extLst>
                </p:cNvPr>
                <p:cNvPicPr/>
                <p:nvPr/>
              </p:nvPicPr>
              <p:blipFill>
                <a:blip r:embed="rId38"/>
                <a:stretch>
                  <a:fillRect/>
                </a:stretch>
              </p:blipFill>
              <p:spPr>
                <a:xfrm>
                  <a:off x="11677737" y="3156253"/>
                  <a:ext cx="113760" cy="8424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116" name="Ink 115">
                  <a:extLst>
                    <a:ext uri="{FF2B5EF4-FFF2-40B4-BE49-F238E27FC236}">
                      <a16:creationId xmlns:a16="http://schemas.microsoft.com/office/drawing/2014/main" id="{A07ADE89-E24B-41C2-91FE-4F314F888CC5}"/>
                    </a:ext>
                  </a:extLst>
                </p14:cNvPr>
                <p14:cNvContentPartPr/>
                <p14:nvPr/>
              </p14:nvContentPartPr>
              <p14:xfrm>
                <a:off x="11668377" y="3114493"/>
                <a:ext cx="96120" cy="188280"/>
              </p14:xfrm>
            </p:contentPart>
          </mc:Choice>
          <mc:Fallback xmlns="">
            <p:pic>
              <p:nvPicPr>
                <p:cNvPr id="116" name="Ink 115">
                  <a:extLst>
                    <a:ext uri="{FF2B5EF4-FFF2-40B4-BE49-F238E27FC236}">
                      <a16:creationId xmlns:a16="http://schemas.microsoft.com/office/drawing/2014/main" id="{A07ADE89-E24B-41C2-91FE-4F314F888CC5}"/>
                    </a:ext>
                  </a:extLst>
                </p:cNvPr>
                <p:cNvPicPr/>
                <p:nvPr/>
              </p:nvPicPr>
              <p:blipFill>
                <a:blip r:embed="rId40"/>
                <a:stretch>
                  <a:fillRect/>
                </a:stretch>
              </p:blipFill>
              <p:spPr>
                <a:xfrm>
                  <a:off x="11659377" y="3105493"/>
                  <a:ext cx="113760" cy="20592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117" name="Ink 116">
                  <a:extLst>
                    <a:ext uri="{FF2B5EF4-FFF2-40B4-BE49-F238E27FC236}">
                      <a16:creationId xmlns:a16="http://schemas.microsoft.com/office/drawing/2014/main" id="{3B31C6BC-26BA-424C-8DB1-5C7C5E6F9BA3}"/>
                    </a:ext>
                  </a:extLst>
                </p14:cNvPr>
                <p14:cNvContentPartPr/>
                <p14:nvPr/>
              </p14:nvContentPartPr>
              <p14:xfrm>
                <a:off x="11558217" y="2835493"/>
                <a:ext cx="173880" cy="289800"/>
              </p14:xfrm>
            </p:contentPart>
          </mc:Choice>
          <mc:Fallback xmlns="">
            <p:pic>
              <p:nvPicPr>
                <p:cNvPr id="117" name="Ink 116">
                  <a:extLst>
                    <a:ext uri="{FF2B5EF4-FFF2-40B4-BE49-F238E27FC236}">
                      <a16:creationId xmlns:a16="http://schemas.microsoft.com/office/drawing/2014/main" id="{3B31C6BC-26BA-424C-8DB1-5C7C5E6F9BA3}"/>
                    </a:ext>
                  </a:extLst>
                </p:cNvPr>
                <p:cNvPicPr/>
                <p:nvPr/>
              </p:nvPicPr>
              <p:blipFill>
                <a:blip r:embed="rId42"/>
                <a:stretch>
                  <a:fillRect/>
                </a:stretch>
              </p:blipFill>
              <p:spPr>
                <a:xfrm>
                  <a:off x="11549217" y="2826853"/>
                  <a:ext cx="191520" cy="30744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118" name="Ink 117">
                  <a:extLst>
                    <a:ext uri="{FF2B5EF4-FFF2-40B4-BE49-F238E27FC236}">
                      <a16:creationId xmlns:a16="http://schemas.microsoft.com/office/drawing/2014/main" id="{BC604E29-EB39-4F7E-BAAC-290D33F39552}"/>
                    </a:ext>
                  </a:extLst>
                </p14:cNvPr>
                <p14:cNvContentPartPr/>
                <p14:nvPr/>
              </p14:nvContentPartPr>
              <p14:xfrm>
                <a:off x="11873577" y="2845933"/>
                <a:ext cx="105480" cy="231480"/>
              </p14:xfrm>
            </p:contentPart>
          </mc:Choice>
          <mc:Fallback xmlns="">
            <p:pic>
              <p:nvPicPr>
                <p:cNvPr id="118" name="Ink 117">
                  <a:extLst>
                    <a:ext uri="{FF2B5EF4-FFF2-40B4-BE49-F238E27FC236}">
                      <a16:creationId xmlns:a16="http://schemas.microsoft.com/office/drawing/2014/main" id="{BC604E29-EB39-4F7E-BAAC-290D33F39552}"/>
                    </a:ext>
                  </a:extLst>
                </p:cNvPr>
                <p:cNvPicPr/>
                <p:nvPr/>
              </p:nvPicPr>
              <p:blipFill>
                <a:blip r:embed="rId44"/>
                <a:stretch>
                  <a:fillRect/>
                </a:stretch>
              </p:blipFill>
              <p:spPr>
                <a:xfrm>
                  <a:off x="11864577" y="2837293"/>
                  <a:ext cx="123120" cy="24912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119" name="Ink 118">
                  <a:extLst>
                    <a:ext uri="{FF2B5EF4-FFF2-40B4-BE49-F238E27FC236}">
                      <a16:creationId xmlns:a16="http://schemas.microsoft.com/office/drawing/2014/main" id="{349FD08D-4FB8-466B-B511-C59BC2DE383C}"/>
                    </a:ext>
                  </a:extLst>
                </p14:cNvPr>
                <p14:cNvContentPartPr/>
                <p14:nvPr/>
              </p14:nvContentPartPr>
              <p14:xfrm>
                <a:off x="11819577" y="2787973"/>
                <a:ext cx="245160" cy="294840"/>
              </p14:xfrm>
            </p:contentPart>
          </mc:Choice>
          <mc:Fallback xmlns="">
            <p:pic>
              <p:nvPicPr>
                <p:cNvPr id="119" name="Ink 118">
                  <a:extLst>
                    <a:ext uri="{FF2B5EF4-FFF2-40B4-BE49-F238E27FC236}">
                      <a16:creationId xmlns:a16="http://schemas.microsoft.com/office/drawing/2014/main" id="{349FD08D-4FB8-466B-B511-C59BC2DE383C}"/>
                    </a:ext>
                  </a:extLst>
                </p:cNvPr>
                <p:cNvPicPr/>
                <p:nvPr/>
              </p:nvPicPr>
              <p:blipFill>
                <a:blip r:embed="rId46"/>
                <a:stretch>
                  <a:fillRect/>
                </a:stretch>
              </p:blipFill>
              <p:spPr>
                <a:xfrm>
                  <a:off x="11810937" y="2778973"/>
                  <a:ext cx="262800" cy="312480"/>
                </a:xfrm>
                <a:prstGeom prst="rect">
                  <a:avLst/>
                </a:prstGeom>
              </p:spPr>
            </p:pic>
          </mc:Fallback>
        </mc:AlternateContent>
      </p:grpSp>
      <p:grpSp>
        <p:nvGrpSpPr>
          <p:cNvPr id="124" name="Group 123">
            <a:extLst>
              <a:ext uri="{FF2B5EF4-FFF2-40B4-BE49-F238E27FC236}">
                <a16:creationId xmlns:a16="http://schemas.microsoft.com/office/drawing/2014/main" id="{D0F1C337-1CB3-432A-BB9D-93B1A205848F}"/>
              </a:ext>
            </a:extLst>
          </p:cNvPr>
          <p:cNvGrpSpPr/>
          <p:nvPr/>
        </p:nvGrpSpPr>
        <p:grpSpPr>
          <a:xfrm>
            <a:off x="9252057" y="4314373"/>
            <a:ext cx="203400" cy="439560"/>
            <a:chOff x="9252057" y="4314373"/>
            <a:chExt cx="203400" cy="439560"/>
          </a:xfrm>
        </p:grpSpPr>
        <mc:AlternateContent xmlns:mc="http://schemas.openxmlformats.org/markup-compatibility/2006" xmlns:p14="http://schemas.microsoft.com/office/powerpoint/2010/main">
          <mc:Choice Requires="p14">
            <p:contentPart p14:bwMode="auto" r:id="rId47">
              <p14:nvContentPartPr>
                <p14:cNvPr id="121" name="Ink 120">
                  <a:extLst>
                    <a:ext uri="{FF2B5EF4-FFF2-40B4-BE49-F238E27FC236}">
                      <a16:creationId xmlns:a16="http://schemas.microsoft.com/office/drawing/2014/main" id="{5FF2762B-BDFE-4D8A-8D3F-70699516F170}"/>
                    </a:ext>
                  </a:extLst>
                </p14:cNvPr>
                <p14:cNvContentPartPr/>
                <p14:nvPr/>
              </p14:nvContentPartPr>
              <p14:xfrm>
                <a:off x="9299217" y="4314373"/>
                <a:ext cx="39240" cy="136800"/>
              </p14:xfrm>
            </p:contentPart>
          </mc:Choice>
          <mc:Fallback xmlns="">
            <p:pic>
              <p:nvPicPr>
                <p:cNvPr id="121" name="Ink 120">
                  <a:extLst>
                    <a:ext uri="{FF2B5EF4-FFF2-40B4-BE49-F238E27FC236}">
                      <a16:creationId xmlns:a16="http://schemas.microsoft.com/office/drawing/2014/main" id="{5FF2762B-BDFE-4D8A-8D3F-70699516F170}"/>
                    </a:ext>
                  </a:extLst>
                </p:cNvPr>
                <p:cNvPicPr/>
                <p:nvPr/>
              </p:nvPicPr>
              <p:blipFill>
                <a:blip r:embed="rId48"/>
                <a:stretch>
                  <a:fillRect/>
                </a:stretch>
              </p:blipFill>
              <p:spPr>
                <a:xfrm>
                  <a:off x="9290217" y="4305733"/>
                  <a:ext cx="56880" cy="154440"/>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122" name="Ink 121">
                  <a:extLst>
                    <a:ext uri="{FF2B5EF4-FFF2-40B4-BE49-F238E27FC236}">
                      <a16:creationId xmlns:a16="http://schemas.microsoft.com/office/drawing/2014/main" id="{76A6761F-1E32-498B-8205-4876DB246020}"/>
                    </a:ext>
                  </a:extLst>
                </p14:cNvPr>
                <p14:cNvContentPartPr/>
                <p14:nvPr/>
              </p14:nvContentPartPr>
              <p14:xfrm>
                <a:off x="9315417" y="4552333"/>
                <a:ext cx="140040" cy="201600"/>
              </p14:xfrm>
            </p:contentPart>
          </mc:Choice>
          <mc:Fallback xmlns="">
            <p:pic>
              <p:nvPicPr>
                <p:cNvPr id="122" name="Ink 121">
                  <a:extLst>
                    <a:ext uri="{FF2B5EF4-FFF2-40B4-BE49-F238E27FC236}">
                      <a16:creationId xmlns:a16="http://schemas.microsoft.com/office/drawing/2014/main" id="{76A6761F-1E32-498B-8205-4876DB246020}"/>
                    </a:ext>
                  </a:extLst>
                </p:cNvPr>
                <p:cNvPicPr/>
                <p:nvPr/>
              </p:nvPicPr>
              <p:blipFill>
                <a:blip r:embed="rId50"/>
                <a:stretch>
                  <a:fillRect/>
                </a:stretch>
              </p:blipFill>
              <p:spPr>
                <a:xfrm>
                  <a:off x="9306417" y="4543333"/>
                  <a:ext cx="157680" cy="219240"/>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123" name="Ink 122">
                  <a:extLst>
                    <a:ext uri="{FF2B5EF4-FFF2-40B4-BE49-F238E27FC236}">
                      <a16:creationId xmlns:a16="http://schemas.microsoft.com/office/drawing/2014/main" id="{4FD87C02-010A-42CE-8800-CE8B346274A5}"/>
                    </a:ext>
                  </a:extLst>
                </p14:cNvPr>
                <p14:cNvContentPartPr/>
                <p14:nvPr/>
              </p14:nvContentPartPr>
              <p14:xfrm>
                <a:off x="9252057" y="4505893"/>
                <a:ext cx="126720" cy="97200"/>
              </p14:xfrm>
            </p:contentPart>
          </mc:Choice>
          <mc:Fallback xmlns="">
            <p:pic>
              <p:nvPicPr>
                <p:cNvPr id="123" name="Ink 122">
                  <a:extLst>
                    <a:ext uri="{FF2B5EF4-FFF2-40B4-BE49-F238E27FC236}">
                      <a16:creationId xmlns:a16="http://schemas.microsoft.com/office/drawing/2014/main" id="{4FD87C02-010A-42CE-8800-CE8B346274A5}"/>
                    </a:ext>
                  </a:extLst>
                </p:cNvPr>
                <p:cNvPicPr/>
                <p:nvPr/>
              </p:nvPicPr>
              <p:blipFill>
                <a:blip r:embed="rId52"/>
                <a:stretch>
                  <a:fillRect/>
                </a:stretch>
              </p:blipFill>
              <p:spPr>
                <a:xfrm>
                  <a:off x="9243057" y="4497253"/>
                  <a:ext cx="144360" cy="114840"/>
                </a:xfrm>
                <a:prstGeom prst="rect">
                  <a:avLst/>
                </a:prstGeom>
              </p:spPr>
            </p:pic>
          </mc:Fallback>
        </mc:AlternateContent>
      </p:grpSp>
      <p:grpSp>
        <p:nvGrpSpPr>
          <p:cNvPr id="131" name="Group 130">
            <a:extLst>
              <a:ext uri="{FF2B5EF4-FFF2-40B4-BE49-F238E27FC236}">
                <a16:creationId xmlns:a16="http://schemas.microsoft.com/office/drawing/2014/main" id="{BAFC104B-DC8E-400B-92C2-88EB4D83E93C}"/>
              </a:ext>
            </a:extLst>
          </p:cNvPr>
          <p:cNvGrpSpPr/>
          <p:nvPr/>
        </p:nvGrpSpPr>
        <p:grpSpPr>
          <a:xfrm>
            <a:off x="9292377" y="3637213"/>
            <a:ext cx="2046600" cy="408600"/>
            <a:chOff x="9292377" y="3637213"/>
            <a:chExt cx="2046600" cy="408600"/>
          </a:xfrm>
        </p:grpSpPr>
        <mc:AlternateContent xmlns:mc="http://schemas.openxmlformats.org/markup-compatibility/2006" xmlns:p14="http://schemas.microsoft.com/office/powerpoint/2010/main">
          <mc:Choice Requires="p14">
            <p:contentPart p14:bwMode="auto" r:id="rId53">
              <p14:nvContentPartPr>
                <p14:cNvPr id="125" name="Ink 124">
                  <a:extLst>
                    <a:ext uri="{FF2B5EF4-FFF2-40B4-BE49-F238E27FC236}">
                      <a16:creationId xmlns:a16="http://schemas.microsoft.com/office/drawing/2014/main" id="{3AEBBD82-D0D9-4184-A223-F29D2959C108}"/>
                    </a:ext>
                  </a:extLst>
                </p14:cNvPr>
                <p14:cNvContentPartPr/>
                <p14:nvPr/>
              </p14:nvContentPartPr>
              <p14:xfrm>
                <a:off x="9292377" y="3885613"/>
                <a:ext cx="31320" cy="153360"/>
              </p14:xfrm>
            </p:contentPart>
          </mc:Choice>
          <mc:Fallback xmlns="">
            <p:pic>
              <p:nvPicPr>
                <p:cNvPr id="125" name="Ink 124">
                  <a:extLst>
                    <a:ext uri="{FF2B5EF4-FFF2-40B4-BE49-F238E27FC236}">
                      <a16:creationId xmlns:a16="http://schemas.microsoft.com/office/drawing/2014/main" id="{3AEBBD82-D0D9-4184-A223-F29D2959C108}"/>
                    </a:ext>
                  </a:extLst>
                </p:cNvPr>
                <p:cNvPicPr/>
                <p:nvPr/>
              </p:nvPicPr>
              <p:blipFill>
                <a:blip r:embed="rId54"/>
                <a:stretch>
                  <a:fillRect/>
                </a:stretch>
              </p:blipFill>
              <p:spPr>
                <a:xfrm>
                  <a:off x="9283377" y="3876613"/>
                  <a:ext cx="48960" cy="171000"/>
                </a:xfrm>
                <a:prstGeom prst="rect">
                  <a:avLst/>
                </a:prstGeom>
              </p:spPr>
            </p:pic>
          </mc:Fallback>
        </mc:AlternateContent>
        <mc:AlternateContent xmlns:mc="http://schemas.openxmlformats.org/markup-compatibility/2006" xmlns:p14="http://schemas.microsoft.com/office/powerpoint/2010/main">
          <mc:Choice Requires="p14">
            <p:contentPart p14:bwMode="auto" r:id="rId55">
              <p14:nvContentPartPr>
                <p14:cNvPr id="126" name="Ink 125">
                  <a:extLst>
                    <a:ext uri="{FF2B5EF4-FFF2-40B4-BE49-F238E27FC236}">
                      <a16:creationId xmlns:a16="http://schemas.microsoft.com/office/drawing/2014/main" id="{D102C0DB-06A5-4103-A405-E5B5573273BC}"/>
                    </a:ext>
                  </a:extLst>
                </p14:cNvPr>
                <p14:cNvContentPartPr/>
                <p14:nvPr/>
              </p14:nvContentPartPr>
              <p14:xfrm>
                <a:off x="9326577" y="3736573"/>
                <a:ext cx="913320" cy="309240"/>
              </p14:xfrm>
            </p:contentPart>
          </mc:Choice>
          <mc:Fallback xmlns="">
            <p:pic>
              <p:nvPicPr>
                <p:cNvPr id="126" name="Ink 125">
                  <a:extLst>
                    <a:ext uri="{FF2B5EF4-FFF2-40B4-BE49-F238E27FC236}">
                      <a16:creationId xmlns:a16="http://schemas.microsoft.com/office/drawing/2014/main" id="{D102C0DB-06A5-4103-A405-E5B5573273BC}"/>
                    </a:ext>
                  </a:extLst>
                </p:cNvPr>
                <p:cNvPicPr/>
                <p:nvPr/>
              </p:nvPicPr>
              <p:blipFill>
                <a:blip r:embed="rId56"/>
                <a:stretch>
                  <a:fillRect/>
                </a:stretch>
              </p:blipFill>
              <p:spPr>
                <a:xfrm>
                  <a:off x="9317937" y="3727573"/>
                  <a:ext cx="930960" cy="326880"/>
                </a:xfrm>
                <a:prstGeom prst="rect">
                  <a:avLst/>
                </a:prstGeom>
              </p:spPr>
            </p:pic>
          </mc:Fallback>
        </mc:AlternateContent>
        <mc:AlternateContent xmlns:mc="http://schemas.openxmlformats.org/markup-compatibility/2006" xmlns:p14="http://schemas.microsoft.com/office/powerpoint/2010/main">
          <mc:Choice Requires="p14">
            <p:contentPart p14:bwMode="auto" r:id="rId57">
              <p14:nvContentPartPr>
                <p14:cNvPr id="128" name="Ink 127">
                  <a:extLst>
                    <a:ext uri="{FF2B5EF4-FFF2-40B4-BE49-F238E27FC236}">
                      <a16:creationId xmlns:a16="http://schemas.microsoft.com/office/drawing/2014/main" id="{CB9A3960-E72B-43AF-A17A-1855D3DB268A}"/>
                    </a:ext>
                  </a:extLst>
                </p14:cNvPr>
                <p14:cNvContentPartPr/>
                <p14:nvPr/>
              </p14:nvContentPartPr>
              <p14:xfrm>
                <a:off x="10136937" y="3637213"/>
                <a:ext cx="1202040" cy="153360"/>
              </p14:xfrm>
            </p:contentPart>
          </mc:Choice>
          <mc:Fallback xmlns="">
            <p:pic>
              <p:nvPicPr>
                <p:cNvPr id="128" name="Ink 127">
                  <a:extLst>
                    <a:ext uri="{FF2B5EF4-FFF2-40B4-BE49-F238E27FC236}">
                      <a16:creationId xmlns:a16="http://schemas.microsoft.com/office/drawing/2014/main" id="{CB9A3960-E72B-43AF-A17A-1855D3DB268A}"/>
                    </a:ext>
                  </a:extLst>
                </p:cNvPr>
                <p:cNvPicPr/>
                <p:nvPr/>
              </p:nvPicPr>
              <p:blipFill>
                <a:blip r:embed="rId58"/>
                <a:stretch>
                  <a:fillRect/>
                </a:stretch>
              </p:blipFill>
              <p:spPr>
                <a:xfrm>
                  <a:off x="10128297" y="3628213"/>
                  <a:ext cx="1219680" cy="171000"/>
                </a:xfrm>
                <a:prstGeom prst="rect">
                  <a:avLst/>
                </a:prstGeom>
              </p:spPr>
            </p:pic>
          </mc:Fallback>
        </mc:AlternateContent>
        <mc:AlternateContent xmlns:mc="http://schemas.openxmlformats.org/markup-compatibility/2006" xmlns:p14="http://schemas.microsoft.com/office/powerpoint/2010/main">
          <mc:Choice Requires="p14">
            <p:contentPart p14:bwMode="auto" r:id="rId59">
              <p14:nvContentPartPr>
                <p14:cNvPr id="130" name="Ink 129">
                  <a:extLst>
                    <a:ext uri="{FF2B5EF4-FFF2-40B4-BE49-F238E27FC236}">
                      <a16:creationId xmlns:a16="http://schemas.microsoft.com/office/drawing/2014/main" id="{07B6CCEF-4FC8-428D-B36F-9B81F9FE82B1}"/>
                    </a:ext>
                  </a:extLst>
                </p14:cNvPr>
                <p14:cNvContentPartPr/>
                <p14:nvPr/>
              </p14:nvContentPartPr>
              <p14:xfrm>
                <a:off x="9402897" y="3883813"/>
                <a:ext cx="50400" cy="92880"/>
              </p14:xfrm>
            </p:contentPart>
          </mc:Choice>
          <mc:Fallback xmlns="">
            <p:pic>
              <p:nvPicPr>
                <p:cNvPr id="130" name="Ink 129">
                  <a:extLst>
                    <a:ext uri="{FF2B5EF4-FFF2-40B4-BE49-F238E27FC236}">
                      <a16:creationId xmlns:a16="http://schemas.microsoft.com/office/drawing/2014/main" id="{07B6CCEF-4FC8-428D-B36F-9B81F9FE82B1}"/>
                    </a:ext>
                  </a:extLst>
                </p:cNvPr>
                <p:cNvPicPr/>
                <p:nvPr/>
              </p:nvPicPr>
              <p:blipFill>
                <a:blip r:embed="rId60"/>
                <a:stretch>
                  <a:fillRect/>
                </a:stretch>
              </p:blipFill>
              <p:spPr>
                <a:xfrm>
                  <a:off x="9394257" y="3875173"/>
                  <a:ext cx="68040" cy="110520"/>
                </a:xfrm>
                <a:prstGeom prst="rect">
                  <a:avLst/>
                </a:prstGeom>
              </p:spPr>
            </p:pic>
          </mc:Fallback>
        </mc:AlternateContent>
      </p:grpSp>
      <p:grpSp>
        <p:nvGrpSpPr>
          <p:cNvPr id="146" name="Group 145">
            <a:extLst>
              <a:ext uri="{FF2B5EF4-FFF2-40B4-BE49-F238E27FC236}">
                <a16:creationId xmlns:a16="http://schemas.microsoft.com/office/drawing/2014/main" id="{6A1A90D4-E5D3-4BD8-9F1E-D7812FCB28FF}"/>
              </a:ext>
            </a:extLst>
          </p:cNvPr>
          <p:cNvGrpSpPr/>
          <p:nvPr/>
        </p:nvGrpSpPr>
        <p:grpSpPr>
          <a:xfrm>
            <a:off x="9450417" y="3442093"/>
            <a:ext cx="1903680" cy="519840"/>
            <a:chOff x="9450417" y="3442093"/>
            <a:chExt cx="1903680" cy="519840"/>
          </a:xfrm>
        </p:grpSpPr>
        <mc:AlternateContent xmlns:mc="http://schemas.openxmlformats.org/markup-compatibility/2006" xmlns:p14="http://schemas.microsoft.com/office/powerpoint/2010/main">
          <mc:Choice Requires="p14">
            <p:contentPart p14:bwMode="auto" r:id="rId61">
              <p14:nvContentPartPr>
                <p14:cNvPr id="132" name="Ink 131">
                  <a:extLst>
                    <a:ext uri="{FF2B5EF4-FFF2-40B4-BE49-F238E27FC236}">
                      <a16:creationId xmlns:a16="http://schemas.microsoft.com/office/drawing/2014/main" id="{D06B47DA-85F7-41CB-A946-594F83E0E2AC}"/>
                    </a:ext>
                  </a:extLst>
                </p14:cNvPr>
                <p14:cNvContentPartPr/>
                <p14:nvPr/>
              </p14:nvContentPartPr>
              <p14:xfrm>
                <a:off x="9450417" y="3801373"/>
                <a:ext cx="55080" cy="160560"/>
              </p14:xfrm>
            </p:contentPart>
          </mc:Choice>
          <mc:Fallback xmlns="">
            <p:pic>
              <p:nvPicPr>
                <p:cNvPr id="132" name="Ink 131">
                  <a:extLst>
                    <a:ext uri="{FF2B5EF4-FFF2-40B4-BE49-F238E27FC236}">
                      <a16:creationId xmlns:a16="http://schemas.microsoft.com/office/drawing/2014/main" id="{D06B47DA-85F7-41CB-A946-594F83E0E2AC}"/>
                    </a:ext>
                  </a:extLst>
                </p:cNvPr>
                <p:cNvPicPr/>
                <p:nvPr/>
              </p:nvPicPr>
              <p:blipFill>
                <a:blip r:embed="rId62"/>
                <a:stretch>
                  <a:fillRect/>
                </a:stretch>
              </p:blipFill>
              <p:spPr>
                <a:xfrm>
                  <a:off x="9441417" y="3792373"/>
                  <a:ext cx="72720" cy="178200"/>
                </a:xfrm>
                <a:prstGeom prst="rect">
                  <a:avLst/>
                </a:prstGeom>
              </p:spPr>
            </p:pic>
          </mc:Fallback>
        </mc:AlternateContent>
        <mc:AlternateContent xmlns:mc="http://schemas.openxmlformats.org/markup-compatibility/2006" xmlns:p14="http://schemas.microsoft.com/office/powerpoint/2010/main">
          <mc:Choice Requires="p14">
            <p:contentPart p14:bwMode="auto" r:id="rId63">
              <p14:nvContentPartPr>
                <p14:cNvPr id="133" name="Ink 132">
                  <a:extLst>
                    <a:ext uri="{FF2B5EF4-FFF2-40B4-BE49-F238E27FC236}">
                      <a16:creationId xmlns:a16="http://schemas.microsoft.com/office/drawing/2014/main" id="{AD3793B0-4F82-45CB-8A2F-8AC09082AD94}"/>
                    </a:ext>
                  </a:extLst>
                </p14:cNvPr>
                <p14:cNvContentPartPr/>
                <p14:nvPr/>
              </p14:nvContentPartPr>
              <p14:xfrm>
                <a:off x="9618897" y="3693373"/>
                <a:ext cx="105840" cy="232920"/>
              </p14:xfrm>
            </p:contentPart>
          </mc:Choice>
          <mc:Fallback xmlns="">
            <p:pic>
              <p:nvPicPr>
                <p:cNvPr id="133" name="Ink 132">
                  <a:extLst>
                    <a:ext uri="{FF2B5EF4-FFF2-40B4-BE49-F238E27FC236}">
                      <a16:creationId xmlns:a16="http://schemas.microsoft.com/office/drawing/2014/main" id="{AD3793B0-4F82-45CB-8A2F-8AC09082AD94}"/>
                    </a:ext>
                  </a:extLst>
                </p:cNvPr>
                <p:cNvPicPr/>
                <p:nvPr/>
              </p:nvPicPr>
              <p:blipFill>
                <a:blip r:embed="rId64"/>
                <a:stretch>
                  <a:fillRect/>
                </a:stretch>
              </p:blipFill>
              <p:spPr>
                <a:xfrm>
                  <a:off x="9609897" y="3684373"/>
                  <a:ext cx="123480" cy="250560"/>
                </a:xfrm>
                <a:prstGeom prst="rect">
                  <a:avLst/>
                </a:prstGeom>
              </p:spPr>
            </p:pic>
          </mc:Fallback>
        </mc:AlternateContent>
        <mc:AlternateContent xmlns:mc="http://schemas.openxmlformats.org/markup-compatibility/2006" xmlns:p14="http://schemas.microsoft.com/office/powerpoint/2010/main">
          <mc:Choice Requires="p14">
            <p:contentPart p14:bwMode="auto" r:id="rId65">
              <p14:nvContentPartPr>
                <p14:cNvPr id="134" name="Ink 133">
                  <a:extLst>
                    <a:ext uri="{FF2B5EF4-FFF2-40B4-BE49-F238E27FC236}">
                      <a16:creationId xmlns:a16="http://schemas.microsoft.com/office/drawing/2014/main" id="{AEFA395C-BA07-4D2C-8FC0-60C67EBA032E}"/>
                    </a:ext>
                  </a:extLst>
                </p14:cNvPr>
                <p14:cNvContentPartPr/>
                <p14:nvPr/>
              </p14:nvContentPartPr>
              <p14:xfrm>
                <a:off x="9767217" y="3680413"/>
                <a:ext cx="58680" cy="203400"/>
              </p14:xfrm>
            </p:contentPart>
          </mc:Choice>
          <mc:Fallback xmlns="">
            <p:pic>
              <p:nvPicPr>
                <p:cNvPr id="134" name="Ink 133">
                  <a:extLst>
                    <a:ext uri="{FF2B5EF4-FFF2-40B4-BE49-F238E27FC236}">
                      <a16:creationId xmlns:a16="http://schemas.microsoft.com/office/drawing/2014/main" id="{AEFA395C-BA07-4D2C-8FC0-60C67EBA032E}"/>
                    </a:ext>
                  </a:extLst>
                </p:cNvPr>
                <p:cNvPicPr/>
                <p:nvPr/>
              </p:nvPicPr>
              <p:blipFill>
                <a:blip r:embed="rId66"/>
                <a:stretch>
                  <a:fillRect/>
                </a:stretch>
              </p:blipFill>
              <p:spPr>
                <a:xfrm>
                  <a:off x="9758217" y="3671413"/>
                  <a:ext cx="76320" cy="221040"/>
                </a:xfrm>
                <a:prstGeom prst="rect">
                  <a:avLst/>
                </a:prstGeom>
              </p:spPr>
            </p:pic>
          </mc:Fallback>
        </mc:AlternateContent>
        <mc:AlternateContent xmlns:mc="http://schemas.openxmlformats.org/markup-compatibility/2006" xmlns:p14="http://schemas.microsoft.com/office/powerpoint/2010/main">
          <mc:Choice Requires="p14">
            <p:contentPart p14:bwMode="auto" r:id="rId67">
              <p14:nvContentPartPr>
                <p14:cNvPr id="135" name="Ink 134">
                  <a:extLst>
                    <a:ext uri="{FF2B5EF4-FFF2-40B4-BE49-F238E27FC236}">
                      <a16:creationId xmlns:a16="http://schemas.microsoft.com/office/drawing/2014/main" id="{79AA0B69-9A28-4329-8EC0-9207BD04E2F5}"/>
                    </a:ext>
                  </a:extLst>
                </p14:cNvPr>
                <p14:cNvContentPartPr/>
                <p14:nvPr/>
              </p14:nvContentPartPr>
              <p14:xfrm>
                <a:off x="9946857" y="3644773"/>
                <a:ext cx="72000" cy="219600"/>
              </p14:xfrm>
            </p:contentPart>
          </mc:Choice>
          <mc:Fallback xmlns="">
            <p:pic>
              <p:nvPicPr>
                <p:cNvPr id="135" name="Ink 134">
                  <a:extLst>
                    <a:ext uri="{FF2B5EF4-FFF2-40B4-BE49-F238E27FC236}">
                      <a16:creationId xmlns:a16="http://schemas.microsoft.com/office/drawing/2014/main" id="{79AA0B69-9A28-4329-8EC0-9207BD04E2F5}"/>
                    </a:ext>
                  </a:extLst>
                </p:cNvPr>
                <p:cNvPicPr/>
                <p:nvPr/>
              </p:nvPicPr>
              <p:blipFill>
                <a:blip r:embed="rId68"/>
                <a:stretch>
                  <a:fillRect/>
                </a:stretch>
              </p:blipFill>
              <p:spPr>
                <a:xfrm>
                  <a:off x="9937857" y="3635773"/>
                  <a:ext cx="89640" cy="237240"/>
                </a:xfrm>
                <a:prstGeom prst="rect">
                  <a:avLst/>
                </a:prstGeom>
              </p:spPr>
            </p:pic>
          </mc:Fallback>
        </mc:AlternateContent>
        <mc:AlternateContent xmlns:mc="http://schemas.openxmlformats.org/markup-compatibility/2006" xmlns:p14="http://schemas.microsoft.com/office/powerpoint/2010/main">
          <mc:Choice Requires="p14">
            <p:contentPart p14:bwMode="auto" r:id="rId69">
              <p14:nvContentPartPr>
                <p14:cNvPr id="136" name="Ink 135">
                  <a:extLst>
                    <a:ext uri="{FF2B5EF4-FFF2-40B4-BE49-F238E27FC236}">
                      <a16:creationId xmlns:a16="http://schemas.microsoft.com/office/drawing/2014/main" id="{62E60E10-932C-46D1-A701-E37778465956}"/>
                    </a:ext>
                  </a:extLst>
                </p14:cNvPr>
                <p14:cNvContentPartPr/>
                <p14:nvPr/>
              </p14:nvContentPartPr>
              <p14:xfrm>
                <a:off x="10120737" y="3590773"/>
                <a:ext cx="191520" cy="205560"/>
              </p14:xfrm>
            </p:contentPart>
          </mc:Choice>
          <mc:Fallback xmlns="">
            <p:pic>
              <p:nvPicPr>
                <p:cNvPr id="136" name="Ink 135">
                  <a:extLst>
                    <a:ext uri="{FF2B5EF4-FFF2-40B4-BE49-F238E27FC236}">
                      <a16:creationId xmlns:a16="http://schemas.microsoft.com/office/drawing/2014/main" id="{62E60E10-932C-46D1-A701-E37778465956}"/>
                    </a:ext>
                  </a:extLst>
                </p:cNvPr>
                <p:cNvPicPr/>
                <p:nvPr/>
              </p:nvPicPr>
              <p:blipFill>
                <a:blip r:embed="rId70"/>
                <a:stretch>
                  <a:fillRect/>
                </a:stretch>
              </p:blipFill>
              <p:spPr>
                <a:xfrm>
                  <a:off x="10112097" y="3582133"/>
                  <a:ext cx="209160" cy="223200"/>
                </a:xfrm>
                <a:prstGeom prst="rect">
                  <a:avLst/>
                </a:prstGeom>
              </p:spPr>
            </p:pic>
          </mc:Fallback>
        </mc:AlternateContent>
        <mc:AlternateContent xmlns:mc="http://schemas.openxmlformats.org/markup-compatibility/2006" xmlns:p14="http://schemas.microsoft.com/office/powerpoint/2010/main">
          <mc:Choice Requires="p14">
            <p:contentPart p14:bwMode="auto" r:id="rId71">
              <p14:nvContentPartPr>
                <p14:cNvPr id="137" name="Ink 136">
                  <a:extLst>
                    <a:ext uri="{FF2B5EF4-FFF2-40B4-BE49-F238E27FC236}">
                      <a16:creationId xmlns:a16="http://schemas.microsoft.com/office/drawing/2014/main" id="{A2F046FA-F27B-4951-82A5-23BAF03A575C}"/>
                    </a:ext>
                  </a:extLst>
                </p14:cNvPr>
                <p14:cNvContentPartPr/>
                <p14:nvPr/>
              </p14:nvContentPartPr>
              <p14:xfrm>
                <a:off x="10391817" y="3726493"/>
                <a:ext cx="32760" cy="50400"/>
              </p14:xfrm>
            </p:contentPart>
          </mc:Choice>
          <mc:Fallback xmlns="">
            <p:pic>
              <p:nvPicPr>
                <p:cNvPr id="137" name="Ink 136">
                  <a:extLst>
                    <a:ext uri="{FF2B5EF4-FFF2-40B4-BE49-F238E27FC236}">
                      <a16:creationId xmlns:a16="http://schemas.microsoft.com/office/drawing/2014/main" id="{A2F046FA-F27B-4951-82A5-23BAF03A575C}"/>
                    </a:ext>
                  </a:extLst>
                </p:cNvPr>
                <p:cNvPicPr/>
                <p:nvPr/>
              </p:nvPicPr>
              <p:blipFill>
                <a:blip r:embed="rId72"/>
                <a:stretch>
                  <a:fillRect/>
                </a:stretch>
              </p:blipFill>
              <p:spPr>
                <a:xfrm>
                  <a:off x="10382817" y="3717853"/>
                  <a:ext cx="50400" cy="68040"/>
                </a:xfrm>
                <a:prstGeom prst="rect">
                  <a:avLst/>
                </a:prstGeom>
              </p:spPr>
            </p:pic>
          </mc:Fallback>
        </mc:AlternateContent>
        <mc:AlternateContent xmlns:mc="http://schemas.openxmlformats.org/markup-compatibility/2006" xmlns:p14="http://schemas.microsoft.com/office/powerpoint/2010/main">
          <mc:Choice Requires="p14">
            <p:contentPart p14:bwMode="auto" r:id="rId73">
              <p14:nvContentPartPr>
                <p14:cNvPr id="138" name="Ink 137">
                  <a:extLst>
                    <a:ext uri="{FF2B5EF4-FFF2-40B4-BE49-F238E27FC236}">
                      <a16:creationId xmlns:a16="http://schemas.microsoft.com/office/drawing/2014/main" id="{8E4B8CDB-1EF0-4AF4-8FB1-B5CC81CB6F26}"/>
                    </a:ext>
                  </a:extLst>
                </p14:cNvPr>
                <p14:cNvContentPartPr/>
                <p14:nvPr/>
              </p14:nvContentPartPr>
              <p14:xfrm>
                <a:off x="10543377" y="3690133"/>
                <a:ext cx="29520" cy="43560"/>
              </p14:xfrm>
            </p:contentPart>
          </mc:Choice>
          <mc:Fallback xmlns="">
            <p:pic>
              <p:nvPicPr>
                <p:cNvPr id="138" name="Ink 137">
                  <a:extLst>
                    <a:ext uri="{FF2B5EF4-FFF2-40B4-BE49-F238E27FC236}">
                      <a16:creationId xmlns:a16="http://schemas.microsoft.com/office/drawing/2014/main" id="{8E4B8CDB-1EF0-4AF4-8FB1-B5CC81CB6F26}"/>
                    </a:ext>
                  </a:extLst>
                </p:cNvPr>
                <p:cNvPicPr/>
                <p:nvPr/>
              </p:nvPicPr>
              <p:blipFill>
                <a:blip r:embed="rId74"/>
                <a:stretch>
                  <a:fillRect/>
                </a:stretch>
              </p:blipFill>
              <p:spPr>
                <a:xfrm>
                  <a:off x="10534377" y="3681493"/>
                  <a:ext cx="47160" cy="61200"/>
                </a:xfrm>
                <a:prstGeom prst="rect">
                  <a:avLst/>
                </a:prstGeom>
              </p:spPr>
            </p:pic>
          </mc:Fallback>
        </mc:AlternateContent>
        <mc:AlternateContent xmlns:mc="http://schemas.openxmlformats.org/markup-compatibility/2006" xmlns:p14="http://schemas.microsoft.com/office/powerpoint/2010/main">
          <mc:Choice Requires="p14">
            <p:contentPart p14:bwMode="auto" r:id="rId75">
              <p14:nvContentPartPr>
                <p14:cNvPr id="139" name="Ink 138">
                  <a:extLst>
                    <a:ext uri="{FF2B5EF4-FFF2-40B4-BE49-F238E27FC236}">
                      <a16:creationId xmlns:a16="http://schemas.microsoft.com/office/drawing/2014/main" id="{1F5316D5-9803-4A53-A5C0-C3E921476F06}"/>
                    </a:ext>
                  </a:extLst>
                </p14:cNvPr>
                <p14:cNvContentPartPr/>
                <p14:nvPr/>
              </p14:nvContentPartPr>
              <p14:xfrm>
                <a:off x="10374177" y="3537493"/>
                <a:ext cx="141480" cy="228600"/>
              </p14:xfrm>
            </p:contentPart>
          </mc:Choice>
          <mc:Fallback xmlns="">
            <p:pic>
              <p:nvPicPr>
                <p:cNvPr id="139" name="Ink 138">
                  <a:extLst>
                    <a:ext uri="{FF2B5EF4-FFF2-40B4-BE49-F238E27FC236}">
                      <a16:creationId xmlns:a16="http://schemas.microsoft.com/office/drawing/2014/main" id="{1F5316D5-9803-4A53-A5C0-C3E921476F06}"/>
                    </a:ext>
                  </a:extLst>
                </p:cNvPr>
                <p:cNvPicPr/>
                <p:nvPr/>
              </p:nvPicPr>
              <p:blipFill>
                <a:blip r:embed="rId76"/>
                <a:stretch>
                  <a:fillRect/>
                </a:stretch>
              </p:blipFill>
              <p:spPr>
                <a:xfrm>
                  <a:off x="10365537" y="3528493"/>
                  <a:ext cx="159120" cy="246240"/>
                </a:xfrm>
                <a:prstGeom prst="rect">
                  <a:avLst/>
                </a:prstGeom>
              </p:spPr>
            </p:pic>
          </mc:Fallback>
        </mc:AlternateContent>
        <mc:AlternateContent xmlns:mc="http://schemas.openxmlformats.org/markup-compatibility/2006" xmlns:p14="http://schemas.microsoft.com/office/powerpoint/2010/main">
          <mc:Choice Requires="p14">
            <p:contentPart p14:bwMode="auto" r:id="rId77">
              <p14:nvContentPartPr>
                <p14:cNvPr id="140" name="Ink 139">
                  <a:extLst>
                    <a:ext uri="{FF2B5EF4-FFF2-40B4-BE49-F238E27FC236}">
                      <a16:creationId xmlns:a16="http://schemas.microsoft.com/office/drawing/2014/main" id="{0CBC57AF-5E88-44DB-800A-323CDB6FDA70}"/>
                    </a:ext>
                  </a:extLst>
                </p14:cNvPr>
                <p14:cNvContentPartPr/>
                <p14:nvPr/>
              </p14:nvContentPartPr>
              <p14:xfrm>
                <a:off x="10518537" y="3657373"/>
                <a:ext cx="29520" cy="57960"/>
              </p14:xfrm>
            </p:contentPart>
          </mc:Choice>
          <mc:Fallback xmlns="">
            <p:pic>
              <p:nvPicPr>
                <p:cNvPr id="140" name="Ink 139">
                  <a:extLst>
                    <a:ext uri="{FF2B5EF4-FFF2-40B4-BE49-F238E27FC236}">
                      <a16:creationId xmlns:a16="http://schemas.microsoft.com/office/drawing/2014/main" id="{0CBC57AF-5E88-44DB-800A-323CDB6FDA70}"/>
                    </a:ext>
                  </a:extLst>
                </p:cNvPr>
                <p:cNvPicPr/>
                <p:nvPr/>
              </p:nvPicPr>
              <p:blipFill>
                <a:blip r:embed="rId78"/>
                <a:stretch>
                  <a:fillRect/>
                </a:stretch>
              </p:blipFill>
              <p:spPr>
                <a:xfrm>
                  <a:off x="10509897" y="3648373"/>
                  <a:ext cx="47160" cy="75600"/>
                </a:xfrm>
                <a:prstGeom prst="rect">
                  <a:avLst/>
                </a:prstGeom>
              </p:spPr>
            </p:pic>
          </mc:Fallback>
        </mc:AlternateContent>
        <mc:AlternateContent xmlns:mc="http://schemas.openxmlformats.org/markup-compatibility/2006" xmlns:p14="http://schemas.microsoft.com/office/powerpoint/2010/main">
          <mc:Choice Requires="p14">
            <p:contentPart p14:bwMode="auto" r:id="rId79">
              <p14:nvContentPartPr>
                <p14:cNvPr id="141" name="Ink 140">
                  <a:extLst>
                    <a:ext uri="{FF2B5EF4-FFF2-40B4-BE49-F238E27FC236}">
                      <a16:creationId xmlns:a16="http://schemas.microsoft.com/office/drawing/2014/main" id="{BCC97C49-2809-46AB-91D5-B19E9469D705}"/>
                    </a:ext>
                  </a:extLst>
                </p14:cNvPr>
                <p14:cNvContentPartPr/>
                <p14:nvPr/>
              </p14:nvContentPartPr>
              <p14:xfrm>
                <a:off x="10638777" y="3592213"/>
                <a:ext cx="117360" cy="182160"/>
              </p14:xfrm>
            </p:contentPart>
          </mc:Choice>
          <mc:Fallback xmlns="">
            <p:pic>
              <p:nvPicPr>
                <p:cNvPr id="141" name="Ink 140">
                  <a:extLst>
                    <a:ext uri="{FF2B5EF4-FFF2-40B4-BE49-F238E27FC236}">
                      <a16:creationId xmlns:a16="http://schemas.microsoft.com/office/drawing/2014/main" id="{BCC97C49-2809-46AB-91D5-B19E9469D705}"/>
                    </a:ext>
                  </a:extLst>
                </p:cNvPr>
                <p:cNvPicPr/>
                <p:nvPr/>
              </p:nvPicPr>
              <p:blipFill>
                <a:blip r:embed="rId80"/>
                <a:stretch>
                  <a:fillRect/>
                </a:stretch>
              </p:blipFill>
              <p:spPr>
                <a:xfrm>
                  <a:off x="10629777" y="3583573"/>
                  <a:ext cx="135000" cy="199800"/>
                </a:xfrm>
                <a:prstGeom prst="rect">
                  <a:avLst/>
                </a:prstGeom>
              </p:spPr>
            </p:pic>
          </mc:Fallback>
        </mc:AlternateContent>
        <mc:AlternateContent xmlns:mc="http://schemas.openxmlformats.org/markup-compatibility/2006" xmlns:p14="http://schemas.microsoft.com/office/powerpoint/2010/main">
          <mc:Choice Requires="p14">
            <p:contentPart p14:bwMode="auto" r:id="rId81">
              <p14:nvContentPartPr>
                <p14:cNvPr id="142" name="Ink 141">
                  <a:extLst>
                    <a:ext uri="{FF2B5EF4-FFF2-40B4-BE49-F238E27FC236}">
                      <a16:creationId xmlns:a16="http://schemas.microsoft.com/office/drawing/2014/main" id="{A8B1D6E9-E365-4FDA-92DA-0AB59DD855DB}"/>
                    </a:ext>
                  </a:extLst>
                </p14:cNvPr>
                <p14:cNvContentPartPr/>
                <p14:nvPr/>
              </p14:nvContentPartPr>
              <p14:xfrm>
                <a:off x="10729497" y="3525973"/>
                <a:ext cx="239400" cy="196560"/>
              </p14:xfrm>
            </p:contentPart>
          </mc:Choice>
          <mc:Fallback xmlns="">
            <p:pic>
              <p:nvPicPr>
                <p:cNvPr id="142" name="Ink 141">
                  <a:extLst>
                    <a:ext uri="{FF2B5EF4-FFF2-40B4-BE49-F238E27FC236}">
                      <a16:creationId xmlns:a16="http://schemas.microsoft.com/office/drawing/2014/main" id="{A8B1D6E9-E365-4FDA-92DA-0AB59DD855DB}"/>
                    </a:ext>
                  </a:extLst>
                </p:cNvPr>
                <p:cNvPicPr/>
                <p:nvPr/>
              </p:nvPicPr>
              <p:blipFill>
                <a:blip r:embed="rId82"/>
                <a:stretch>
                  <a:fillRect/>
                </a:stretch>
              </p:blipFill>
              <p:spPr>
                <a:xfrm>
                  <a:off x="10720857" y="3517333"/>
                  <a:ext cx="257040" cy="214200"/>
                </a:xfrm>
                <a:prstGeom prst="rect">
                  <a:avLst/>
                </a:prstGeom>
              </p:spPr>
            </p:pic>
          </mc:Fallback>
        </mc:AlternateContent>
        <mc:AlternateContent xmlns:mc="http://schemas.openxmlformats.org/markup-compatibility/2006" xmlns:p14="http://schemas.microsoft.com/office/powerpoint/2010/main">
          <mc:Choice Requires="p14">
            <p:contentPart p14:bwMode="auto" r:id="rId83">
              <p14:nvContentPartPr>
                <p14:cNvPr id="143" name="Ink 142">
                  <a:extLst>
                    <a:ext uri="{FF2B5EF4-FFF2-40B4-BE49-F238E27FC236}">
                      <a16:creationId xmlns:a16="http://schemas.microsoft.com/office/drawing/2014/main" id="{F04BAB2A-E111-489C-9331-E511FD533F0C}"/>
                    </a:ext>
                  </a:extLst>
                </p14:cNvPr>
                <p14:cNvContentPartPr/>
                <p14:nvPr/>
              </p14:nvContentPartPr>
              <p14:xfrm>
                <a:off x="11053137" y="3508333"/>
                <a:ext cx="60480" cy="163440"/>
              </p14:xfrm>
            </p:contentPart>
          </mc:Choice>
          <mc:Fallback xmlns="">
            <p:pic>
              <p:nvPicPr>
                <p:cNvPr id="143" name="Ink 142">
                  <a:extLst>
                    <a:ext uri="{FF2B5EF4-FFF2-40B4-BE49-F238E27FC236}">
                      <a16:creationId xmlns:a16="http://schemas.microsoft.com/office/drawing/2014/main" id="{F04BAB2A-E111-489C-9331-E511FD533F0C}"/>
                    </a:ext>
                  </a:extLst>
                </p:cNvPr>
                <p:cNvPicPr/>
                <p:nvPr/>
              </p:nvPicPr>
              <p:blipFill>
                <a:blip r:embed="rId84"/>
                <a:stretch>
                  <a:fillRect/>
                </a:stretch>
              </p:blipFill>
              <p:spPr>
                <a:xfrm>
                  <a:off x="11044137" y="3499333"/>
                  <a:ext cx="78120" cy="181080"/>
                </a:xfrm>
                <a:prstGeom prst="rect">
                  <a:avLst/>
                </a:prstGeom>
              </p:spPr>
            </p:pic>
          </mc:Fallback>
        </mc:AlternateContent>
        <mc:AlternateContent xmlns:mc="http://schemas.openxmlformats.org/markup-compatibility/2006" xmlns:p14="http://schemas.microsoft.com/office/powerpoint/2010/main">
          <mc:Choice Requires="p14">
            <p:contentPart p14:bwMode="auto" r:id="rId85">
              <p14:nvContentPartPr>
                <p14:cNvPr id="144" name="Ink 143">
                  <a:extLst>
                    <a:ext uri="{FF2B5EF4-FFF2-40B4-BE49-F238E27FC236}">
                      <a16:creationId xmlns:a16="http://schemas.microsoft.com/office/drawing/2014/main" id="{B73182ED-B940-440D-8716-97933F7215AE}"/>
                    </a:ext>
                  </a:extLst>
                </p14:cNvPr>
                <p14:cNvContentPartPr/>
                <p14:nvPr/>
              </p14:nvContentPartPr>
              <p14:xfrm>
                <a:off x="11189217" y="3442093"/>
                <a:ext cx="72360" cy="162000"/>
              </p14:xfrm>
            </p:contentPart>
          </mc:Choice>
          <mc:Fallback xmlns="">
            <p:pic>
              <p:nvPicPr>
                <p:cNvPr id="144" name="Ink 143">
                  <a:extLst>
                    <a:ext uri="{FF2B5EF4-FFF2-40B4-BE49-F238E27FC236}">
                      <a16:creationId xmlns:a16="http://schemas.microsoft.com/office/drawing/2014/main" id="{B73182ED-B940-440D-8716-97933F7215AE}"/>
                    </a:ext>
                  </a:extLst>
                </p:cNvPr>
                <p:cNvPicPr/>
                <p:nvPr/>
              </p:nvPicPr>
              <p:blipFill>
                <a:blip r:embed="rId86"/>
                <a:stretch>
                  <a:fillRect/>
                </a:stretch>
              </p:blipFill>
              <p:spPr>
                <a:xfrm>
                  <a:off x="11180577" y="3433093"/>
                  <a:ext cx="90000" cy="179640"/>
                </a:xfrm>
                <a:prstGeom prst="rect">
                  <a:avLst/>
                </a:prstGeom>
              </p:spPr>
            </p:pic>
          </mc:Fallback>
        </mc:AlternateContent>
        <mc:AlternateContent xmlns:mc="http://schemas.openxmlformats.org/markup-compatibility/2006" xmlns:p14="http://schemas.microsoft.com/office/powerpoint/2010/main">
          <mc:Choice Requires="p14">
            <p:contentPart p14:bwMode="auto" r:id="rId87">
              <p14:nvContentPartPr>
                <p14:cNvPr id="145" name="Ink 144">
                  <a:extLst>
                    <a:ext uri="{FF2B5EF4-FFF2-40B4-BE49-F238E27FC236}">
                      <a16:creationId xmlns:a16="http://schemas.microsoft.com/office/drawing/2014/main" id="{B336C46B-506C-4E3A-9DDA-8C37A95F5D6E}"/>
                    </a:ext>
                  </a:extLst>
                </p14:cNvPr>
                <p14:cNvContentPartPr/>
                <p14:nvPr/>
              </p14:nvContentPartPr>
              <p14:xfrm>
                <a:off x="11286777" y="3472333"/>
                <a:ext cx="67320" cy="203760"/>
              </p14:xfrm>
            </p:contentPart>
          </mc:Choice>
          <mc:Fallback xmlns="">
            <p:pic>
              <p:nvPicPr>
                <p:cNvPr id="145" name="Ink 144">
                  <a:extLst>
                    <a:ext uri="{FF2B5EF4-FFF2-40B4-BE49-F238E27FC236}">
                      <a16:creationId xmlns:a16="http://schemas.microsoft.com/office/drawing/2014/main" id="{B336C46B-506C-4E3A-9DDA-8C37A95F5D6E}"/>
                    </a:ext>
                  </a:extLst>
                </p:cNvPr>
                <p:cNvPicPr/>
                <p:nvPr/>
              </p:nvPicPr>
              <p:blipFill>
                <a:blip r:embed="rId88"/>
                <a:stretch>
                  <a:fillRect/>
                </a:stretch>
              </p:blipFill>
              <p:spPr>
                <a:xfrm>
                  <a:off x="11277777" y="3463693"/>
                  <a:ext cx="84960" cy="221400"/>
                </a:xfrm>
                <a:prstGeom prst="rect">
                  <a:avLst/>
                </a:prstGeom>
              </p:spPr>
            </p:pic>
          </mc:Fallback>
        </mc:AlternateContent>
      </p:grpSp>
      <p:grpSp>
        <p:nvGrpSpPr>
          <p:cNvPr id="164" name="Group 163">
            <a:extLst>
              <a:ext uri="{FF2B5EF4-FFF2-40B4-BE49-F238E27FC236}">
                <a16:creationId xmlns:a16="http://schemas.microsoft.com/office/drawing/2014/main" id="{E679E9DC-3907-4AF1-B9FE-A80CFA085B18}"/>
              </a:ext>
            </a:extLst>
          </p:cNvPr>
          <p:cNvGrpSpPr/>
          <p:nvPr/>
        </p:nvGrpSpPr>
        <p:grpSpPr>
          <a:xfrm>
            <a:off x="9339537" y="3722173"/>
            <a:ext cx="2231640" cy="668880"/>
            <a:chOff x="9339537" y="3722173"/>
            <a:chExt cx="2231640" cy="668880"/>
          </a:xfrm>
        </p:grpSpPr>
        <mc:AlternateContent xmlns:mc="http://schemas.openxmlformats.org/markup-compatibility/2006" xmlns:p14="http://schemas.microsoft.com/office/powerpoint/2010/main">
          <mc:Choice Requires="p14">
            <p:contentPart p14:bwMode="auto" r:id="rId89">
              <p14:nvContentPartPr>
                <p14:cNvPr id="147" name="Ink 146">
                  <a:extLst>
                    <a:ext uri="{FF2B5EF4-FFF2-40B4-BE49-F238E27FC236}">
                      <a16:creationId xmlns:a16="http://schemas.microsoft.com/office/drawing/2014/main" id="{79DE0FF9-4D0F-45F1-9C7D-08A288630BF2}"/>
                    </a:ext>
                  </a:extLst>
                </p14:cNvPr>
                <p14:cNvContentPartPr/>
                <p14:nvPr/>
              </p14:nvContentPartPr>
              <p14:xfrm>
                <a:off x="9339537" y="4042933"/>
                <a:ext cx="36720" cy="348120"/>
              </p14:xfrm>
            </p:contentPart>
          </mc:Choice>
          <mc:Fallback xmlns="">
            <p:pic>
              <p:nvPicPr>
                <p:cNvPr id="147" name="Ink 146">
                  <a:extLst>
                    <a:ext uri="{FF2B5EF4-FFF2-40B4-BE49-F238E27FC236}">
                      <a16:creationId xmlns:a16="http://schemas.microsoft.com/office/drawing/2014/main" id="{79DE0FF9-4D0F-45F1-9C7D-08A288630BF2}"/>
                    </a:ext>
                  </a:extLst>
                </p:cNvPr>
                <p:cNvPicPr/>
                <p:nvPr/>
              </p:nvPicPr>
              <p:blipFill>
                <a:blip r:embed="rId90"/>
                <a:stretch>
                  <a:fillRect/>
                </a:stretch>
              </p:blipFill>
              <p:spPr>
                <a:xfrm>
                  <a:off x="9330537" y="4033933"/>
                  <a:ext cx="54360" cy="365760"/>
                </a:xfrm>
                <a:prstGeom prst="rect">
                  <a:avLst/>
                </a:prstGeom>
              </p:spPr>
            </p:pic>
          </mc:Fallback>
        </mc:AlternateContent>
        <mc:AlternateContent xmlns:mc="http://schemas.openxmlformats.org/markup-compatibility/2006" xmlns:p14="http://schemas.microsoft.com/office/powerpoint/2010/main">
          <mc:Choice Requires="p14">
            <p:contentPart p14:bwMode="auto" r:id="rId91">
              <p14:nvContentPartPr>
                <p14:cNvPr id="148" name="Ink 147">
                  <a:extLst>
                    <a:ext uri="{FF2B5EF4-FFF2-40B4-BE49-F238E27FC236}">
                      <a16:creationId xmlns:a16="http://schemas.microsoft.com/office/drawing/2014/main" id="{9DA429EF-2428-4771-89E6-D66792DFFF91}"/>
                    </a:ext>
                  </a:extLst>
                </p14:cNvPr>
                <p14:cNvContentPartPr/>
                <p14:nvPr/>
              </p14:nvContentPartPr>
              <p14:xfrm>
                <a:off x="9493977" y="4013413"/>
                <a:ext cx="348120" cy="365760"/>
              </p14:xfrm>
            </p:contentPart>
          </mc:Choice>
          <mc:Fallback xmlns="">
            <p:pic>
              <p:nvPicPr>
                <p:cNvPr id="148" name="Ink 147">
                  <a:extLst>
                    <a:ext uri="{FF2B5EF4-FFF2-40B4-BE49-F238E27FC236}">
                      <a16:creationId xmlns:a16="http://schemas.microsoft.com/office/drawing/2014/main" id="{9DA429EF-2428-4771-89E6-D66792DFFF91}"/>
                    </a:ext>
                  </a:extLst>
                </p:cNvPr>
                <p:cNvPicPr/>
                <p:nvPr/>
              </p:nvPicPr>
              <p:blipFill>
                <a:blip r:embed="rId92"/>
                <a:stretch>
                  <a:fillRect/>
                </a:stretch>
              </p:blipFill>
              <p:spPr>
                <a:xfrm>
                  <a:off x="9484977" y="4004773"/>
                  <a:ext cx="365760" cy="383400"/>
                </a:xfrm>
                <a:prstGeom prst="rect">
                  <a:avLst/>
                </a:prstGeom>
              </p:spPr>
            </p:pic>
          </mc:Fallback>
        </mc:AlternateContent>
        <mc:AlternateContent xmlns:mc="http://schemas.openxmlformats.org/markup-compatibility/2006" xmlns:p14="http://schemas.microsoft.com/office/powerpoint/2010/main">
          <mc:Choice Requires="p14">
            <p:contentPart p14:bwMode="auto" r:id="rId93">
              <p14:nvContentPartPr>
                <p14:cNvPr id="149" name="Ink 148">
                  <a:extLst>
                    <a:ext uri="{FF2B5EF4-FFF2-40B4-BE49-F238E27FC236}">
                      <a16:creationId xmlns:a16="http://schemas.microsoft.com/office/drawing/2014/main" id="{99565AC8-767D-428B-B21C-0CF86A036AFD}"/>
                    </a:ext>
                  </a:extLst>
                </p14:cNvPr>
                <p14:cNvContentPartPr/>
                <p14:nvPr/>
              </p14:nvContentPartPr>
              <p14:xfrm>
                <a:off x="9724377" y="3935653"/>
                <a:ext cx="425520" cy="376200"/>
              </p14:xfrm>
            </p:contentPart>
          </mc:Choice>
          <mc:Fallback xmlns="">
            <p:pic>
              <p:nvPicPr>
                <p:cNvPr id="149" name="Ink 148">
                  <a:extLst>
                    <a:ext uri="{FF2B5EF4-FFF2-40B4-BE49-F238E27FC236}">
                      <a16:creationId xmlns:a16="http://schemas.microsoft.com/office/drawing/2014/main" id="{99565AC8-767D-428B-B21C-0CF86A036AFD}"/>
                    </a:ext>
                  </a:extLst>
                </p:cNvPr>
                <p:cNvPicPr/>
                <p:nvPr/>
              </p:nvPicPr>
              <p:blipFill>
                <a:blip r:embed="rId94"/>
                <a:stretch>
                  <a:fillRect/>
                </a:stretch>
              </p:blipFill>
              <p:spPr>
                <a:xfrm>
                  <a:off x="9715737" y="3926653"/>
                  <a:ext cx="443160" cy="393840"/>
                </a:xfrm>
                <a:prstGeom prst="rect">
                  <a:avLst/>
                </a:prstGeom>
              </p:spPr>
            </p:pic>
          </mc:Fallback>
        </mc:AlternateContent>
        <mc:AlternateContent xmlns:mc="http://schemas.openxmlformats.org/markup-compatibility/2006" xmlns:p14="http://schemas.microsoft.com/office/powerpoint/2010/main">
          <mc:Choice Requires="p14">
            <p:contentPart p14:bwMode="auto" r:id="rId95">
              <p14:nvContentPartPr>
                <p14:cNvPr id="150" name="Ink 149">
                  <a:extLst>
                    <a:ext uri="{FF2B5EF4-FFF2-40B4-BE49-F238E27FC236}">
                      <a16:creationId xmlns:a16="http://schemas.microsoft.com/office/drawing/2014/main" id="{D2A7039A-B604-4A68-A688-E40718F95142}"/>
                    </a:ext>
                  </a:extLst>
                </p14:cNvPr>
                <p14:cNvContentPartPr/>
                <p14:nvPr/>
              </p14:nvContentPartPr>
              <p14:xfrm>
                <a:off x="10042617" y="3898213"/>
                <a:ext cx="340200" cy="429120"/>
              </p14:xfrm>
            </p:contentPart>
          </mc:Choice>
          <mc:Fallback xmlns="">
            <p:pic>
              <p:nvPicPr>
                <p:cNvPr id="150" name="Ink 149">
                  <a:extLst>
                    <a:ext uri="{FF2B5EF4-FFF2-40B4-BE49-F238E27FC236}">
                      <a16:creationId xmlns:a16="http://schemas.microsoft.com/office/drawing/2014/main" id="{D2A7039A-B604-4A68-A688-E40718F95142}"/>
                    </a:ext>
                  </a:extLst>
                </p:cNvPr>
                <p:cNvPicPr/>
                <p:nvPr/>
              </p:nvPicPr>
              <p:blipFill>
                <a:blip r:embed="rId96"/>
                <a:stretch>
                  <a:fillRect/>
                </a:stretch>
              </p:blipFill>
              <p:spPr>
                <a:xfrm>
                  <a:off x="10033977" y="3889573"/>
                  <a:ext cx="357840" cy="446760"/>
                </a:xfrm>
                <a:prstGeom prst="rect">
                  <a:avLst/>
                </a:prstGeom>
              </p:spPr>
            </p:pic>
          </mc:Fallback>
        </mc:AlternateContent>
        <mc:AlternateContent xmlns:mc="http://schemas.openxmlformats.org/markup-compatibility/2006" xmlns:p14="http://schemas.microsoft.com/office/powerpoint/2010/main">
          <mc:Choice Requires="p14">
            <p:contentPart p14:bwMode="auto" r:id="rId97">
              <p14:nvContentPartPr>
                <p14:cNvPr id="151" name="Ink 150">
                  <a:extLst>
                    <a:ext uri="{FF2B5EF4-FFF2-40B4-BE49-F238E27FC236}">
                      <a16:creationId xmlns:a16="http://schemas.microsoft.com/office/drawing/2014/main" id="{365185ED-F7D4-44C8-A9CF-6F52DB4FA1E1}"/>
                    </a:ext>
                  </a:extLst>
                </p14:cNvPr>
                <p14:cNvContentPartPr/>
                <p14:nvPr/>
              </p14:nvContentPartPr>
              <p14:xfrm>
                <a:off x="10257177" y="3822973"/>
                <a:ext cx="477720" cy="407520"/>
              </p14:xfrm>
            </p:contentPart>
          </mc:Choice>
          <mc:Fallback xmlns="">
            <p:pic>
              <p:nvPicPr>
                <p:cNvPr id="151" name="Ink 150">
                  <a:extLst>
                    <a:ext uri="{FF2B5EF4-FFF2-40B4-BE49-F238E27FC236}">
                      <a16:creationId xmlns:a16="http://schemas.microsoft.com/office/drawing/2014/main" id="{365185ED-F7D4-44C8-A9CF-6F52DB4FA1E1}"/>
                    </a:ext>
                  </a:extLst>
                </p:cNvPr>
                <p:cNvPicPr/>
                <p:nvPr/>
              </p:nvPicPr>
              <p:blipFill>
                <a:blip r:embed="rId98"/>
                <a:stretch>
                  <a:fillRect/>
                </a:stretch>
              </p:blipFill>
              <p:spPr>
                <a:xfrm>
                  <a:off x="10248177" y="3814333"/>
                  <a:ext cx="495360" cy="425160"/>
                </a:xfrm>
                <a:prstGeom prst="rect">
                  <a:avLst/>
                </a:prstGeom>
              </p:spPr>
            </p:pic>
          </mc:Fallback>
        </mc:AlternateContent>
        <mc:AlternateContent xmlns:mc="http://schemas.openxmlformats.org/markup-compatibility/2006" xmlns:p14="http://schemas.microsoft.com/office/powerpoint/2010/main">
          <mc:Choice Requires="p14">
            <p:contentPart p14:bwMode="auto" r:id="rId99">
              <p14:nvContentPartPr>
                <p14:cNvPr id="152" name="Ink 151">
                  <a:extLst>
                    <a:ext uri="{FF2B5EF4-FFF2-40B4-BE49-F238E27FC236}">
                      <a16:creationId xmlns:a16="http://schemas.microsoft.com/office/drawing/2014/main" id="{C4A070D6-A990-481C-A89E-785FD8754266}"/>
                    </a:ext>
                  </a:extLst>
                </p14:cNvPr>
                <p14:cNvContentPartPr/>
                <p14:nvPr/>
              </p14:nvContentPartPr>
              <p14:xfrm>
                <a:off x="10658217" y="3821533"/>
                <a:ext cx="357840" cy="458280"/>
              </p14:xfrm>
            </p:contentPart>
          </mc:Choice>
          <mc:Fallback xmlns="">
            <p:pic>
              <p:nvPicPr>
                <p:cNvPr id="152" name="Ink 151">
                  <a:extLst>
                    <a:ext uri="{FF2B5EF4-FFF2-40B4-BE49-F238E27FC236}">
                      <a16:creationId xmlns:a16="http://schemas.microsoft.com/office/drawing/2014/main" id="{C4A070D6-A990-481C-A89E-785FD8754266}"/>
                    </a:ext>
                  </a:extLst>
                </p:cNvPr>
                <p:cNvPicPr/>
                <p:nvPr/>
              </p:nvPicPr>
              <p:blipFill>
                <a:blip r:embed="rId100"/>
                <a:stretch>
                  <a:fillRect/>
                </a:stretch>
              </p:blipFill>
              <p:spPr>
                <a:xfrm>
                  <a:off x="10649577" y="3812533"/>
                  <a:ext cx="375480" cy="475920"/>
                </a:xfrm>
                <a:prstGeom prst="rect">
                  <a:avLst/>
                </a:prstGeom>
              </p:spPr>
            </p:pic>
          </mc:Fallback>
        </mc:AlternateContent>
        <mc:AlternateContent xmlns:mc="http://schemas.openxmlformats.org/markup-compatibility/2006" xmlns:p14="http://schemas.microsoft.com/office/powerpoint/2010/main">
          <mc:Choice Requires="p14">
            <p:contentPart p14:bwMode="auto" r:id="rId101">
              <p14:nvContentPartPr>
                <p14:cNvPr id="153" name="Ink 152">
                  <a:extLst>
                    <a:ext uri="{FF2B5EF4-FFF2-40B4-BE49-F238E27FC236}">
                      <a16:creationId xmlns:a16="http://schemas.microsoft.com/office/drawing/2014/main" id="{0EEC001C-826D-4714-894B-010009C95385}"/>
                    </a:ext>
                  </a:extLst>
                </p14:cNvPr>
                <p14:cNvContentPartPr/>
                <p14:nvPr/>
              </p14:nvContentPartPr>
              <p14:xfrm>
                <a:off x="11005977" y="3722173"/>
                <a:ext cx="565200" cy="480600"/>
              </p14:xfrm>
            </p:contentPart>
          </mc:Choice>
          <mc:Fallback xmlns="">
            <p:pic>
              <p:nvPicPr>
                <p:cNvPr id="153" name="Ink 152">
                  <a:extLst>
                    <a:ext uri="{FF2B5EF4-FFF2-40B4-BE49-F238E27FC236}">
                      <a16:creationId xmlns:a16="http://schemas.microsoft.com/office/drawing/2014/main" id="{0EEC001C-826D-4714-894B-010009C95385}"/>
                    </a:ext>
                  </a:extLst>
                </p:cNvPr>
                <p:cNvPicPr/>
                <p:nvPr/>
              </p:nvPicPr>
              <p:blipFill>
                <a:blip r:embed="rId102"/>
                <a:stretch>
                  <a:fillRect/>
                </a:stretch>
              </p:blipFill>
              <p:spPr>
                <a:xfrm>
                  <a:off x="10996977" y="3713533"/>
                  <a:ext cx="582840" cy="498240"/>
                </a:xfrm>
                <a:prstGeom prst="rect">
                  <a:avLst/>
                </a:prstGeom>
              </p:spPr>
            </p:pic>
          </mc:Fallback>
        </mc:AlternateContent>
        <mc:AlternateContent xmlns:mc="http://schemas.openxmlformats.org/markup-compatibility/2006" xmlns:p14="http://schemas.microsoft.com/office/powerpoint/2010/main">
          <mc:Choice Requires="p14">
            <p:contentPart p14:bwMode="auto" r:id="rId103">
              <p14:nvContentPartPr>
                <p14:cNvPr id="155" name="Ink 154">
                  <a:extLst>
                    <a:ext uri="{FF2B5EF4-FFF2-40B4-BE49-F238E27FC236}">
                      <a16:creationId xmlns:a16="http://schemas.microsoft.com/office/drawing/2014/main" id="{3CAF68C4-8C48-4701-9072-DE109EC4B5FA}"/>
                    </a:ext>
                  </a:extLst>
                </p14:cNvPr>
                <p14:cNvContentPartPr/>
                <p14:nvPr/>
              </p14:nvContentPartPr>
              <p14:xfrm>
                <a:off x="10297857" y="3913333"/>
                <a:ext cx="186120" cy="309600"/>
              </p14:xfrm>
            </p:contentPart>
          </mc:Choice>
          <mc:Fallback xmlns="">
            <p:pic>
              <p:nvPicPr>
                <p:cNvPr id="155" name="Ink 154">
                  <a:extLst>
                    <a:ext uri="{FF2B5EF4-FFF2-40B4-BE49-F238E27FC236}">
                      <a16:creationId xmlns:a16="http://schemas.microsoft.com/office/drawing/2014/main" id="{3CAF68C4-8C48-4701-9072-DE109EC4B5FA}"/>
                    </a:ext>
                  </a:extLst>
                </p:cNvPr>
                <p:cNvPicPr/>
                <p:nvPr/>
              </p:nvPicPr>
              <p:blipFill>
                <a:blip r:embed="rId104"/>
                <a:stretch>
                  <a:fillRect/>
                </a:stretch>
              </p:blipFill>
              <p:spPr>
                <a:xfrm>
                  <a:off x="10288857" y="3904333"/>
                  <a:ext cx="203760" cy="327240"/>
                </a:xfrm>
                <a:prstGeom prst="rect">
                  <a:avLst/>
                </a:prstGeom>
              </p:spPr>
            </p:pic>
          </mc:Fallback>
        </mc:AlternateContent>
        <mc:AlternateContent xmlns:mc="http://schemas.openxmlformats.org/markup-compatibility/2006" xmlns:p14="http://schemas.microsoft.com/office/powerpoint/2010/main">
          <mc:Choice Requires="p14">
            <p:contentPart p14:bwMode="auto" r:id="rId105">
              <p14:nvContentPartPr>
                <p14:cNvPr id="156" name="Ink 155">
                  <a:extLst>
                    <a:ext uri="{FF2B5EF4-FFF2-40B4-BE49-F238E27FC236}">
                      <a16:creationId xmlns:a16="http://schemas.microsoft.com/office/drawing/2014/main" id="{6E48CCDC-7EDB-45AB-92E6-4573A3524759}"/>
                    </a:ext>
                  </a:extLst>
                </p14:cNvPr>
                <p14:cNvContentPartPr/>
                <p14:nvPr/>
              </p14:nvContentPartPr>
              <p14:xfrm>
                <a:off x="10485057" y="4050133"/>
                <a:ext cx="158760" cy="145800"/>
              </p14:xfrm>
            </p:contentPart>
          </mc:Choice>
          <mc:Fallback xmlns="">
            <p:pic>
              <p:nvPicPr>
                <p:cNvPr id="156" name="Ink 155">
                  <a:extLst>
                    <a:ext uri="{FF2B5EF4-FFF2-40B4-BE49-F238E27FC236}">
                      <a16:creationId xmlns:a16="http://schemas.microsoft.com/office/drawing/2014/main" id="{6E48CCDC-7EDB-45AB-92E6-4573A3524759}"/>
                    </a:ext>
                  </a:extLst>
                </p:cNvPr>
                <p:cNvPicPr/>
                <p:nvPr/>
              </p:nvPicPr>
              <p:blipFill>
                <a:blip r:embed="rId106"/>
                <a:stretch>
                  <a:fillRect/>
                </a:stretch>
              </p:blipFill>
              <p:spPr>
                <a:xfrm>
                  <a:off x="10476057" y="4041493"/>
                  <a:ext cx="176400" cy="163440"/>
                </a:xfrm>
                <a:prstGeom prst="rect">
                  <a:avLst/>
                </a:prstGeom>
              </p:spPr>
            </p:pic>
          </mc:Fallback>
        </mc:AlternateContent>
        <mc:AlternateContent xmlns:mc="http://schemas.openxmlformats.org/markup-compatibility/2006" xmlns:p14="http://schemas.microsoft.com/office/powerpoint/2010/main">
          <mc:Choice Requires="p14">
            <p:contentPart p14:bwMode="auto" r:id="rId107">
              <p14:nvContentPartPr>
                <p14:cNvPr id="157" name="Ink 156">
                  <a:extLst>
                    <a:ext uri="{FF2B5EF4-FFF2-40B4-BE49-F238E27FC236}">
                      <a16:creationId xmlns:a16="http://schemas.microsoft.com/office/drawing/2014/main" id="{CD6B59B9-57D1-4754-9FF1-F5D057631F9B}"/>
                    </a:ext>
                  </a:extLst>
                </p14:cNvPr>
                <p14:cNvContentPartPr/>
                <p14:nvPr/>
              </p14:nvContentPartPr>
              <p14:xfrm>
                <a:off x="10519977" y="4094413"/>
                <a:ext cx="209880" cy="207720"/>
              </p14:xfrm>
            </p:contentPart>
          </mc:Choice>
          <mc:Fallback xmlns="">
            <p:pic>
              <p:nvPicPr>
                <p:cNvPr id="157" name="Ink 156">
                  <a:extLst>
                    <a:ext uri="{FF2B5EF4-FFF2-40B4-BE49-F238E27FC236}">
                      <a16:creationId xmlns:a16="http://schemas.microsoft.com/office/drawing/2014/main" id="{CD6B59B9-57D1-4754-9FF1-F5D057631F9B}"/>
                    </a:ext>
                  </a:extLst>
                </p:cNvPr>
                <p:cNvPicPr/>
                <p:nvPr/>
              </p:nvPicPr>
              <p:blipFill>
                <a:blip r:embed="rId108"/>
                <a:stretch>
                  <a:fillRect/>
                </a:stretch>
              </p:blipFill>
              <p:spPr>
                <a:xfrm>
                  <a:off x="10511337" y="4085773"/>
                  <a:ext cx="227520" cy="225360"/>
                </a:xfrm>
                <a:prstGeom prst="rect">
                  <a:avLst/>
                </a:prstGeom>
              </p:spPr>
            </p:pic>
          </mc:Fallback>
        </mc:AlternateContent>
        <mc:AlternateContent xmlns:mc="http://schemas.openxmlformats.org/markup-compatibility/2006" xmlns:p14="http://schemas.microsoft.com/office/powerpoint/2010/main">
          <mc:Choice Requires="p14">
            <p:contentPart p14:bwMode="auto" r:id="rId109">
              <p14:nvContentPartPr>
                <p14:cNvPr id="158" name="Ink 157">
                  <a:extLst>
                    <a:ext uri="{FF2B5EF4-FFF2-40B4-BE49-F238E27FC236}">
                      <a16:creationId xmlns:a16="http://schemas.microsoft.com/office/drawing/2014/main" id="{766E26B1-3A41-4E98-906A-5E7F216BEAE4}"/>
                    </a:ext>
                  </a:extLst>
                </p14:cNvPr>
                <p14:cNvContentPartPr/>
                <p14:nvPr/>
              </p14:nvContentPartPr>
              <p14:xfrm>
                <a:off x="10780617" y="4028893"/>
                <a:ext cx="136080" cy="151560"/>
              </p14:xfrm>
            </p:contentPart>
          </mc:Choice>
          <mc:Fallback xmlns="">
            <p:pic>
              <p:nvPicPr>
                <p:cNvPr id="158" name="Ink 157">
                  <a:extLst>
                    <a:ext uri="{FF2B5EF4-FFF2-40B4-BE49-F238E27FC236}">
                      <a16:creationId xmlns:a16="http://schemas.microsoft.com/office/drawing/2014/main" id="{766E26B1-3A41-4E98-906A-5E7F216BEAE4}"/>
                    </a:ext>
                  </a:extLst>
                </p:cNvPr>
                <p:cNvPicPr/>
                <p:nvPr/>
              </p:nvPicPr>
              <p:blipFill>
                <a:blip r:embed="rId110"/>
                <a:stretch>
                  <a:fillRect/>
                </a:stretch>
              </p:blipFill>
              <p:spPr>
                <a:xfrm>
                  <a:off x="10771617" y="4020253"/>
                  <a:ext cx="153720" cy="169200"/>
                </a:xfrm>
                <a:prstGeom prst="rect">
                  <a:avLst/>
                </a:prstGeom>
              </p:spPr>
            </p:pic>
          </mc:Fallback>
        </mc:AlternateContent>
        <mc:AlternateContent xmlns:mc="http://schemas.openxmlformats.org/markup-compatibility/2006" xmlns:p14="http://schemas.microsoft.com/office/powerpoint/2010/main">
          <mc:Choice Requires="p14">
            <p:contentPart p14:bwMode="auto" r:id="rId111">
              <p14:nvContentPartPr>
                <p14:cNvPr id="159" name="Ink 158">
                  <a:extLst>
                    <a:ext uri="{FF2B5EF4-FFF2-40B4-BE49-F238E27FC236}">
                      <a16:creationId xmlns:a16="http://schemas.microsoft.com/office/drawing/2014/main" id="{DB044001-94F9-41E2-B18C-D727644B86BF}"/>
                    </a:ext>
                  </a:extLst>
                </p14:cNvPr>
                <p14:cNvContentPartPr/>
                <p14:nvPr/>
              </p14:nvContentPartPr>
              <p14:xfrm>
                <a:off x="11015697" y="4142293"/>
                <a:ext cx="91440" cy="52200"/>
              </p14:xfrm>
            </p:contentPart>
          </mc:Choice>
          <mc:Fallback xmlns="">
            <p:pic>
              <p:nvPicPr>
                <p:cNvPr id="159" name="Ink 158">
                  <a:extLst>
                    <a:ext uri="{FF2B5EF4-FFF2-40B4-BE49-F238E27FC236}">
                      <a16:creationId xmlns:a16="http://schemas.microsoft.com/office/drawing/2014/main" id="{DB044001-94F9-41E2-B18C-D727644B86BF}"/>
                    </a:ext>
                  </a:extLst>
                </p:cNvPr>
                <p:cNvPicPr/>
                <p:nvPr/>
              </p:nvPicPr>
              <p:blipFill>
                <a:blip r:embed="rId112"/>
                <a:stretch>
                  <a:fillRect/>
                </a:stretch>
              </p:blipFill>
              <p:spPr>
                <a:xfrm>
                  <a:off x="11007057" y="4133293"/>
                  <a:ext cx="109080" cy="69840"/>
                </a:xfrm>
                <a:prstGeom prst="rect">
                  <a:avLst/>
                </a:prstGeom>
              </p:spPr>
            </p:pic>
          </mc:Fallback>
        </mc:AlternateContent>
        <mc:AlternateContent xmlns:mc="http://schemas.openxmlformats.org/markup-compatibility/2006" xmlns:p14="http://schemas.microsoft.com/office/powerpoint/2010/main">
          <mc:Choice Requires="p14">
            <p:contentPart p14:bwMode="auto" r:id="rId113">
              <p14:nvContentPartPr>
                <p14:cNvPr id="160" name="Ink 159">
                  <a:extLst>
                    <a:ext uri="{FF2B5EF4-FFF2-40B4-BE49-F238E27FC236}">
                      <a16:creationId xmlns:a16="http://schemas.microsoft.com/office/drawing/2014/main" id="{1E1DA026-3D27-409C-AE6F-A3A418D91D94}"/>
                    </a:ext>
                  </a:extLst>
                </p14:cNvPr>
                <p14:cNvContentPartPr/>
                <p14:nvPr/>
              </p14:nvContentPartPr>
              <p14:xfrm>
                <a:off x="11145657" y="3903973"/>
                <a:ext cx="159840" cy="287640"/>
              </p14:xfrm>
            </p:contentPart>
          </mc:Choice>
          <mc:Fallback xmlns="">
            <p:pic>
              <p:nvPicPr>
                <p:cNvPr id="160" name="Ink 159">
                  <a:extLst>
                    <a:ext uri="{FF2B5EF4-FFF2-40B4-BE49-F238E27FC236}">
                      <a16:creationId xmlns:a16="http://schemas.microsoft.com/office/drawing/2014/main" id="{1E1DA026-3D27-409C-AE6F-A3A418D91D94}"/>
                    </a:ext>
                  </a:extLst>
                </p:cNvPr>
                <p:cNvPicPr/>
                <p:nvPr/>
              </p:nvPicPr>
              <p:blipFill>
                <a:blip r:embed="rId114"/>
                <a:stretch>
                  <a:fillRect/>
                </a:stretch>
              </p:blipFill>
              <p:spPr>
                <a:xfrm>
                  <a:off x="11136657" y="3895333"/>
                  <a:ext cx="177480" cy="305280"/>
                </a:xfrm>
                <a:prstGeom prst="rect">
                  <a:avLst/>
                </a:prstGeom>
              </p:spPr>
            </p:pic>
          </mc:Fallback>
        </mc:AlternateContent>
        <mc:AlternateContent xmlns:mc="http://schemas.openxmlformats.org/markup-compatibility/2006" xmlns:p14="http://schemas.microsoft.com/office/powerpoint/2010/main">
          <mc:Choice Requires="p14">
            <p:contentPart p14:bwMode="auto" r:id="rId115">
              <p14:nvContentPartPr>
                <p14:cNvPr id="161" name="Ink 160">
                  <a:extLst>
                    <a:ext uri="{FF2B5EF4-FFF2-40B4-BE49-F238E27FC236}">
                      <a16:creationId xmlns:a16="http://schemas.microsoft.com/office/drawing/2014/main" id="{B21353EA-C00B-43E2-9C53-25BE4B14D413}"/>
                    </a:ext>
                  </a:extLst>
                </p14:cNvPr>
                <p14:cNvContentPartPr/>
                <p14:nvPr/>
              </p14:nvContentPartPr>
              <p14:xfrm>
                <a:off x="11090577" y="4024933"/>
                <a:ext cx="196560" cy="42480"/>
              </p14:xfrm>
            </p:contentPart>
          </mc:Choice>
          <mc:Fallback xmlns="">
            <p:pic>
              <p:nvPicPr>
                <p:cNvPr id="161" name="Ink 160">
                  <a:extLst>
                    <a:ext uri="{FF2B5EF4-FFF2-40B4-BE49-F238E27FC236}">
                      <a16:creationId xmlns:a16="http://schemas.microsoft.com/office/drawing/2014/main" id="{B21353EA-C00B-43E2-9C53-25BE4B14D413}"/>
                    </a:ext>
                  </a:extLst>
                </p:cNvPr>
                <p:cNvPicPr/>
                <p:nvPr/>
              </p:nvPicPr>
              <p:blipFill>
                <a:blip r:embed="rId116"/>
                <a:stretch>
                  <a:fillRect/>
                </a:stretch>
              </p:blipFill>
              <p:spPr>
                <a:xfrm>
                  <a:off x="11081577" y="4016293"/>
                  <a:ext cx="214200" cy="60120"/>
                </a:xfrm>
                <a:prstGeom prst="rect">
                  <a:avLst/>
                </a:prstGeom>
              </p:spPr>
            </p:pic>
          </mc:Fallback>
        </mc:AlternateContent>
        <mc:AlternateContent xmlns:mc="http://schemas.openxmlformats.org/markup-compatibility/2006" xmlns:p14="http://schemas.microsoft.com/office/powerpoint/2010/main">
          <mc:Choice Requires="p14">
            <p:contentPart p14:bwMode="auto" r:id="rId117">
              <p14:nvContentPartPr>
                <p14:cNvPr id="162" name="Ink 161">
                  <a:extLst>
                    <a:ext uri="{FF2B5EF4-FFF2-40B4-BE49-F238E27FC236}">
                      <a16:creationId xmlns:a16="http://schemas.microsoft.com/office/drawing/2014/main" id="{23C2890E-D291-4ED2-929D-D51B0E9B1E69}"/>
                    </a:ext>
                  </a:extLst>
                </p14:cNvPr>
                <p14:cNvContentPartPr/>
                <p14:nvPr/>
              </p14:nvContentPartPr>
              <p14:xfrm>
                <a:off x="10997697" y="4049413"/>
                <a:ext cx="128520" cy="146880"/>
              </p14:xfrm>
            </p:contentPart>
          </mc:Choice>
          <mc:Fallback xmlns="">
            <p:pic>
              <p:nvPicPr>
                <p:cNvPr id="162" name="Ink 161">
                  <a:extLst>
                    <a:ext uri="{FF2B5EF4-FFF2-40B4-BE49-F238E27FC236}">
                      <a16:creationId xmlns:a16="http://schemas.microsoft.com/office/drawing/2014/main" id="{23C2890E-D291-4ED2-929D-D51B0E9B1E69}"/>
                    </a:ext>
                  </a:extLst>
                </p:cNvPr>
                <p:cNvPicPr/>
                <p:nvPr/>
              </p:nvPicPr>
              <p:blipFill>
                <a:blip r:embed="rId118"/>
                <a:stretch>
                  <a:fillRect/>
                </a:stretch>
              </p:blipFill>
              <p:spPr>
                <a:xfrm>
                  <a:off x="10988697" y="4040413"/>
                  <a:ext cx="146160" cy="164520"/>
                </a:xfrm>
                <a:prstGeom prst="rect">
                  <a:avLst/>
                </a:prstGeom>
              </p:spPr>
            </p:pic>
          </mc:Fallback>
        </mc:AlternateContent>
        <mc:AlternateContent xmlns:mc="http://schemas.openxmlformats.org/markup-compatibility/2006" xmlns:p14="http://schemas.microsoft.com/office/powerpoint/2010/main">
          <mc:Choice Requires="p14">
            <p:contentPart p14:bwMode="auto" r:id="rId119">
              <p14:nvContentPartPr>
                <p14:cNvPr id="163" name="Ink 162">
                  <a:extLst>
                    <a:ext uri="{FF2B5EF4-FFF2-40B4-BE49-F238E27FC236}">
                      <a16:creationId xmlns:a16="http://schemas.microsoft.com/office/drawing/2014/main" id="{95BE4FF1-A7B5-44D2-BDD2-FFEE275674EA}"/>
                    </a:ext>
                  </a:extLst>
                </p14:cNvPr>
                <p14:cNvContentPartPr/>
                <p14:nvPr/>
              </p14:nvContentPartPr>
              <p14:xfrm>
                <a:off x="10656417" y="3918733"/>
                <a:ext cx="61920" cy="98640"/>
              </p14:xfrm>
            </p:contentPart>
          </mc:Choice>
          <mc:Fallback xmlns="">
            <p:pic>
              <p:nvPicPr>
                <p:cNvPr id="163" name="Ink 162">
                  <a:extLst>
                    <a:ext uri="{FF2B5EF4-FFF2-40B4-BE49-F238E27FC236}">
                      <a16:creationId xmlns:a16="http://schemas.microsoft.com/office/drawing/2014/main" id="{95BE4FF1-A7B5-44D2-BDD2-FFEE275674EA}"/>
                    </a:ext>
                  </a:extLst>
                </p:cNvPr>
                <p:cNvPicPr/>
                <p:nvPr/>
              </p:nvPicPr>
              <p:blipFill>
                <a:blip r:embed="rId120"/>
                <a:stretch>
                  <a:fillRect/>
                </a:stretch>
              </p:blipFill>
              <p:spPr>
                <a:xfrm>
                  <a:off x="10647777" y="3909733"/>
                  <a:ext cx="79560" cy="116280"/>
                </a:xfrm>
                <a:prstGeom prst="rect">
                  <a:avLst/>
                </a:prstGeom>
              </p:spPr>
            </p:pic>
          </mc:Fallback>
        </mc:AlternateContent>
      </p:grpSp>
    </p:spTree>
    <p:extLst>
      <p:ext uri="{BB962C8B-B14F-4D97-AF65-F5344CB8AC3E}">
        <p14:creationId xmlns:p14="http://schemas.microsoft.com/office/powerpoint/2010/main" val="5459231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1C46E4-AE67-42B3-87BD-F6DA31B50D22}"/>
              </a:ext>
            </a:extLst>
          </p:cNvPr>
          <p:cNvSpPr>
            <a:spLocks noGrp="1"/>
          </p:cNvSpPr>
          <p:nvPr>
            <p:ph type="title"/>
          </p:nvPr>
        </p:nvSpPr>
        <p:spPr>
          <a:xfrm>
            <a:off x="891139" y="-96888"/>
            <a:ext cx="10515600" cy="1325563"/>
          </a:xfrm>
        </p:spPr>
        <p:txBody>
          <a:bodyPr/>
          <a:lstStyle/>
          <a:p>
            <a:r>
              <a:rPr lang="en-US" dirty="0"/>
              <a:t>LID with early stopping</a:t>
            </a:r>
          </a:p>
        </p:txBody>
      </p:sp>
      <p:sp>
        <p:nvSpPr>
          <p:cNvPr id="7" name="TextBox 6">
            <a:extLst>
              <a:ext uri="{FF2B5EF4-FFF2-40B4-BE49-F238E27FC236}">
                <a16:creationId xmlns:a16="http://schemas.microsoft.com/office/drawing/2014/main" id="{0A7D8143-AEDB-48BC-976D-EA2AD0CD4225}"/>
              </a:ext>
            </a:extLst>
          </p:cNvPr>
          <p:cNvSpPr txBox="1"/>
          <p:nvPr/>
        </p:nvSpPr>
        <p:spPr>
          <a:xfrm>
            <a:off x="531039" y="1228675"/>
            <a:ext cx="10495309" cy="707886"/>
          </a:xfrm>
          <a:prstGeom prst="rect">
            <a:avLst/>
          </a:prstGeom>
          <a:noFill/>
        </p:spPr>
        <p:txBody>
          <a:bodyPr wrap="none" rtlCol="0">
            <a:spAutoFit/>
          </a:bodyPr>
          <a:lstStyle/>
          <a:p>
            <a:pPr marL="285750" indent="-285750">
              <a:buFont typeface="Arial" panose="020B0604020202020204" pitchFamily="34" charset="0"/>
              <a:buChar char="•"/>
            </a:pPr>
            <a:r>
              <a:rPr lang="en-US" sz="2000" dirty="0"/>
              <a:t>Encoder computations are done only once</a:t>
            </a:r>
          </a:p>
          <a:p>
            <a:pPr marL="285750" indent="-285750">
              <a:buFont typeface="Arial" panose="020B0604020202020204" pitchFamily="34" charset="0"/>
              <a:buChar char="•"/>
            </a:pPr>
            <a:r>
              <a:rPr lang="en-US" sz="2000" dirty="0"/>
              <a:t>Each beam search is done on a subset of symbols (unlike union of symbols in vanilla and onehot)</a:t>
            </a:r>
          </a:p>
        </p:txBody>
      </p:sp>
      <p:pic>
        <p:nvPicPr>
          <p:cNvPr id="5" name="Picture 4" descr="Table&#10;&#10;Description automatically generated">
            <a:extLst>
              <a:ext uri="{FF2B5EF4-FFF2-40B4-BE49-F238E27FC236}">
                <a16:creationId xmlns:a16="http://schemas.microsoft.com/office/drawing/2014/main" id="{99437339-A249-43DC-9F32-73632597466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42832" y="2264736"/>
            <a:ext cx="6794067" cy="2985272"/>
          </a:xfrm>
          <a:prstGeom prst="rect">
            <a:avLst/>
          </a:prstGeom>
        </p:spPr>
      </p:pic>
    </p:spTree>
    <p:extLst>
      <p:ext uri="{BB962C8B-B14F-4D97-AF65-F5344CB8AC3E}">
        <p14:creationId xmlns:p14="http://schemas.microsoft.com/office/powerpoint/2010/main" val="34832880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CC5079-8CF3-457D-9B92-973484BDA90A}"/>
              </a:ext>
            </a:extLst>
          </p:cNvPr>
          <p:cNvSpPr>
            <a:spLocks noGrp="1"/>
          </p:cNvSpPr>
          <p:nvPr>
            <p:ph type="title"/>
          </p:nvPr>
        </p:nvSpPr>
        <p:spPr/>
        <p:txBody>
          <a:bodyPr/>
          <a:lstStyle/>
          <a:p>
            <a:r>
              <a:rPr lang="en-US"/>
              <a:t>Other LID-free multilingual models</a:t>
            </a:r>
            <a:endParaRPr lang="en-US" dirty="0"/>
          </a:p>
        </p:txBody>
      </p:sp>
      <p:sp>
        <p:nvSpPr>
          <p:cNvPr id="4" name="TextBox 3">
            <a:extLst>
              <a:ext uri="{FF2B5EF4-FFF2-40B4-BE49-F238E27FC236}">
                <a16:creationId xmlns:a16="http://schemas.microsoft.com/office/drawing/2014/main" id="{25945C50-12E2-4840-8EF5-B5D35102BA45}"/>
              </a:ext>
            </a:extLst>
          </p:cNvPr>
          <p:cNvSpPr txBox="1"/>
          <p:nvPr/>
        </p:nvSpPr>
        <p:spPr>
          <a:xfrm>
            <a:off x="0" y="6123992"/>
            <a:ext cx="12120465" cy="461665"/>
          </a:xfrm>
          <a:prstGeom prst="rect">
            <a:avLst/>
          </a:prstGeom>
          <a:noFill/>
        </p:spPr>
        <p:txBody>
          <a:bodyPr wrap="square" rtlCol="0">
            <a:spAutoFit/>
          </a:bodyPr>
          <a:lstStyle/>
          <a:p>
            <a:r>
              <a:rPr lang="en-US" sz="1200" dirty="0"/>
              <a:t>Surabhi Punjabi∗ , Harish </a:t>
            </a:r>
            <a:r>
              <a:rPr lang="en-US" sz="1200" dirty="0" err="1"/>
              <a:t>Arsikere</a:t>
            </a:r>
            <a:r>
              <a:rPr lang="en-US" sz="1200" dirty="0"/>
              <a:t>∗ , </a:t>
            </a:r>
            <a:r>
              <a:rPr lang="en-US" sz="1200" dirty="0" err="1"/>
              <a:t>Zeynab</a:t>
            </a:r>
            <a:r>
              <a:rPr lang="en-US" sz="1200" dirty="0"/>
              <a:t> </a:t>
            </a:r>
            <a:r>
              <a:rPr lang="en-US" sz="1200" dirty="0" err="1"/>
              <a:t>Raeesy</a:t>
            </a:r>
            <a:r>
              <a:rPr lang="en-US" sz="1200" dirty="0"/>
              <a:t>, </a:t>
            </a:r>
            <a:r>
              <a:rPr lang="en-US" sz="1200" dirty="0" err="1"/>
              <a:t>Chander</a:t>
            </a:r>
            <a:r>
              <a:rPr lang="en-US" sz="1200" dirty="0"/>
              <a:t> </a:t>
            </a:r>
            <a:r>
              <a:rPr lang="en-US" sz="1200" dirty="0" err="1"/>
              <a:t>Chandak</a:t>
            </a:r>
            <a:r>
              <a:rPr lang="en-US" sz="1200" dirty="0"/>
              <a:t>, Nikhil </a:t>
            </a:r>
            <a:r>
              <a:rPr lang="en-US" sz="1200" dirty="0" err="1"/>
              <a:t>Bhave</a:t>
            </a:r>
            <a:r>
              <a:rPr lang="en-US" sz="1200" dirty="0"/>
              <a:t>, </a:t>
            </a:r>
            <a:r>
              <a:rPr lang="en-US" sz="1200" dirty="0" err="1"/>
              <a:t>Ankish</a:t>
            </a:r>
            <a:r>
              <a:rPr lang="en-US" sz="1200" dirty="0"/>
              <a:t> Bansal† , Markus Muller, Sergio Murillo, Ariya </a:t>
            </a:r>
            <a:r>
              <a:rPr lang="en-US" sz="1200" dirty="0" err="1"/>
              <a:t>Rastrow</a:t>
            </a:r>
            <a:r>
              <a:rPr lang="en-US" sz="1200" dirty="0"/>
              <a:t>, Sri </a:t>
            </a:r>
            <a:r>
              <a:rPr lang="en-US" sz="1200" dirty="0" err="1"/>
              <a:t>Garimella</a:t>
            </a:r>
            <a:r>
              <a:rPr lang="en-US" sz="1200" dirty="0"/>
              <a:t>, Roland Maas, Mat Hans, Athanasios </a:t>
            </a:r>
            <a:r>
              <a:rPr lang="en-US" sz="1200" dirty="0" err="1"/>
              <a:t>Mouchtaris</a:t>
            </a:r>
            <a:r>
              <a:rPr lang="en-US" sz="1200" dirty="0"/>
              <a:t>, Siegfried </a:t>
            </a:r>
            <a:r>
              <a:rPr lang="en-US" sz="1200" dirty="0" err="1"/>
              <a:t>Kunzmann</a:t>
            </a:r>
            <a:r>
              <a:rPr lang="en-US" sz="1200" dirty="0"/>
              <a:t> </a:t>
            </a:r>
            <a:r>
              <a:rPr lang="en-US" sz="1200" b="1" dirty="0"/>
              <a:t>“JOINT ASR AND LANGUAGE IDENTIFICATION USING RNN-T: AN EFFICIENT APPROACH TO DYNAMIC LANGUAGE SWITCHING”, </a:t>
            </a:r>
            <a:r>
              <a:rPr lang="en-US" sz="1200" dirty="0"/>
              <a:t>ICASSP 2021</a:t>
            </a:r>
          </a:p>
        </p:txBody>
      </p:sp>
      <p:pic>
        <p:nvPicPr>
          <p:cNvPr id="6" name="Picture 5" descr="Diagram&#10;&#10;Description automatically generated">
            <a:extLst>
              <a:ext uri="{FF2B5EF4-FFF2-40B4-BE49-F238E27FC236}">
                <a16:creationId xmlns:a16="http://schemas.microsoft.com/office/drawing/2014/main" id="{D80858E8-9BF5-4FCF-B618-D8A1203BCA4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2563" y="1757362"/>
            <a:ext cx="4791075" cy="3343275"/>
          </a:xfrm>
          <a:prstGeom prst="rect">
            <a:avLst/>
          </a:prstGeom>
        </p:spPr>
      </p:pic>
      <p:pic>
        <p:nvPicPr>
          <p:cNvPr id="8" name="Picture 7" descr="Table&#10;&#10;Description automatically generated">
            <a:extLst>
              <a:ext uri="{FF2B5EF4-FFF2-40B4-BE49-F238E27FC236}">
                <a16:creationId xmlns:a16="http://schemas.microsoft.com/office/drawing/2014/main" id="{285D7DAD-3C4B-4B01-B78A-3485EE02A3A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60023" y="1677152"/>
            <a:ext cx="7360441" cy="3423485"/>
          </a:xfrm>
          <a:prstGeom prst="rect">
            <a:avLst/>
          </a:prstGeom>
        </p:spPr>
      </p:pic>
    </p:spTree>
    <p:extLst>
      <p:ext uri="{BB962C8B-B14F-4D97-AF65-F5344CB8AC3E}">
        <p14:creationId xmlns:p14="http://schemas.microsoft.com/office/powerpoint/2010/main" val="22763135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1E6FA2C1-6EED-4474-AFB8-C3220CA7F346}"/>
              </a:ext>
            </a:extLst>
          </p:cNvPr>
          <p:cNvSpPr txBox="1">
            <a:spLocks noChangeArrowheads="1"/>
          </p:cNvSpPr>
          <p:nvPr/>
        </p:nvSpPr>
        <p:spPr>
          <a:xfrm>
            <a:off x="771527" y="738707"/>
            <a:ext cx="9229725" cy="749300"/>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IN" altLang="en-US" sz="5400" dirty="0"/>
              <a:t>Story so far</a:t>
            </a:r>
            <a:endParaRPr lang="en-US" sz="8000" dirty="0"/>
          </a:p>
        </p:txBody>
      </p:sp>
      <p:graphicFrame>
        <p:nvGraphicFramePr>
          <p:cNvPr id="4" name="Diagram 3">
            <a:extLst>
              <a:ext uri="{FF2B5EF4-FFF2-40B4-BE49-F238E27FC236}">
                <a16:creationId xmlns:a16="http://schemas.microsoft.com/office/drawing/2014/main" id="{E942B589-F876-432B-9DAB-E14488A47E7E}"/>
              </a:ext>
            </a:extLst>
          </p:cNvPr>
          <p:cNvGraphicFramePr/>
          <p:nvPr>
            <p:extLst>
              <p:ext uri="{D42A27DB-BD31-4B8C-83A1-F6EECF244321}">
                <p14:modId xmlns:p14="http://schemas.microsoft.com/office/powerpoint/2010/main" val="533194155"/>
              </p:ext>
            </p:extLst>
          </p:nvPr>
        </p:nvGraphicFramePr>
        <p:xfrm>
          <a:off x="866553" y="1754372"/>
          <a:ext cx="10458893" cy="399775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694211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0F2871-2BE5-411D-B8BF-6E8505D11BBA}"/>
              </a:ext>
            </a:extLst>
          </p:cNvPr>
          <p:cNvSpPr>
            <a:spLocks noGrp="1"/>
          </p:cNvSpPr>
          <p:nvPr>
            <p:ph type="ctrTitle"/>
          </p:nvPr>
        </p:nvSpPr>
        <p:spPr>
          <a:xfrm>
            <a:off x="922215" y="1041400"/>
            <a:ext cx="9144000" cy="2387600"/>
          </a:xfrm>
        </p:spPr>
        <p:txBody>
          <a:bodyPr>
            <a:normAutofit/>
          </a:bodyPr>
          <a:lstStyle/>
          <a:p>
            <a:r>
              <a:rPr lang="en-US" dirty="0"/>
              <a:t>Continual learning methods</a:t>
            </a:r>
          </a:p>
        </p:txBody>
      </p:sp>
    </p:spTree>
    <p:extLst>
      <p:ext uri="{BB962C8B-B14F-4D97-AF65-F5344CB8AC3E}">
        <p14:creationId xmlns:p14="http://schemas.microsoft.com/office/powerpoint/2010/main" val="33092611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85218-5431-4BFD-8F9C-FBA96345448E}"/>
              </a:ext>
            </a:extLst>
          </p:cNvPr>
          <p:cNvSpPr>
            <a:spLocks noGrp="1"/>
          </p:cNvSpPr>
          <p:nvPr>
            <p:ph type="title"/>
          </p:nvPr>
        </p:nvSpPr>
        <p:spPr/>
        <p:txBody>
          <a:bodyPr/>
          <a:lstStyle/>
          <a:p>
            <a:r>
              <a:rPr lang="en-US" dirty="0"/>
              <a:t>Code mixed speech recognition</a:t>
            </a:r>
          </a:p>
        </p:txBody>
      </p:sp>
      <p:sp>
        <p:nvSpPr>
          <p:cNvPr id="3" name="Content Placeholder 2">
            <a:extLst>
              <a:ext uri="{FF2B5EF4-FFF2-40B4-BE49-F238E27FC236}">
                <a16:creationId xmlns:a16="http://schemas.microsoft.com/office/drawing/2014/main" id="{3F07A386-43EC-4A1E-B772-AC57E215FCFC}"/>
              </a:ext>
            </a:extLst>
          </p:cNvPr>
          <p:cNvSpPr>
            <a:spLocks noGrp="1"/>
          </p:cNvSpPr>
          <p:nvPr>
            <p:ph idx="1"/>
          </p:nvPr>
        </p:nvSpPr>
        <p:spPr>
          <a:xfrm>
            <a:off x="838200" y="1825625"/>
            <a:ext cx="10515600" cy="4181770"/>
          </a:xfrm>
        </p:spPr>
        <p:txBody>
          <a:bodyPr>
            <a:normAutofit fontScale="92500"/>
          </a:bodyPr>
          <a:lstStyle/>
          <a:p>
            <a:r>
              <a:rPr lang="en-US" dirty="0"/>
              <a:t>Often see higher WER for code-mixed utterances compared to monolingual utterances</a:t>
            </a:r>
          </a:p>
          <a:p>
            <a:r>
              <a:rPr lang="en-US" dirty="0"/>
              <a:t>Most research focus on code-mixed scenario and not worry about monolingual scenario</a:t>
            </a:r>
          </a:p>
          <a:p>
            <a:r>
              <a:rPr lang="en-US" dirty="0"/>
              <a:t>In practice, ASR model should do well of both monolingual and code-mixed utterances</a:t>
            </a:r>
          </a:p>
          <a:p>
            <a:r>
              <a:rPr lang="en-US" dirty="0"/>
              <a:t>Our scenario: </a:t>
            </a:r>
          </a:p>
          <a:p>
            <a:pPr lvl="1"/>
            <a:r>
              <a:rPr lang="en-US" dirty="0"/>
              <a:t>Have access to both monolingual and code-mixed data</a:t>
            </a:r>
          </a:p>
          <a:p>
            <a:pPr lvl="1"/>
            <a:r>
              <a:rPr lang="en-US" dirty="0"/>
              <a:t>Explore methods so that we do well on both monolingual and code-mixed data</a:t>
            </a:r>
          </a:p>
          <a:p>
            <a:pPr lvl="1"/>
            <a:endParaRPr lang="en-US" dirty="0"/>
          </a:p>
          <a:p>
            <a:pPr lvl="1"/>
            <a:endParaRPr lang="en-US" dirty="0"/>
          </a:p>
        </p:txBody>
      </p:sp>
      <p:sp>
        <p:nvSpPr>
          <p:cNvPr id="4" name="TextBox 3">
            <a:extLst>
              <a:ext uri="{FF2B5EF4-FFF2-40B4-BE49-F238E27FC236}">
                <a16:creationId xmlns:a16="http://schemas.microsoft.com/office/drawing/2014/main" id="{EB1F2A40-FBC3-44FA-9154-962EE55A2BB7}"/>
              </a:ext>
            </a:extLst>
          </p:cNvPr>
          <p:cNvSpPr txBox="1"/>
          <p:nvPr/>
        </p:nvSpPr>
        <p:spPr>
          <a:xfrm>
            <a:off x="1" y="6457359"/>
            <a:ext cx="12192000" cy="415498"/>
          </a:xfrm>
          <a:prstGeom prst="rect">
            <a:avLst/>
          </a:prstGeom>
          <a:noFill/>
        </p:spPr>
        <p:txBody>
          <a:bodyPr wrap="square" rtlCol="0">
            <a:spAutoFit/>
          </a:bodyPr>
          <a:lstStyle/>
          <a:p>
            <a:r>
              <a:rPr lang="en-US" sz="1050" dirty="0"/>
              <a:t>Gurunath Reddy M, Sanket Shah, Basil Abraham, Vikas Joshi and Sunayana Sitaram, “</a:t>
            </a:r>
            <a:r>
              <a:rPr lang="en-US" sz="1050" b="1" dirty="0"/>
              <a:t>Learning Not to Discriminate: Task Agnostic Learning for Improving Monolingual and Code-switched Speech Recognition</a:t>
            </a:r>
            <a:r>
              <a:rPr lang="en-US" sz="1050" dirty="0"/>
              <a:t>”, Code-switching workshop, Interspeech 2020</a:t>
            </a:r>
          </a:p>
        </p:txBody>
      </p:sp>
      <p:sp>
        <p:nvSpPr>
          <p:cNvPr id="6" name="TextBox 5">
            <a:extLst>
              <a:ext uri="{FF2B5EF4-FFF2-40B4-BE49-F238E27FC236}">
                <a16:creationId xmlns:a16="http://schemas.microsoft.com/office/drawing/2014/main" id="{0F469175-FB16-409E-8449-47BD0FCF63BD}"/>
              </a:ext>
            </a:extLst>
          </p:cNvPr>
          <p:cNvSpPr txBox="1"/>
          <p:nvPr/>
        </p:nvSpPr>
        <p:spPr>
          <a:xfrm>
            <a:off x="0" y="6231265"/>
            <a:ext cx="12246935" cy="261610"/>
          </a:xfrm>
          <a:prstGeom prst="rect">
            <a:avLst/>
          </a:prstGeom>
          <a:noFill/>
        </p:spPr>
        <p:txBody>
          <a:bodyPr wrap="square" rtlCol="0">
            <a:spAutoFit/>
          </a:bodyPr>
          <a:lstStyle/>
          <a:p>
            <a:r>
              <a:rPr lang="en-US" sz="1100" dirty="0"/>
              <a:t>Brady Houston, Katrin Kirchhoff</a:t>
            </a:r>
            <a:r>
              <a:rPr lang="en-US" sz="1100" b="0" i="0" dirty="0">
                <a:solidFill>
                  <a:srgbClr val="222222"/>
                </a:solidFill>
                <a:effectLst/>
                <a:latin typeface="Arial" panose="020B0604020202020204" pitchFamily="34" charset="0"/>
              </a:rPr>
              <a:t> </a:t>
            </a:r>
            <a:r>
              <a:rPr lang="en-US" sz="1100" dirty="0"/>
              <a:t>“</a:t>
            </a:r>
            <a:r>
              <a:rPr lang="en-US" sz="1100" b="1" dirty="0"/>
              <a:t>Continual Learning for Multi-Dialect Acoustic Models</a:t>
            </a:r>
            <a:r>
              <a:rPr lang="en-US" sz="1100" dirty="0"/>
              <a:t>”, Interspeech 2020</a:t>
            </a:r>
          </a:p>
        </p:txBody>
      </p:sp>
    </p:spTree>
    <p:extLst>
      <p:ext uri="{BB962C8B-B14F-4D97-AF65-F5344CB8AC3E}">
        <p14:creationId xmlns:p14="http://schemas.microsoft.com/office/powerpoint/2010/main" val="11428191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74971D-9815-417D-9E63-E57585145DAF}"/>
              </a:ext>
            </a:extLst>
          </p:cNvPr>
          <p:cNvSpPr>
            <a:spLocks noGrp="1"/>
          </p:cNvSpPr>
          <p:nvPr>
            <p:ph type="title"/>
          </p:nvPr>
        </p:nvSpPr>
        <p:spPr/>
        <p:txBody>
          <a:bodyPr/>
          <a:lstStyle/>
          <a:p>
            <a:r>
              <a:rPr lang="en-US" dirty="0"/>
              <a:t>Approaches explored</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D305AC9-A1B2-4B00-8C18-01B659D7C830}"/>
                  </a:ext>
                </a:extLst>
              </p:cNvPr>
              <p:cNvSpPr>
                <a:spLocks noGrp="1"/>
              </p:cNvSpPr>
              <p:nvPr>
                <p:ph idx="1"/>
              </p:nvPr>
            </p:nvSpPr>
            <p:spPr>
              <a:xfrm>
                <a:off x="838200" y="1382279"/>
                <a:ext cx="10515600" cy="4351338"/>
              </a:xfrm>
            </p:spPr>
            <p:txBody>
              <a:bodyPr>
                <a:normAutofit/>
              </a:bodyPr>
              <a:lstStyle/>
              <a:p>
                <a:r>
                  <a:rPr lang="en-US" dirty="0"/>
                  <a:t>Monolingual model – Model trained with only monolingual data</a:t>
                </a:r>
              </a:p>
              <a:p>
                <a:r>
                  <a:rPr lang="en-US" dirty="0"/>
                  <a:t>Code-mixed model – Model trained with only code-mixed data</a:t>
                </a:r>
              </a:p>
              <a:p>
                <a:r>
                  <a:rPr lang="en-US" dirty="0"/>
                  <a:t>Pooled model – Model trained with monolingual and code-mixed data</a:t>
                </a:r>
              </a:p>
              <a:p>
                <a:r>
                  <a:rPr lang="en-US" dirty="0"/>
                  <a:t>Fine tuning methods – including KL-divergence regularization</a:t>
                </a:r>
              </a:p>
              <a:p>
                <a:r>
                  <a:rPr lang="en-US" dirty="0"/>
                  <a:t>Continual learning methods:</a:t>
                </a:r>
              </a:p>
              <a:p>
                <a:pPr lvl="1"/>
                <a:r>
                  <a:rPr lang="en-US" dirty="0"/>
                  <a:t>Explored Learning Without Forgetting (LWF) to learn code-mixed task without forgetting monolingual task</a:t>
                </a:r>
              </a:p>
              <a:p>
                <a:pPr marL="457200" lvl="1" indent="0">
                  <a:buNone/>
                </a:pPr>
                <a14:m>
                  <m:oMath xmlns:m="http://schemas.openxmlformats.org/officeDocument/2006/math">
                    <m:sSubSup>
                      <m:sSubSupPr>
                        <m:ctrlPr>
                          <a:rPr lang="en-US" b="0" i="1" smtClean="0">
                            <a:latin typeface="Cambria Math" panose="02040503050406030204" pitchFamily="18" charset="0"/>
                            <a:ea typeface="Cambria Math" panose="02040503050406030204" pitchFamily="18" charset="0"/>
                          </a:rPr>
                        </m:ctrlPr>
                      </m:sSubSupPr>
                      <m:e>
                        <m:r>
                          <a:rPr lang="en-US" b="0" i="1" smtClean="0">
                            <a:latin typeface="Cambria Math" panose="02040503050406030204" pitchFamily="18" charset="0"/>
                            <a:ea typeface="Cambria Math" panose="02040503050406030204" pitchFamily="18" charset="0"/>
                          </a:rPr>
                          <m:t>𝜃</m:t>
                        </m:r>
                      </m:e>
                      <m:sub>
                        <m:r>
                          <a:rPr lang="en-US" b="0" i="1" smtClean="0">
                            <a:latin typeface="Cambria Math" panose="02040503050406030204" pitchFamily="18" charset="0"/>
                            <a:ea typeface="Cambria Math" panose="02040503050406030204" pitchFamily="18" charset="0"/>
                          </a:rPr>
                          <m:t>𝑠</m:t>
                        </m:r>
                      </m:sub>
                      <m:sup>
                        <m:r>
                          <a:rPr lang="en-US" b="0" i="1" smtClean="0">
                            <a:latin typeface="Cambria Math" panose="02040503050406030204" pitchFamily="18" charset="0"/>
                            <a:ea typeface="Cambria Math" panose="02040503050406030204" pitchFamily="18" charset="0"/>
                          </a:rPr>
                          <m:t>∗</m:t>
                        </m:r>
                      </m:sup>
                    </m:sSubSup>
                    <m:r>
                      <a:rPr lang="en-US" b="0" i="1" smtClean="0">
                        <a:latin typeface="Cambria Math" panose="02040503050406030204" pitchFamily="18" charset="0"/>
                      </a:rPr>
                      <m:t> , </m:t>
                    </m:r>
                    <m:sSubSup>
                      <m:sSubSupPr>
                        <m:ctrlPr>
                          <a:rPr lang="en-US" b="0" i="1" smtClean="0">
                            <a:latin typeface="Cambria Math" panose="02040503050406030204" pitchFamily="18" charset="0"/>
                            <a:ea typeface="Cambria Math" panose="02040503050406030204" pitchFamily="18" charset="0"/>
                          </a:rPr>
                        </m:ctrlPr>
                      </m:sSubSupPr>
                      <m:e>
                        <m:r>
                          <a:rPr lang="en-US" b="0" i="1" smtClean="0">
                            <a:latin typeface="Cambria Math" panose="02040503050406030204" pitchFamily="18" charset="0"/>
                            <a:ea typeface="Cambria Math" panose="02040503050406030204" pitchFamily="18" charset="0"/>
                          </a:rPr>
                          <m:t>𝜃</m:t>
                        </m:r>
                      </m:e>
                      <m:sub>
                        <m:r>
                          <a:rPr lang="en-US" b="0" i="1" smtClean="0">
                            <a:latin typeface="Cambria Math" panose="02040503050406030204" pitchFamily="18" charset="0"/>
                            <a:ea typeface="Cambria Math" panose="02040503050406030204" pitchFamily="18" charset="0"/>
                          </a:rPr>
                          <m:t>𝑚</m:t>
                        </m:r>
                      </m:sub>
                      <m:sup>
                        <m:r>
                          <a:rPr lang="en-US" b="0" i="1" smtClean="0">
                            <a:latin typeface="Cambria Math" panose="02040503050406030204" pitchFamily="18" charset="0"/>
                            <a:ea typeface="Cambria Math" panose="02040503050406030204" pitchFamily="18" charset="0"/>
                          </a:rPr>
                          <m:t>∗</m:t>
                        </m:r>
                      </m:sup>
                    </m:sSubSup>
                    <m:r>
                      <a:rPr lang="en-US" b="0" i="1" smtClean="0">
                        <a:latin typeface="Cambria Math" panose="02040503050406030204" pitchFamily="18" charset="0"/>
                        <a:ea typeface="Cambria Math" panose="02040503050406030204" pitchFamily="18" charset="0"/>
                      </a:rPr>
                      <m:t>, </m:t>
                    </m:r>
                    <m:sSubSup>
                      <m:sSubSupPr>
                        <m:ctrlPr>
                          <a:rPr lang="en-US" b="0" i="1" smtClean="0">
                            <a:latin typeface="Cambria Math" panose="02040503050406030204" pitchFamily="18" charset="0"/>
                            <a:ea typeface="Cambria Math" panose="02040503050406030204" pitchFamily="18" charset="0"/>
                          </a:rPr>
                        </m:ctrlPr>
                      </m:sSubSupPr>
                      <m:e>
                        <m:r>
                          <a:rPr lang="en-US" b="0" i="1" smtClean="0">
                            <a:latin typeface="Cambria Math" panose="02040503050406030204" pitchFamily="18" charset="0"/>
                            <a:ea typeface="Cambria Math" panose="02040503050406030204" pitchFamily="18" charset="0"/>
                          </a:rPr>
                          <m:t>𝜃</m:t>
                        </m:r>
                      </m:e>
                      <m:sub>
                        <m:r>
                          <a:rPr lang="en-US" b="0" i="1" smtClean="0">
                            <a:latin typeface="Cambria Math" panose="02040503050406030204" pitchFamily="18" charset="0"/>
                            <a:ea typeface="Cambria Math" panose="02040503050406030204" pitchFamily="18" charset="0"/>
                          </a:rPr>
                          <m:t>𝑐𝑠</m:t>
                        </m:r>
                      </m:sub>
                      <m:sup>
                        <m:r>
                          <a:rPr lang="en-US" b="0" i="1" smtClean="0">
                            <a:latin typeface="Cambria Math" panose="02040503050406030204" pitchFamily="18" charset="0"/>
                            <a:ea typeface="Cambria Math" panose="02040503050406030204" pitchFamily="18" charset="0"/>
                          </a:rPr>
                          <m:t>∗</m:t>
                        </m:r>
                      </m:sup>
                    </m:sSubSup>
                    <m:r>
                      <a:rPr lang="en-US" b="0" i="1" smtClean="0">
                        <a:latin typeface="Cambria Math" panose="02040503050406030204" pitchFamily="18" charset="0"/>
                        <a:ea typeface="Cambria Math" panose="02040503050406030204" pitchFamily="18" charset="0"/>
                      </a:rPr>
                      <m:t>←</m:t>
                    </m:r>
                    <m:limLow>
                      <m:limLowPr>
                        <m:ctrlPr>
                          <a:rPr lang="en-US" b="0" i="1" smtClean="0">
                            <a:latin typeface="Cambria Math" panose="02040503050406030204" pitchFamily="18" charset="0"/>
                            <a:ea typeface="Cambria Math" panose="02040503050406030204" pitchFamily="18" charset="0"/>
                          </a:rPr>
                        </m:ctrlPr>
                      </m:limLowPr>
                      <m:e>
                        <m:r>
                          <m:rPr>
                            <m:nor/>
                          </m:rPr>
                          <a:rPr lang="en-US" b="0" i="0" smtClean="0">
                            <a:latin typeface="Cambria Math" panose="02040503050406030204" pitchFamily="18" charset="0"/>
                            <a:ea typeface="Cambria Math" panose="02040503050406030204" pitchFamily="18" charset="0"/>
                          </a:rPr>
                          <m:t>arg</m:t>
                        </m:r>
                        <m:r>
                          <m:rPr>
                            <m:nor/>
                          </m:rPr>
                          <a:rPr lang="en-US" b="0" i="0" smtClean="0">
                            <a:latin typeface="Cambria Math" panose="02040503050406030204" pitchFamily="18" charset="0"/>
                            <a:ea typeface="Cambria Math" panose="02040503050406030204" pitchFamily="18" charset="0"/>
                          </a:rPr>
                          <m:t> </m:t>
                        </m:r>
                        <m:r>
                          <m:rPr>
                            <m:nor/>
                          </m:rPr>
                          <a:rPr lang="en-US" b="0" i="0" smtClean="0">
                            <a:latin typeface="Cambria Math" panose="02040503050406030204" pitchFamily="18" charset="0"/>
                            <a:ea typeface="Cambria Math" panose="02040503050406030204" pitchFamily="18" charset="0"/>
                          </a:rPr>
                          <m:t>max</m:t>
                        </m:r>
                      </m:e>
                      <m:lim>
                        <m:acc>
                          <m:accPr>
                            <m:chr m:val="̂"/>
                            <m:ctrlPr>
                              <a:rPr lang="en-US" i="1">
                                <a:latin typeface="Cambria Math" panose="02040503050406030204" pitchFamily="18" charset="0"/>
                                <a:ea typeface="Cambria Math" panose="02040503050406030204" pitchFamily="18" charset="0"/>
                              </a:rPr>
                            </m:ctrlPr>
                          </m:accPr>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𝜃</m:t>
                                </m:r>
                              </m:e>
                              <m:sub>
                                <m:r>
                                  <a:rPr lang="en-US" i="1">
                                    <a:latin typeface="Cambria Math" panose="02040503050406030204" pitchFamily="18" charset="0"/>
                                    <a:ea typeface="Cambria Math" panose="02040503050406030204" pitchFamily="18" charset="0"/>
                                  </a:rPr>
                                  <m:t>𝑠</m:t>
                                </m:r>
                              </m:sub>
                            </m:sSub>
                          </m:e>
                        </m:acc>
                        <m:r>
                          <a:rPr lang="en-US" i="1">
                            <a:latin typeface="Cambria Math" panose="02040503050406030204" pitchFamily="18" charset="0"/>
                            <a:ea typeface="Cambria Math" panose="02040503050406030204" pitchFamily="18" charset="0"/>
                          </a:rPr>
                          <m:t>,</m:t>
                        </m:r>
                        <m:acc>
                          <m:accPr>
                            <m:chr m:val="̂"/>
                            <m:ctrlPr>
                              <a:rPr lang="en-US" i="1">
                                <a:latin typeface="Cambria Math" panose="02040503050406030204" pitchFamily="18" charset="0"/>
                                <a:ea typeface="Cambria Math" panose="02040503050406030204" pitchFamily="18" charset="0"/>
                              </a:rPr>
                            </m:ctrlPr>
                          </m:accPr>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𝜃</m:t>
                                </m:r>
                              </m:e>
                              <m:sub>
                                <m:r>
                                  <a:rPr lang="en-US" i="1">
                                    <a:latin typeface="Cambria Math" panose="02040503050406030204" pitchFamily="18" charset="0"/>
                                    <a:ea typeface="Cambria Math" panose="02040503050406030204" pitchFamily="18" charset="0"/>
                                  </a:rPr>
                                  <m:t>𝑚</m:t>
                                </m:r>
                              </m:sub>
                            </m:sSub>
                          </m:e>
                        </m:acc>
                        <m:r>
                          <a:rPr lang="en-US" i="1">
                            <a:latin typeface="Cambria Math" panose="02040503050406030204" pitchFamily="18" charset="0"/>
                            <a:ea typeface="Cambria Math" panose="02040503050406030204" pitchFamily="18" charset="0"/>
                          </a:rPr>
                          <m:t>,</m:t>
                        </m:r>
                        <m:acc>
                          <m:accPr>
                            <m:chr m:val="̂"/>
                            <m:ctrlPr>
                              <a:rPr lang="en-US" i="1">
                                <a:latin typeface="Cambria Math" panose="02040503050406030204" pitchFamily="18" charset="0"/>
                                <a:ea typeface="Cambria Math" panose="02040503050406030204" pitchFamily="18" charset="0"/>
                              </a:rPr>
                            </m:ctrlPr>
                          </m:accPr>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𝜃</m:t>
                                </m:r>
                              </m:e>
                              <m:sub>
                                <m:r>
                                  <a:rPr lang="en-US" i="1">
                                    <a:latin typeface="Cambria Math" panose="02040503050406030204" pitchFamily="18" charset="0"/>
                                    <a:ea typeface="Cambria Math" panose="02040503050406030204" pitchFamily="18" charset="0"/>
                                  </a:rPr>
                                  <m:t>𝑐𝑠</m:t>
                                </m:r>
                              </m:sub>
                            </m:sSub>
                          </m:e>
                        </m:acc>
                      </m:lim>
                    </m:limLow>
                    <m:r>
                      <a:rPr lang="en-US"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𝐿</m:t>
                    </m:r>
                    <m:d>
                      <m:dPr>
                        <m:ctrlPr>
                          <a:rPr lang="en-US" b="0" i="1" smtClean="0">
                            <a:latin typeface="Cambria Math" panose="02040503050406030204" pitchFamily="18" charset="0"/>
                            <a:ea typeface="Cambria Math" panose="02040503050406030204" pitchFamily="18" charset="0"/>
                          </a:rPr>
                        </m:ctrlPr>
                      </m:dPr>
                      <m:e>
                        <m:sSubSup>
                          <m:sSubSupPr>
                            <m:ctrlPr>
                              <a:rPr lang="en-US" b="0" i="1" smtClean="0">
                                <a:latin typeface="Cambria Math" panose="02040503050406030204" pitchFamily="18" charset="0"/>
                                <a:ea typeface="Cambria Math" panose="02040503050406030204" pitchFamily="18" charset="0"/>
                              </a:rPr>
                            </m:ctrlPr>
                          </m:sSubSupPr>
                          <m:e>
                            <m:r>
                              <a:rPr lang="en-US" b="0" i="1" smtClean="0">
                                <a:latin typeface="Cambria Math" panose="02040503050406030204" pitchFamily="18" charset="0"/>
                                <a:ea typeface="Cambria Math" panose="02040503050406030204" pitchFamily="18" charset="0"/>
                              </a:rPr>
                              <m:t>𝑌</m:t>
                            </m:r>
                          </m:e>
                          <m:sub>
                            <m:r>
                              <a:rPr lang="en-US" b="0" i="1" smtClean="0">
                                <a:latin typeface="Cambria Math" panose="02040503050406030204" pitchFamily="18" charset="0"/>
                                <a:ea typeface="Cambria Math" panose="02040503050406030204" pitchFamily="18" charset="0"/>
                              </a:rPr>
                              <m:t>𝑖</m:t>
                            </m:r>
                          </m:sub>
                          <m:sup>
                            <m:r>
                              <a:rPr lang="en-US" b="0" i="1" smtClean="0">
                                <a:latin typeface="Cambria Math" panose="02040503050406030204" pitchFamily="18" charset="0"/>
                                <a:ea typeface="Cambria Math" panose="02040503050406030204" pitchFamily="18" charset="0"/>
                              </a:rPr>
                              <m:t>𝑚</m:t>
                            </m:r>
                          </m:sup>
                        </m:sSubSup>
                        <m:r>
                          <a:rPr lang="en-US" b="0" i="1" smtClean="0">
                            <a:latin typeface="Cambria Math" panose="02040503050406030204" pitchFamily="18" charset="0"/>
                            <a:ea typeface="Cambria Math" panose="02040503050406030204" pitchFamily="18" charset="0"/>
                          </a:rPr>
                          <m:t>,</m:t>
                        </m:r>
                        <m:acc>
                          <m:accPr>
                            <m:chr m:val="̂"/>
                            <m:ctrlPr>
                              <a:rPr lang="en-US" b="0" i="1" smtClean="0">
                                <a:latin typeface="Cambria Math" panose="02040503050406030204" pitchFamily="18" charset="0"/>
                                <a:ea typeface="Cambria Math" panose="02040503050406030204" pitchFamily="18" charset="0"/>
                              </a:rPr>
                            </m:ctrlPr>
                          </m:accPr>
                          <m:e>
                            <m:sSubSup>
                              <m:sSubSupPr>
                                <m:ctrlPr>
                                  <a:rPr lang="en-US" b="0" i="1" smtClean="0">
                                    <a:latin typeface="Cambria Math" panose="02040503050406030204" pitchFamily="18" charset="0"/>
                                    <a:ea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𝑌</m:t>
                                </m:r>
                              </m:e>
                              <m:sub>
                                <m:r>
                                  <a:rPr lang="en-US" i="1">
                                    <a:latin typeface="Cambria Math" panose="02040503050406030204" pitchFamily="18" charset="0"/>
                                    <a:ea typeface="Cambria Math" panose="02040503050406030204" pitchFamily="18" charset="0"/>
                                  </a:rPr>
                                  <m:t>𝑖</m:t>
                                </m:r>
                              </m:sub>
                              <m:sup>
                                <m:r>
                                  <a:rPr lang="en-US" b="0" i="1" smtClean="0">
                                    <a:latin typeface="Cambria Math" panose="02040503050406030204" pitchFamily="18" charset="0"/>
                                    <a:ea typeface="Cambria Math" panose="02040503050406030204" pitchFamily="18" charset="0"/>
                                  </a:rPr>
                                  <m:t>𝑚</m:t>
                                </m:r>
                              </m:sup>
                            </m:sSubSup>
                          </m:e>
                        </m:acc>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𝐿</m:t>
                    </m:r>
                    <m:d>
                      <m:dPr>
                        <m:ctrlPr>
                          <a:rPr lang="en-US" i="1">
                            <a:latin typeface="Cambria Math" panose="02040503050406030204" pitchFamily="18" charset="0"/>
                            <a:ea typeface="Cambria Math" panose="02040503050406030204" pitchFamily="18" charset="0"/>
                          </a:rPr>
                        </m:ctrlPr>
                      </m:dPr>
                      <m:e>
                        <m:sSubSup>
                          <m:sSubSupPr>
                            <m:ctrlPr>
                              <a:rPr lang="en-US" i="1" smtClean="0">
                                <a:latin typeface="Cambria Math" panose="02040503050406030204" pitchFamily="18" charset="0"/>
                                <a:ea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𝑌</m:t>
                            </m:r>
                          </m:e>
                          <m:sub>
                            <m:r>
                              <a:rPr lang="en-US" i="1">
                                <a:latin typeface="Cambria Math" panose="02040503050406030204" pitchFamily="18" charset="0"/>
                                <a:ea typeface="Cambria Math" panose="02040503050406030204" pitchFamily="18" charset="0"/>
                              </a:rPr>
                              <m:t>𝑖</m:t>
                            </m:r>
                          </m:sub>
                          <m:sup>
                            <m:r>
                              <a:rPr lang="en-US" b="0" i="1" smtClean="0">
                                <a:latin typeface="Cambria Math" panose="02040503050406030204" pitchFamily="18" charset="0"/>
                                <a:ea typeface="Cambria Math" panose="02040503050406030204" pitchFamily="18" charset="0"/>
                              </a:rPr>
                              <m:t>𝑐𝑠</m:t>
                            </m:r>
                          </m:sup>
                        </m:sSubSup>
                        <m:r>
                          <a:rPr lang="en-US" i="1">
                            <a:latin typeface="Cambria Math" panose="02040503050406030204" pitchFamily="18" charset="0"/>
                            <a:ea typeface="Cambria Math" panose="02040503050406030204" pitchFamily="18" charset="0"/>
                          </a:rPr>
                          <m:t>,</m:t>
                        </m:r>
                        <m:acc>
                          <m:accPr>
                            <m:chr m:val="̂"/>
                            <m:ctrlPr>
                              <a:rPr lang="en-US" i="1">
                                <a:latin typeface="Cambria Math" panose="02040503050406030204" pitchFamily="18" charset="0"/>
                                <a:ea typeface="Cambria Math" panose="02040503050406030204" pitchFamily="18" charset="0"/>
                              </a:rPr>
                            </m:ctrlPr>
                          </m:accPr>
                          <m:e>
                            <m:sSubSup>
                              <m:sSubSupPr>
                                <m:ctrlPr>
                                  <a:rPr lang="en-US" i="1">
                                    <a:latin typeface="Cambria Math" panose="02040503050406030204" pitchFamily="18" charset="0"/>
                                    <a:ea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𝑌</m:t>
                                </m:r>
                              </m:e>
                              <m:sub>
                                <m:r>
                                  <a:rPr lang="en-US" i="1">
                                    <a:latin typeface="Cambria Math" panose="02040503050406030204" pitchFamily="18" charset="0"/>
                                    <a:ea typeface="Cambria Math" panose="02040503050406030204" pitchFamily="18" charset="0"/>
                                  </a:rPr>
                                  <m:t>𝑖</m:t>
                                </m:r>
                              </m:sub>
                              <m:sup>
                                <m:r>
                                  <a:rPr lang="en-US" b="0" i="1" smtClean="0">
                                    <a:latin typeface="Cambria Math" panose="02040503050406030204" pitchFamily="18" charset="0"/>
                                    <a:ea typeface="Cambria Math" panose="02040503050406030204" pitchFamily="18" charset="0"/>
                                  </a:rPr>
                                  <m:t>𝑐𝑠</m:t>
                                </m:r>
                              </m:sup>
                            </m:sSubSup>
                          </m:e>
                        </m:acc>
                      </m:e>
                    </m:d>
                    <m:r>
                      <a:rPr lang="en-US" b="0" i="1" smtClean="0">
                        <a:latin typeface="Cambria Math" panose="02040503050406030204" pitchFamily="18" charset="0"/>
                        <a:ea typeface="Cambria Math" panose="02040503050406030204" pitchFamily="18" charset="0"/>
                      </a:rPr>
                      <m:t>}</m:t>
                    </m:r>
                  </m:oMath>
                </a14:m>
                <a:r>
                  <a:rPr lang="en-US" dirty="0"/>
                  <a:t> </a:t>
                </a:r>
              </a:p>
            </p:txBody>
          </p:sp>
        </mc:Choice>
        <mc:Fallback xmlns="">
          <p:sp>
            <p:nvSpPr>
              <p:cNvPr id="3" name="Content Placeholder 2">
                <a:extLst>
                  <a:ext uri="{FF2B5EF4-FFF2-40B4-BE49-F238E27FC236}">
                    <a16:creationId xmlns:a16="http://schemas.microsoft.com/office/drawing/2014/main" id="{9D305AC9-A1B2-4B00-8C18-01B659D7C830}"/>
                  </a:ext>
                </a:extLst>
              </p:cNvPr>
              <p:cNvSpPr>
                <a:spLocks noGrp="1" noRot="1" noChangeAspect="1" noMove="1" noResize="1" noEditPoints="1" noAdjustHandles="1" noChangeArrowheads="1" noChangeShapeType="1" noTextEdit="1"/>
              </p:cNvSpPr>
              <p:nvPr>
                <p:ph idx="1"/>
              </p:nvPr>
            </p:nvSpPr>
            <p:spPr>
              <a:xfrm>
                <a:off x="838200" y="1382279"/>
                <a:ext cx="10515600" cy="4351338"/>
              </a:xfrm>
              <a:blipFill>
                <a:blip r:embed="rId2"/>
                <a:stretch>
                  <a:fillRect l="-1043" t="-1401" r="-1043"/>
                </a:stretch>
              </a:blipFill>
            </p:spPr>
            <p:txBody>
              <a:bodyPr/>
              <a:lstStyle/>
              <a:p>
                <a:r>
                  <a:rPr lang="en-US">
                    <a:noFill/>
                  </a:rPr>
                  <a:t> </a:t>
                </a:r>
              </a:p>
            </p:txBody>
          </p:sp>
        </mc:Fallback>
      </mc:AlternateContent>
      <p:sp>
        <p:nvSpPr>
          <p:cNvPr id="5" name="TextBox 4">
            <a:extLst>
              <a:ext uri="{FF2B5EF4-FFF2-40B4-BE49-F238E27FC236}">
                <a16:creationId xmlns:a16="http://schemas.microsoft.com/office/drawing/2014/main" id="{81FEA2FD-F9FB-4769-B0AE-FB3B96764F27}"/>
              </a:ext>
            </a:extLst>
          </p:cNvPr>
          <p:cNvSpPr txBox="1"/>
          <p:nvPr/>
        </p:nvSpPr>
        <p:spPr>
          <a:xfrm>
            <a:off x="230910" y="5733617"/>
            <a:ext cx="11333018" cy="1384995"/>
          </a:xfrm>
          <a:prstGeom prst="rect">
            <a:avLst/>
          </a:prstGeom>
          <a:noFill/>
        </p:spPr>
        <p:txBody>
          <a:bodyPr wrap="square">
            <a:spAutoFit/>
          </a:bodyPr>
          <a:lstStyle/>
          <a:p>
            <a:r>
              <a:rPr lang="en-US" sz="1400" dirty="0"/>
              <a:t>1. Gurunath Reddy M, Sanket Shah, Basil Abraham, Vikas Joshi and Sunayana Sitaram, “</a:t>
            </a:r>
            <a:r>
              <a:rPr lang="en-US" sz="1400" b="1" dirty="0"/>
              <a:t>Learning Not to Discriminate: Task Agnostic Learning for </a:t>
            </a:r>
          </a:p>
          <a:p>
            <a:r>
              <a:rPr lang="en-US" sz="1400" b="1" dirty="0"/>
              <a:t>Improving Monolingual and Code-switched Speech Recognition</a:t>
            </a:r>
            <a:r>
              <a:rPr lang="en-US" sz="1400" dirty="0"/>
              <a:t>”, Code-switching workshop, Interspeech 2020</a:t>
            </a:r>
          </a:p>
          <a:p>
            <a:r>
              <a:rPr lang="en-US" sz="1400" dirty="0"/>
              <a:t>2. Sanket Shah, Basil Abraham, Gurunath Reddy M, Sunayana Sitaram, Vikas Joshi, “</a:t>
            </a:r>
            <a:r>
              <a:rPr lang="en-US" sz="1400" b="1" dirty="0"/>
              <a:t>Learning to Recognize Code-switched Speech Without Forgetting Monolingual Speech Recognition</a:t>
            </a:r>
            <a:r>
              <a:rPr lang="en-US" sz="1400" dirty="0"/>
              <a:t>”, arXiv:2006.00782</a:t>
            </a:r>
          </a:p>
          <a:p>
            <a:endParaRPr lang="en-US" sz="1400" dirty="0"/>
          </a:p>
          <a:p>
            <a:endParaRPr lang="en-US" sz="1400" dirty="0"/>
          </a:p>
        </p:txBody>
      </p:sp>
    </p:spTree>
    <p:extLst>
      <p:ext uri="{BB962C8B-B14F-4D97-AF65-F5344CB8AC3E}">
        <p14:creationId xmlns:p14="http://schemas.microsoft.com/office/powerpoint/2010/main" val="24462074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6B6F21-A633-4316-9CF0-59B92729DA3D}"/>
              </a:ext>
            </a:extLst>
          </p:cNvPr>
          <p:cNvSpPr>
            <a:spLocks noGrp="1"/>
          </p:cNvSpPr>
          <p:nvPr>
            <p:ph type="title"/>
          </p:nvPr>
        </p:nvSpPr>
        <p:spPr>
          <a:xfrm>
            <a:off x="1005349" y="-137648"/>
            <a:ext cx="10515600" cy="1325563"/>
          </a:xfrm>
        </p:spPr>
        <p:txBody>
          <a:bodyPr/>
          <a:lstStyle/>
          <a:p>
            <a:r>
              <a:rPr lang="en-US" dirty="0"/>
              <a:t>Challenges in Indic language data</a:t>
            </a:r>
          </a:p>
        </p:txBody>
      </p:sp>
      <p:graphicFrame>
        <p:nvGraphicFramePr>
          <p:cNvPr id="9" name="Content Placeholder 8">
            <a:extLst>
              <a:ext uri="{FF2B5EF4-FFF2-40B4-BE49-F238E27FC236}">
                <a16:creationId xmlns:a16="http://schemas.microsoft.com/office/drawing/2014/main" id="{756058F6-5751-453C-A9CE-313FCC74AFF3}"/>
              </a:ext>
            </a:extLst>
          </p:cNvPr>
          <p:cNvGraphicFramePr>
            <a:graphicFrameLocks noGrp="1"/>
          </p:cNvGraphicFramePr>
          <p:nvPr>
            <p:ph idx="1"/>
            <p:extLst>
              <p:ext uri="{D42A27DB-BD31-4B8C-83A1-F6EECF244321}">
                <p14:modId xmlns:p14="http://schemas.microsoft.com/office/powerpoint/2010/main" val="252700244"/>
              </p:ext>
            </p:extLst>
          </p:nvPr>
        </p:nvGraphicFramePr>
        <p:xfrm>
          <a:off x="109977" y="1581663"/>
          <a:ext cx="5854888" cy="8106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extBox 2">
            <a:extLst>
              <a:ext uri="{FF2B5EF4-FFF2-40B4-BE49-F238E27FC236}">
                <a16:creationId xmlns:a16="http://schemas.microsoft.com/office/drawing/2014/main" id="{52BCD39B-445B-4FD1-8FB2-7D6B84D17BC6}"/>
              </a:ext>
            </a:extLst>
          </p:cNvPr>
          <p:cNvSpPr txBox="1"/>
          <p:nvPr/>
        </p:nvSpPr>
        <p:spPr>
          <a:xfrm>
            <a:off x="6998381" y="1581663"/>
            <a:ext cx="3708066" cy="1200329"/>
          </a:xfrm>
          <a:prstGeom prst="rect">
            <a:avLst/>
          </a:prstGeom>
          <a:noFill/>
        </p:spPr>
        <p:txBody>
          <a:bodyPr wrap="none" rtlCol="0">
            <a:spAutoFit/>
          </a:bodyPr>
          <a:lstStyle/>
          <a:p>
            <a:r>
              <a:rPr lang="en-US" dirty="0"/>
              <a:t>American English: 100K – 200K hours</a:t>
            </a:r>
          </a:p>
          <a:p>
            <a:r>
              <a:rPr lang="en-US" dirty="0"/>
              <a:t>European languages: 20K – 50K hours</a:t>
            </a:r>
          </a:p>
          <a:p>
            <a:r>
              <a:rPr lang="en-US" dirty="0"/>
              <a:t>Indian languages:  &lt; 10 K hours</a:t>
            </a:r>
          </a:p>
          <a:p>
            <a:endParaRPr lang="en-US" dirty="0"/>
          </a:p>
        </p:txBody>
      </p:sp>
    </p:spTree>
    <p:extLst>
      <p:ext uri="{BB962C8B-B14F-4D97-AF65-F5344CB8AC3E}">
        <p14:creationId xmlns:p14="http://schemas.microsoft.com/office/powerpoint/2010/main" val="2105275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0E1C7-BDF2-486F-B0A3-B85DC3FB778E}"/>
              </a:ext>
            </a:extLst>
          </p:cNvPr>
          <p:cNvSpPr>
            <a:spLocks noGrp="1"/>
          </p:cNvSpPr>
          <p:nvPr>
            <p:ph type="title"/>
          </p:nvPr>
        </p:nvSpPr>
        <p:spPr>
          <a:xfrm>
            <a:off x="838200" y="365125"/>
            <a:ext cx="10515600" cy="817965"/>
          </a:xfrm>
        </p:spPr>
        <p:txBody>
          <a:bodyPr/>
          <a:lstStyle/>
          <a:p>
            <a:r>
              <a:rPr lang="en-US" dirty="0"/>
              <a:t>Approaches in a nutshell</a:t>
            </a:r>
          </a:p>
        </p:txBody>
      </p:sp>
      <p:sp>
        <p:nvSpPr>
          <p:cNvPr id="11" name="TextBox 10">
            <a:extLst>
              <a:ext uri="{FF2B5EF4-FFF2-40B4-BE49-F238E27FC236}">
                <a16:creationId xmlns:a16="http://schemas.microsoft.com/office/drawing/2014/main" id="{99082782-E9D5-442A-AAF3-1F37CBA5EFB3}"/>
              </a:ext>
            </a:extLst>
          </p:cNvPr>
          <p:cNvSpPr txBox="1"/>
          <p:nvPr/>
        </p:nvSpPr>
        <p:spPr>
          <a:xfrm>
            <a:off x="179545" y="5271831"/>
            <a:ext cx="947633" cy="43088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sz="1100" dirty="0"/>
              <a:t>Monolingual acoustic data</a:t>
            </a:r>
          </a:p>
        </p:txBody>
      </p:sp>
      <p:sp>
        <p:nvSpPr>
          <p:cNvPr id="12" name="Google Shape;60;p14">
            <a:extLst>
              <a:ext uri="{FF2B5EF4-FFF2-40B4-BE49-F238E27FC236}">
                <a16:creationId xmlns:a16="http://schemas.microsoft.com/office/drawing/2014/main" id="{DE41B7AB-B6B4-4B42-BEC9-CDBB047691B9}"/>
              </a:ext>
            </a:extLst>
          </p:cNvPr>
          <p:cNvSpPr txBox="1">
            <a:spLocks noChangeArrowheads="1"/>
          </p:cNvSpPr>
          <p:nvPr/>
        </p:nvSpPr>
        <p:spPr bwMode="auto">
          <a:xfrm>
            <a:off x="145792" y="4542176"/>
            <a:ext cx="1018331" cy="402821"/>
          </a:xfrm>
          <a:prstGeom prst="rect">
            <a:avLst/>
          </a:prstGeom>
          <a:solidFill>
            <a:srgbClr val="EAD1DC"/>
          </a:solidFill>
          <a:ln w="9525">
            <a:solidFill>
              <a:srgbClr val="000000"/>
            </a:solidFill>
            <a:miter lim="800000"/>
            <a:headEnd/>
            <a:tailEnd/>
          </a:ln>
        </p:spPr>
        <p:txBody>
          <a:bodyPr lIns="91425" tIns="91425" rIns="91425" bIns="91425"/>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buClr>
                <a:srgbClr val="000000"/>
              </a:buClr>
              <a:buSzPts val="1100"/>
              <a:buFont typeface="Arial" panose="020B0604020202020204" pitchFamily="34" charset="0"/>
              <a:buNone/>
            </a:pPr>
            <a:r>
              <a:rPr lang="en-US" altLang="en-US" sz="1200" b="1" dirty="0">
                <a:solidFill>
                  <a:srgbClr val="000000"/>
                </a:solidFill>
              </a:rPr>
              <a:t>LSTM - 1</a:t>
            </a:r>
          </a:p>
        </p:txBody>
      </p:sp>
      <p:sp>
        <p:nvSpPr>
          <p:cNvPr id="13" name="Google Shape;60;p14">
            <a:extLst>
              <a:ext uri="{FF2B5EF4-FFF2-40B4-BE49-F238E27FC236}">
                <a16:creationId xmlns:a16="http://schemas.microsoft.com/office/drawing/2014/main" id="{44146CE0-6F35-425B-A8CC-D23CA84BD859}"/>
              </a:ext>
            </a:extLst>
          </p:cNvPr>
          <p:cNvSpPr txBox="1">
            <a:spLocks noChangeArrowheads="1"/>
          </p:cNvSpPr>
          <p:nvPr/>
        </p:nvSpPr>
        <p:spPr bwMode="auto">
          <a:xfrm>
            <a:off x="108847" y="3150842"/>
            <a:ext cx="1092222" cy="402821"/>
          </a:xfrm>
          <a:prstGeom prst="rect">
            <a:avLst/>
          </a:prstGeom>
          <a:solidFill>
            <a:srgbClr val="EAD1DC"/>
          </a:solidFill>
          <a:ln w="9525">
            <a:solidFill>
              <a:srgbClr val="000000"/>
            </a:solidFill>
            <a:miter lim="800000"/>
            <a:headEnd/>
            <a:tailEnd/>
          </a:ln>
        </p:spPr>
        <p:txBody>
          <a:bodyPr lIns="91425" tIns="91425" rIns="91425" bIns="91425"/>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buClr>
                <a:srgbClr val="000000"/>
              </a:buClr>
              <a:buSzPts val="1100"/>
              <a:buFont typeface="Arial" panose="020B0604020202020204" pitchFamily="34" charset="0"/>
              <a:buNone/>
            </a:pPr>
            <a:r>
              <a:rPr lang="en-US" altLang="en-US" sz="1200" b="1" dirty="0">
                <a:solidFill>
                  <a:srgbClr val="000000"/>
                </a:solidFill>
              </a:rPr>
              <a:t>LSTM - 6</a:t>
            </a:r>
          </a:p>
        </p:txBody>
      </p:sp>
      <p:cxnSp>
        <p:nvCxnSpPr>
          <p:cNvPr id="15" name="Straight Connector 14">
            <a:extLst>
              <a:ext uri="{FF2B5EF4-FFF2-40B4-BE49-F238E27FC236}">
                <a16:creationId xmlns:a16="http://schemas.microsoft.com/office/drawing/2014/main" id="{57B3FBA0-BDC5-4312-B9B2-59E56DD2461B}"/>
              </a:ext>
            </a:extLst>
          </p:cNvPr>
          <p:cNvCxnSpPr>
            <a:cxnSpLocks/>
            <a:stCxn id="12" idx="0"/>
            <a:endCxn id="13" idx="2"/>
          </p:cNvCxnSpPr>
          <p:nvPr/>
        </p:nvCxnSpPr>
        <p:spPr>
          <a:xfrm flipV="1">
            <a:off x="654958" y="3553663"/>
            <a:ext cx="0" cy="988513"/>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F0756AAE-CDFE-4796-A252-EAE15F56E758}"/>
              </a:ext>
            </a:extLst>
          </p:cNvPr>
          <p:cNvCxnSpPr>
            <a:cxnSpLocks/>
            <a:stCxn id="11" idx="0"/>
            <a:endCxn id="12" idx="2"/>
          </p:cNvCxnSpPr>
          <p:nvPr/>
        </p:nvCxnSpPr>
        <p:spPr>
          <a:xfrm flipV="1">
            <a:off x="653362" y="4944997"/>
            <a:ext cx="1596" cy="3268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48AB6D67-45FF-45F5-B83A-06F32AB2333D}"/>
              </a:ext>
            </a:extLst>
          </p:cNvPr>
          <p:cNvSpPr/>
          <p:nvPr/>
        </p:nvSpPr>
        <p:spPr>
          <a:xfrm>
            <a:off x="108847" y="2354206"/>
            <a:ext cx="1092222" cy="4520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FC with </a:t>
            </a:r>
            <a:r>
              <a:rPr lang="en-US" sz="1400" dirty="0" err="1"/>
              <a:t>softmax</a:t>
            </a:r>
            <a:endParaRPr lang="en-US" sz="1400" dirty="0"/>
          </a:p>
        </p:txBody>
      </p:sp>
      <p:cxnSp>
        <p:nvCxnSpPr>
          <p:cNvPr id="22" name="Straight Arrow Connector 21">
            <a:extLst>
              <a:ext uri="{FF2B5EF4-FFF2-40B4-BE49-F238E27FC236}">
                <a16:creationId xmlns:a16="http://schemas.microsoft.com/office/drawing/2014/main" id="{D9A97CA5-78EE-4252-B28A-C0DCAF94208B}"/>
              </a:ext>
            </a:extLst>
          </p:cNvPr>
          <p:cNvCxnSpPr>
            <a:cxnSpLocks/>
            <a:stCxn id="13" idx="0"/>
            <a:endCxn id="20" idx="2"/>
          </p:cNvCxnSpPr>
          <p:nvPr/>
        </p:nvCxnSpPr>
        <p:spPr>
          <a:xfrm flipV="1">
            <a:off x="654958" y="2806268"/>
            <a:ext cx="0" cy="3445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4BD0238F-8398-48CB-BD0D-74330EC73916}"/>
              </a:ext>
            </a:extLst>
          </p:cNvPr>
          <p:cNvSpPr txBox="1"/>
          <p:nvPr/>
        </p:nvSpPr>
        <p:spPr>
          <a:xfrm>
            <a:off x="108847" y="1818812"/>
            <a:ext cx="1055276"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sz="1200" dirty="0"/>
              <a:t>Monolingual target</a:t>
            </a:r>
          </a:p>
        </p:txBody>
      </p:sp>
      <p:sp>
        <p:nvSpPr>
          <p:cNvPr id="53" name="TextBox 52">
            <a:extLst>
              <a:ext uri="{FF2B5EF4-FFF2-40B4-BE49-F238E27FC236}">
                <a16:creationId xmlns:a16="http://schemas.microsoft.com/office/drawing/2014/main" id="{BA80F30C-8D8D-45FB-8620-3AE5556AD98A}"/>
              </a:ext>
            </a:extLst>
          </p:cNvPr>
          <p:cNvSpPr txBox="1"/>
          <p:nvPr/>
        </p:nvSpPr>
        <p:spPr>
          <a:xfrm>
            <a:off x="7585" y="5907033"/>
            <a:ext cx="1291552" cy="584775"/>
          </a:xfrm>
          <a:prstGeom prst="rect">
            <a:avLst/>
          </a:prstGeom>
          <a:solidFill>
            <a:schemeClr val="accent4">
              <a:lumMod val="40000"/>
              <a:lumOff val="60000"/>
            </a:schemeClr>
          </a:solidFill>
        </p:spPr>
        <p:txBody>
          <a:bodyPr wrap="square" rtlCol="0">
            <a:spAutoFit/>
          </a:bodyPr>
          <a:lstStyle/>
          <a:p>
            <a:r>
              <a:rPr lang="en-US" sz="1600" dirty="0"/>
              <a:t>Monolingual training</a:t>
            </a:r>
          </a:p>
        </p:txBody>
      </p:sp>
      <p:sp>
        <p:nvSpPr>
          <p:cNvPr id="55" name="TextBox 54">
            <a:extLst>
              <a:ext uri="{FF2B5EF4-FFF2-40B4-BE49-F238E27FC236}">
                <a16:creationId xmlns:a16="http://schemas.microsoft.com/office/drawing/2014/main" id="{9CB8FE3B-8D5D-4C94-8029-2AFC6A2B0C63}"/>
              </a:ext>
            </a:extLst>
          </p:cNvPr>
          <p:cNvSpPr txBox="1"/>
          <p:nvPr/>
        </p:nvSpPr>
        <p:spPr>
          <a:xfrm>
            <a:off x="1507691" y="5907033"/>
            <a:ext cx="1291552" cy="584775"/>
          </a:xfrm>
          <a:prstGeom prst="rect">
            <a:avLst/>
          </a:prstGeom>
          <a:solidFill>
            <a:schemeClr val="accent4">
              <a:lumMod val="40000"/>
              <a:lumOff val="60000"/>
            </a:schemeClr>
          </a:solidFill>
        </p:spPr>
        <p:txBody>
          <a:bodyPr wrap="square" rtlCol="0">
            <a:spAutoFit/>
          </a:bodyPr>
          <a:lstStyle/>
          <a:p>
            <a:r>
              <a:rPr lang="en-US" sz="1600" dirty="0"/>
              <a:t>Code-mixed training</a:t>
            </a:r>
          </a:p>
        </p:txBody>
      </p:sp>
      <p:sp>
        <p:nvSpPr>
          <p:cNvPr id="57" name="TextBox 56">
            <a:extLst>
              <a:ext uri="{FF2B5EF4-FFF2-40B4-BE49-F238E27FC236}">
                <a16:creationId xmlns:a16="http://schemas.microsoft.com/office/drawing/2014/main" id="{BF349D3D-B052-43FD-984A-AB68668A486B}"/>
              </a:ext>
            </a:extLst>
          </p:cNvPr>
          <p:cNvSpPr txBox="1"/>
          <p:nvPr/>
        </p:nvSpPr>
        <p:spPr>
          <a:xfrm>
            <a:off x="3267111" y="5937214"/>
            <a:ext cx="1168479" cy="584775"/>
          </a:xfrm>
          <a:prstGeom prst="rect">
            <a:avLst/>
          </a:prstGeom>
          <a:solidFill>
            <a:schemeClr val="accent4">
              <a:lumMod val="40000"/>
              <a:lumOff val="60000"/>
            </a:schemeClr>
          </a:solidFill>
        </p:spPr>
        <p:txBody>
          <a:bodyPr wrap="square" rtlCol="0">
            <a:spAutoFit/>
          </a:bodyPr>
          <a:lstStyle/>
          <a:p>
            <a:r>
              <a:rPr lang="en-US" sz="1600" dirty="0"/>
              <a:t>Pooled training</a:t>
            </a:r>
          </a:p>
        </p:txBody>
      </p:sp>
      <p:sp>
        <p:nvSpPr>
          <p:cNvPr id="59" name="TextBox 58">
            <a:extLst>
              <a:ext uri="{FF2B5EF4-FFF2-40B4-BE49-F238E27FC236}">
                <a16:creationId xmlns:a16="http://schemas.microsoft.com/office/drawing/2014/main" id="{340AE32E-6236-4FFD-B597-E932F5BB3660}"/>
              </a:ext>
            </a:extLst>
          </p:cNvPr>
          <p:cNvSpPr txBox="1"/>
          <p:nvPr/>
        </p:nvSpPr>
        <p:spPr>
          <a:xfrm>
            <a:off x="4739508" y="5907502"/>
            <a:ext cx="1389324" cy="830997"/>
          </a:xfrm>
          <a:prstGeom prst="rect">
            <a:avLst/>
          </a:prstGeom>
          <a:solidFill>
            <a:schemeClr val="accent4">
              <a:lumMod val="40000"/>
              <a:lumOff val="60000"/>
            </a:schemeClr>
          </a:solidFill>
        </p:spPr>
        <p:txBody>
          <a:bodyPr wrap="square" rtlCol="0">
            <a:spAutoFit/>
          </a:bodyPr>
          <a:lstStyle/>
          <a:p>
            <a:r>
              <a:rPr lang="en-US" sz="1600" dirty="0"/>
              <a:t>Fine-tuning training (with KLD)</a:t>
            </a:r>
          </a:p>
        </p:txBody>
      </p:sp>
      <p:sp>
        <p:nvSpPr>
          <p:cNvPr id="77" name="TextBox 76">
            <a:extLst>
              <a:ext uri="{FF2B5EF4-FFF2-40B4-BE49-F238E27FC236}">
                <a16:creationId xmlns:a16="http://schemas.microsoft.com/office/drawing/2014/main" id="{3ACEF85F-8904-47D4-85A5-1C9BF2FA087B}"/>
              </a:ext>
            </a:extLst>
          </p:cNvPr>
          <p:cNvSpPr txBox="1"/>
          <p:nvPr/>
        </p:nvSpPr>
        <p:spPr>
          <a:xfrm>
            <a:off x="6813238" y="5907502"/>
            <a:ext cx="1389324" cy="369332"/>
          </a:xfrm>
          <a:prstGeom prst="rect">
            <a:avLst/>
          </a:prstGeom>
          <a:solidFill>
            <a:schemeClr val="accent4">
              <a:lumMod val="40000"/>
              <a:lumOff val="60000"/>
            </a:schemeClr>
          </a:solidFill>
        </p:spPr>
        <p:txBody>
          <a:bodyPr wrap="square" rtlCol="0">
            <a:spAutoFit/>
          </a:bodyPr>
          <a:lstStyle/>
          <a:p>
            <a:r>
              <a:rPr lang="en-US" dirty="0"/>
              <a:t>LWF</a:t>
            </a:r>
          </a:p>
        </p:txBody>
      </p:sp>
      <p:sp>
        <p:nvSpPr>
          <p:cNvPr id="86" name="TextBox 85">
            <a:extLst>
              <a:ext uri="{FF2B5EF4-FFF2-40B4-BE49-F238E27FC236}">
                <a16:creationId xmlns:a16="http://schemas.microsoft.com/office/drawing/2014/main" id="{7D3BE2A0-958F-4AB6-A01D-4B722B029B13}"/>
              </a:ext>
            </a:extLst>
          </p:cNvPr>
          <p:cNvSpPr txBox="1"/>
          <p:nvPr/>
        </p:nvSpPr>
        <p:spPr>
          <a:xfrm>
            <a:off x="1728537" y="5271831"/>
            <a:ext cx="947633" cy="43088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sz="1100" dirty="0"/>
              <a:t>Code-mixed acoustic data</a:t>
            </a:r>
          </a:p>
        </p:txBody>
      </p:sp>
      <p:sp>
        <p:nvSpPr>
          <p:cNvPr id="87" name="Google Shape;60;p14">
            <a:extLst>
              <a:ext uri="{FF2B5EF4-FFF2-40B4-BE49-F238E27FC236}">
                <a16:creationId xmlns:a16="http://schemas.microsoft.com/office/drawing/2014/main" id="{C84A81A7-8685-416B-975D-BF1EF8BD39A7}"/>
              </a:ext>
            </a:extLst>
          </p:cNvPr>
          <p:cNvSpPr txBox="1">
            <a:spLocks noChangeArrowheads="1"/>
          </p:cNvSpPr>
          <p:nvPr/>
        </p:nvSpPr>
        <p:spPr bwMode="auto">
          <a:xfrm>
            <a:off x="1694784" y="4542176"/>
            <a:ext cx="1018331" cy="402821"/>
          </a:xfrm>
          <a:prstGeom prst="rect">
            <a:avLst/>
          </a:prstGeom>
          <a:solidFill>
            <a:srgbClr val="EAD1DC"/>
          </a:solidFill>
          <a:ln w="9525">
            <a:solidFill>
              <a:srgbClr val="000000"/>
            </a:solidFill>
            <a:miter lim="800000"/>
            <a:headEnd/>
            <a:tailEnd/>
          </a:ln>
        </p:spPr>
        <p:txBody>
          <a:bodyPr lIns="91425" tIns="91425" rIns="91425" bIns="91425"/>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buClr>
                <a:srgbClr val="000000"/>
              </a:buClr>
              <a:buSzPts val="1100"/>
              <a:buFont typeface="Arial" panose="020B0604020202020204" pitchFamily="34" charset="0"/>
              <a:buNone/>
            </a:pPr>
            <a:r>
              <a:rPr lang="en-US" altLang="en-US" sz="1200" b="1" dirty="0">
                <a:solidFill>
                  <a:srgbClr val="000000"/>
                </a:solidFill>
              </a:rPr>
              <a:t>LSTM - 1</a:t>
            </a:r>
          </a:p>
        </p:txBody>
      </p:sp>
      <p:sp>
        <p:nvSpPr>
          <p:cNvPr id="88" name="Google Shape;60;p14">
            <a:extLst>
              <a:ext uri="{FF2B5EF4-FFF2-40B4-BE49-F238E27FC236}">
                <a16:creationId xmlns:a16="http://schemas.microsoft.com/office/drawing/2014/main" id="{13B04860-2A1A-4E47-826D-FDF4B15CC4B0}"/>
              </a:ext>
            </a:extLst>
          </p:cNvPr>
          <p:cNvSpPr txBox="1">
            <a:spLocks noChangeArrowheads="1"/>
          </p:cNvSpPr>
          <p:nvPr/>
        </p:nvSpPr>
        <p:spPr bwMode="auto">
          <a:xfrm>
            <a:off x="1657839" y="3150842"/>
            <a:ext cx="1092222" cy="402821"/>
          </a:xfrm>
          <a:prstGeom prst="rect">
            <a:avLst/>
          </a:prstGeom>
          <a:solidFill>
            <a:srgbClr val="EAD1DC"/>
          </a:solidFill>
          <a:ln w="9525">
            <a:solidFill>
              <a:srgbClr val="000000"/>
            </a:solidFill>
            <a:miter lim="800000"/>
            <a:headEnd/>
            <a:tailEnd/>
          </a:ln>
        </p:spPr>
        <p:txBody>
          <a:bodyPr lIns="91425" tIns="91425" rIns="91425" bIns="91425"/>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buClr>
                <a:srgbClr val="000000"/>
              </a:buClr>
              <a:buSzPts val="1100"/>
              <a:buFont typeface="Arial" panose="020B0604020202020204" pitchFamily="34" charset="0"/>
              <a:buNone/>
            </a:pPr>
            <a:r>
              <a:rPr lang="en-US" altLang="en-US" sz="1200" b="1" dirty="0">
                <a:solidFill>
                  <a:srgbClr val="000000"/>
                </a:solidFill>
              </a:rPr>
              <a:t>LSTM - 6</a:t>
            </a:r>
          </a:p>
        </p:txBody>
      </p:sp>
      <p:cxnSp>
        <p:nvCxnSpPr>
          <p:cNvPr id="89" name="Straight Connector 88">
            <a:extLst>
              <a:ext uri="{FF2B5EF4-FFF2-40B4-BE49-F238E27FC236}">
                <a16:creationId xmlns:a16="http://schemas.microsoft.com/office/drawing/2014/main" id="{6FCE13F5-BC62-47F5-8EF9-B9B56E13D0F4}"/>
              </a:ext>
            </a:extLst>
          </p:cNvPr>
          <p:cNvCxnSpPr>
            <a:cxnSpLocks/>
            <a:stCxn id="87" idx="0"/>
            <a:endCxn id="88" idx="2"/>
          </p:cNvCxnSpPr>
          <p:nvPr/>
        </p:nvCxnSpPr>
        <p:spPr>
          <a:xfrm flipV="1">
            <a:off x="2203950" y="3553663"/>
            <a:ext cx="0" cy="988513"/>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ADAF0339-4069-48E8-9C4D-7BE590396BC6}"/>
              </a:ext>
            </a:extLst>
          </p:cNvPr>
          <p:cNvCxnSpPr>
            <a:cxnSpLocks/>
            <a:stCxn id="86" idx="0"/>
            <a:endCxn id="87" idx="2"/>
          </p:cNvCxnSpPr>
          <p:nvPr/>
        </p:nvCxnSpPr>
        <p:spPr>
          <a:xfrm flipV="1">
            <a:off x="2202354" y="4944997"/>
            <a:ext cx="1596" cy="3268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1" name="Rectangle 90">
            <a:extLst>
              <a:ext uri="{FF2B5EF4-FFF2-40B4-BE49-F238E27FC236}">
                <a16:creationId xmlns:a16="http://schemas.microsoft.com/office/drawing/2014/main" id="{B71740FC-9D3D-437C-9C9C-03BE9C6D5B0D}"/>
              </a:ext>
            </a:extLst>
          </p:cNvPr>
          <p:cNvSpPr/>
          <p:nvPr/>
        </p:nvSpPr>
        <p:spPr>
          <a:xfrm>
            <a:off x="1657839" y="2354206"/>
            <a:ext cx="1092222" cy="4520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FC with </a:t>
            </a:r>
            <a:r>
              <a:rPr lang="en-US" sz="1400" dirty="0" err="1"/>
              <a:t>softmax</a:t>
            </a:r>
            <a:endParaRPr lang="en-US" sz="1400" dirty="0"/>
          </a:p>
        </p:txBody>
      </p:sp>
      <p:cxnSp>
        <p:nvCxnSpPr>
          <p:cNvPr id="92" name="Straight Arrow Connector 91">
            <a:extLst>
              <a:ext uri="{FF2B5EF4-FFF2-40B4-BE49-F238E27FC236}">
                <a16:creationId xmlns:a16="http://schemas.microsoft.com/office/drawing/2014/main" id="{F90C940F-D8AE-4E26-828B-C5D5747CDE93}"/>
              </a:ext>
            </a:extLst>
          </p:cNvPr>
          <p:cNvCxnSpPr>
            <a:cxnSpLocks/>
            <a:stCxn id="88" idx="0"/>
            <a:endCxn id="91" idx="2"/>
          </p:cNvCxnSpPr>
          <p:nvPr/>
        </p:nvCxnSpPr>
        <p:spPr>
          <a:xfrm flipV="1">
            <a:off x="2203950" y="2806268"/>
            <a:ext cx="0" cy="3445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3" name="TextBox 92">
            <a:extLst>
              <a:ext uri="{FF2B5EF4-FFF2-40B4-BE49-F238E27FC236}">
                <a16:creationId xmlns:a16="http://schemas.microsoft.com/office/drawing/2014/main" id="{A54F5C6E-46A1-4696-84C5-A79DEE85C523}"/>
              </a:ext>
            </a:extLst>
          </p:cNvPr>
          <p:cNvSpPr txBox="1"/>
          <p:nvPr/>
        </p:nvSpPr>
        <p:spPr>
          <a:xfrm>
            <a:off x="1657839" y="1818812"/>
            <a:ext cx="1055276"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sz="1200" dirty="0"/>
              <a:t>Code-mixed target</a:t>
            </a:r>
          </a:p>
        </p:txBody>
      </p:sp>
      <p:sp>
        <p:nvSpPr>
          <p:cNvPr id="94" name="TextBox 93">
            <a:extLst>
              <a:ext uri="{FF2B5EF4-FFF2-40B4-BE49-F238E27FC236}">
                <a16:creationId xmlns:a16="http://schemas.microsoft.com/office/drawing/2014/main" id="{1B9DF723-CC01-4F73-A23C-0C290C07E802}"/>
              </a:ext>
            </a:extLst>
          </p:cNvPr>
          <p:cNvSpPr txBox="1"/>
          <p:nvPr/>
        </p:nvSpPr>
        <p:spPr>
          <a:xfrm>
            <a:off x="3377535" y="5271831"/>
            <a:ext cx="947633" cy="43088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sz="1100" dirty="0"/>
              <a:t>Pooled acoustic data</a:t>
            </a:r>
          </a:p>
        </p:txBody>
      </p:sp>
      <p:sp>
        <p:nvSpPr>
          <p:cNvPr id="95" name="Google Shape;60;p14">
            <a:extLst>
              <a:ext uri="{FF2B5EF4-FFF2-40B4-BE49-F238E27FC236}">
                <a16:creationId xmlns:a16="http://schemas.microsoft.com/office/drawing/2014/main" id="{B1CE153B-017B-4C83-BD5D-8E3B506D452A}"/>
              </a:ext>
            </a:extLst>
          </p:cNvPr>
          <p:cNvSpPr txBox="1">
            <a:spLocks noChangeArrowheads="1"/>
          </p:cNvSpPr>
          <p:nvPr/>
        </p:nvSpPr>
        <p:spPr bwMode="auto">
          <a:xfrm>
            <a:off x="3343782" y="4542176"/>
            <a:ext cx="1018331" cy="402821"/>
          </a:xfrm>
          <a:prstGeom prst="rect">
            <a:avLst/>
          </a:prstGeom>
          <a:solidFill>
            <a:srgbClr val="EAD1DC"/>
          </a:solidFill>
          <a:ln w="9525">
            <a:solidFill>
              <a:srgbClr val="000000"/>
            </a:solidFill>
            <a:miter lim="800000"/>
            <a:headEnd/>
            <a:tailEnd/>
          </a:ln>
        </p:spPr>
        <p:txBody>
          <a:bodyPr lIns="91425" tIns="91425" rIns="91425" bIns="91425"/>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buClr>
                <a:srgbClr val="000000"/>
              </a:buClr>
              <a:buSzPts val="1100"/>
              <a:buFont typeface="Arial" panose="020B0604020202020204" pitchFamily="34" charset="0"/>
              <a:buNone/>
            </a:pPr>
            <a:r>
              <a:rPr lang="en-US" altLang="en-US" sz="1200" b="1" dirty="0">
                <a:solidFill>
                  <a:srgbClr val="000000"/>
                </a:solidFill>
              </a:rPr>
              <a:t>LSTM - 1</a:t>
            </a:r>
          </a:p>
        </p:txBody>
      </p:sp>
      <p:sp>
        <p:nvSpPr>
          <p:cNvPr id="96" name="Google Shape;60;p14">
            <a:extLst>
              <a:ext uri="{FF2B5EF4-FFF2-40B4-BE49-F238E27FC236}">
                <a16:creationId xmlns:a16="http://schemas.microsoft.com/office/drawing/2014/main" id="{DD970405-68C0-4CE7-8CDF-66199CAEA67D}"/>
              </a:ext>
            </a:extLst>
          </p:cNvPr>
          <p:cNvSpPr txBox="1">
            <a:spLocks noChangeArrowheads="1"/>
          </p:cNvSpPr>
          <p:nvPr/>
        </p:nvSpPr>
        <p:spPr bwMode="auto">
          <a:xfrm>
            <a:off x="3306837" y="3150842"/>
            <a:ext cx="1092222" cy="402821"/>
          </a:xfrm>
          <a:prstGeom prst="rect">
            <a:avLst/>
          </a:prstGeom>
          <a:solidFill>
            <a:srgbClr val="EAD1DC"/>
          </a:solidFill>
          <a:ln w="9525">
            <a:solidFill>
              <a:srgbClr val="000000"/>
            </a:solidFill>
            <a:miter lim="800000"/>
            <a:headEnd/>
            <a:tailEnd/>
          </a:ln>
        </p:spPr>
        <p:txBody>
          <a:bodyPr lIns="91425" tIns="91425" rIns="91425" bIns="91425"/>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buClr>
                <a:srgbClr val="000000"/>
              </a:buClr>
              <a:buSzPts val="1100"/>
              <a:buFont typeface="Arial" panose="020B0604020202020204" pitchFamily="34" charset="0"/>
              <a:buNone/>
            </a:pPr>
            <a:r>
              <a:rPr lang="en-US" altLang="en-US" sz="1200" b="1" dirty="0">
                <a:solidFill>
                  <a:srgbClr val="000000"/>
                </a:solidFill>
              </a:rPr>
              <a:t>LSTM - 6</a:t>
            </a:r>
          </a:p>
        </p:txBody>
      </p:sp>
      <p:cxnSp>
        <p:nvCxnSpPr>
          <p:cNvPr id="97" name="Straight Connector 96">
            <a:extLst>
              <a:ext uri="{FF2B5EF4-FFF2-40B4-BE49-F238E27FC236}">
                <a16:creationId xmlns:a16="http://schemas.microsoft.com/office/drawing/2014/main" id="{5982C652-A033-44D0-B0F7-6AB7C14DD3A7}"/>
              </a:ext>
            </a:extLst>
          </p:cNvPr>
          <p:cNvCxnSpPr>
            <a:cxnSpLocks/>
            <a:stCxn id="95" idx="0"/>
            <a:endCxn id="96" idx="2"/>
          </p:cNvCxnSpPr>
          <p:nvPr/>
        </p:nvCxnSpPr>
        <p:spPr>
          <a:xfrm flipV="1">
            <a:off x="3852948" y="3553663"/>
            <a:ext cx="0" cy="988513"/>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cxnSp>
        <p:nvCxnSpPr>
          <p:cNvPr id="98" name="Straight Arrow Connector 97">
            <a:extLst>
              <a:ext uri="{FF2B5EF4-FFF2-40B4-BE49-F238E27FC236}">
                <a16:creationId xmlns:a16="http://schemas.microsoft.com/office/drawing/2014/main" id="{D5989BB0-E1CC-40A2-AC3E-992A066CAA77}"/>
              </a:ext>
            </a:extLst>
          </p:cNvPr>
          <p:cNvCxnSpPr>
            <a:cxnSpLocks/>
            <a:stCxn id="94" idx="0"/>
            <a:endCxn id="95" idx="2"/>
          </p:cNvCxnSpPr>
          <p:nvPr/>
        </p:nvCxnSpPr>
        <p:spPr>
          <a:xfrm flipV="1">
            <a:off x="3851352" y="4944997"/>
            <a:ext cx="1596" cy="3268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9" name="Rectangle 98">
            <a:extLst>
              <a:ext uri="{FF2B5EF4-FFF2-40B4-BE49-F238E27FC236}">
                <a16:creationId xmlns:a16="http://schemas.microsoft.com/office/drawing/2014/main" id="{7A0BAC31-05C9-49CD-BF36-B7BED92471C7}"/>
              </a:ext>
            </a:extLst>
          </p:cNvPr>
          <p:cNvSpPr/>
          <p:nvPr/>
        </p:nvSpPr>
        <p:spPr>
          <a:xfrm>
            <a:off x="3306837" y="2354206"/>
            <a:ext cx="1092222" cy="4520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FC with </a:t>
            </a:r>
            <a:r>
              <a:rPr lang="en-US" sz="1400" dirty="0" err="1"/>
              <a:t>softmax</a:t>
            </a:r>
            <a:endParaRPr lang="en-US" sz="1400" dirty="0"/>
          </a:p>
        </p:txBody>
      </p:sp>
      <p:cxnSp>
        <p:nvCxnSpPr>
          <p:cNvPr id="100" name="Straight Arrow Connector 99">
            <a:extLst>
              <a:ext uri="{FF2B5EF4-FFF2-40B4-BE49-F238E27FC236}">
                <a16:creationId xmlns:a16="http://schemas.microsoft.com/office/drawing/2014/main" id="{83505579-ACE2-4217-AA30-036FABE9CB6F}"/>
              </a:ext>
            </a:extLst>
          </p:cNvPr>
          <p:cNvCxnSpPr>
            <a:cxnSpLocks/>
            <a:stCxn id="96" idx="0"/>
            <a:endCxn id="99" idx="2"/>
          </p:cNvCxnSpPr>
          <p:nvPr/>
        </p:nvCxnSpPr>
        <p:spPr>
          <a:xfrm flipV="1">
            <a:off x="3852948" y="2806268"/>
            <a:ext cx="0" cy="3445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1" name="TextBox 100">
            <a:extLst>
              <a:ext uri="{FF2B5EF4-FFF2-40B4-BE49-F238E27FC236}">
                <a16:creationId xmlns:a16="http://schemas.microsoft.com/office/drawing/2014/main" id="{B0EB1172-B38C-4F15-9AEE-4DAC67868E7C}"/>
              </a:ext>
            </a:extLst>
          </p:cNvPr>
          <p:cNvSpPr txBox="1"/>
          <p:nvPr/>
        </p:nvSpPr>
        <p:spPr>
          <a:xfrm>
            <a:off x="3306837" y="1818812"/>
            <a:ext cx="1055276" cy="27699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sz="1200" dirty="0"/>
              <a:t>Pooled target</a:t>
            </a:r>
          </a:p>
        </p:txBody>
      </p:sp>
      <p:sp>
        <p:nvSpPr>
          <p:cNvPr id="102" name="TextBox 101">
            <a:extLst>
              <a:ext uri="{FF2B5EF4-FFF2-40B4-BE49-F238E27FC236}">
                <a16:creationId xmlns:a16="http://schemas.microsoft.com/office/drawing/2014/main" id="{60780E4C-11EF-43C9-AE35-95CFC6F778CA}"/>
              </a:ext>
            </a:extLst>
          </p:cNvPr>
          <p:cNvSpPr txBox="1"/>
          <p:nvPr/>
        </p:nvSpPr>
        <p:spPr>
          <a:xfrm>
            <a:off x="4977327" y="5271831"/>
            <a:ext cx="947633" cy="43088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sz="1100" dirty="0"/>
              <a:t>Code-mixed acoustic data</a:t>
            </a:r>
          </a:p>
        </p:txBody>
      </p:sp>
      <p:sp>
        <p:nvSpPr>
          <p:cNvPr id="103" name="Google Shape;60;p14">
            <a:extLst>
              <a:ext uri="{FF2B5EF4-FFF2-40B4-BE49-F238E27FC236}">
                <a16:creationId xmlns:a16="http://schemas.microsoft.com/office/drawing/2014/main" id="{F94DCB4B-7205-4172-901C-88B3BF7C0874}"/>
              </a:ext>
            </a:extLst>
          </p:cNvPr>
          <p:cNvSpPr txBox="1">
            <a:spLocks noChangeArrowheads="1"/>
          </p:cNvSpPr>
          <p:nvPr/>
        </p:nvSpPr>
        <p:spPr bwMode="auto">
          <a:xfrm>
            <a:off x="4943574" y="4542176"/>
            <a:ext cx="1018331" cy="402821"/>
          </a:xfrm>
          <a:prstGeom prst="rect">
            <a:avLst/>
          </a:prstGeom>
          <a:solidFill>
            <a:srgbClr val="EAD1DC"/>
          </a:solidFill>
          <a:ln w="9525">
            <a:solidFill>
              <a:srgbClr val="000000"/>
            </a:solidFill>
            <a:miter lim="800000"/>
            <a:headEnd/>
            <a:tailEnd/>
          </a:ln>
        </p:spPr>
        <p:txBody>
          <a:bodyPr lIns="91425" tIns="91425" rIns="91425" bIns="91425"/>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buClr>
                <a:srgbClr val="000000"/>
              </a:buClr>
              <a:buSzPts val="1100"/>
              <a:buFont typeface="Arial" panose="020B0604020202020204" pitchFamily="34" charset="0"/>
              <a:buNone/>
            </a:pPr>
            <a:r>
              <a:rPr lang="en-US" altLang="en-US" sz="1200" b="1" dirty="0">
                <a:solidFill>
                  <a:srgbClr val="000000"/>
                </a:solidFill>
              </a:rPr>
              <a:t>LSTM - 1</a:t>
            </a:r>
          </a:p>
        </p:txBody>
      </p:sp>
      <p:sp>
        <p:nvSpPr>
          <p:cNvPr id="104" name="Google Shape;60;p14">
            <a:extLst>
              <a:ext uri="{FF2B5EF4-FFF2-40B4-BE49-F238E27FC236}">
                <a16:creationId xmlns:a16="http://schemas.microsoft.com/office/drawing/2014/main" id="{1AAABCF3-ABB1-4860-B6E3-631DFB6EC5B1}"/>
              </a:ext>
            </a:extLst>
          </p:cNvPr>
          <p:cNvSpPr txBox="1">
            <a:spLocks noChangeArrowheads="1"/>
          </p:cNvSpPr>
          <p:nvPr/>
        </p:nvSpPr>
        <p:spPr bwMode="auto">
          <a:xfrm>
            <a:off x="4906629" y="3150842"/>
            <a:ext cx="1092222" cy="402821"/>
          </a:xfrm>
          <a:prstGeom prst="rect">
            <a:avLst/>
          </a:prstGeom>
          <a:solidFill>
            <a:srgbClr val="EAD1DC"/>
          </a:solidFill>
          <a:ln w="9525">
            <a:solidFill>
              <a:srgbClr val="000000"/>
            </a:solidFill>
            <a:miter lim="800000"/>
            <a:headEnd/>
            <a:tailEnd/>
          </a:ln>
        </p:spPr>
        <p:txBody>
          <a:bodyPr lIns="91425" tIns="91425" rIns="91425" bIns="91425"/>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buClr>
                <a:srgbClr val="000000"/>
              </a:buClr>
              <a:buSzPts val="1100"/>
              <a:buFont typeface="Arial" panose="020B0604020202020204" pitchFamily="34" charset="0"/>
              <a:buNone/>
            </a:pPr>
            <a:r>
              <a:rPr lang="en-US" altLang="en-US" sz="1200" b="1" dirty="0">
                <a:solidFill>
                  <a:srgbClr val="000000"/>
                </a:solidFill>
              </a:rPr>
              <a:t>LSTM - 6</a:t>
            </a:r>
          </a:p>
        </p:txBody>
      </p:sp>
      <p:cxnSp>
        <p:nvCxnSpPr>
          <p:cNvPr id="105" name="Straight Connector 104">
            <a:extLst>
              <a:ext uri="{FF2B5EF4-FFF2-40B4-BE49-F238E27FC236}">
                <a16:creationId xmlns:a16="http://schemas.microsoft.com/office/drawing/2014/main" id="{4A4333CC-60CF-4BBC-97CB-C88F302A564F}"/>
              </a:ext>
            </a:extLst>
          </p:cNvPr>
          <p:cNvCxnSpPr>
            <a:cxnSpLocks/>
            <a:stCxn id="103" idx="0"/>
            <a:endCxn id="104" idx="2"/>
          </p:cNvCxnSpPr>
          <p:nvPr/>
        </p:nvCxnSpPr>
        <p:spPr>
          <a:xfrm flipV="1">
            <a:off x="5452740" y="3553663"/>
            <a:ext cx="0" cy="988513"/>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cxnSp>
        <p:nvCxnSpPr>
          <p:cNvPr id="106" name="Straight Arrow Connector 105">
            <a:extLst>
              <a:ext uri="{FF2B5EF4-FFF2-40B4-BE49-F238E27FC236}">
                <a16:creationId xmlns:a16="http://schemas.microsoft.com/office/drawing/2014/main" id="{1DADE0F1-424C-4D77-BFC9-56DCA75AD269}"/>
              </a:ext>
            </a:extLst>
          </p:cNvPr>
          <p:cNvCxnSpPr>
            <a:cxnSpLocks/>
            <a:stCxn id="102" idx="0"/>
            <a:endCxn id="103" idx="2"/>
          </p:cNvCxnSpPr>
          <p:nvPr/>
        </p:nvCxnSpPr>
        <p:spPr>
          <a:xfrm flipV="1">
            <a:off x="5451144" y="4944997"/>
            <a:ext cx="1596" cy="3268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7" name="Rectangle 106">
            <a:extLst>
              <a:ext uri="{FF2B5EF4-FFF2-40B4-BE49-F238E27FC236}">
                <a16:creationId xmlns:a16="http://schemas.microsoft.com/office/drawing/2014/main" id="{E77B8836-1B8B-41D0-88F8-A0F0F8042519}"/>
              </a:ext>
            </a:extLst>
          </p:cNvPr>
          <p:cNvSpPr/>
          <p:nvPr/>
        </p:nvSpPr>
        <p:spPr>
          <a:xfrm>
            <a:off x="4906629" y="2354206"/>
            <a:ext cx="1092222" cy="4520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FC with </a:t>
            </a:r>
            <a:r>
              <a:rPr lang="en-US" sz="1400" dirty="0" err="1"/>
              <a:t>softmax</a:t>
            </a:r>
            <a:endParaRPr lang="en-US" sz="1400" dirty="0"/>
          </a:p>
        </p:txBody>
      </p:sp>
      <p:cxnSp>
        <p:nvCxnSpPr>
          <p:cNvPr id="108" name="Straight Arrow Connector 107">
            <a:extLst>
              <a:ext uri="{FF2B5EF4-FFF2-40B4-BE49-F238E27FC236}">
                <a16:creationId xmlns:a16="http://schemas.microsoft.com/office/drawing/2014/main" id="{1A4AAE45-5170-4A26-8F70-59A45FE6E6DD}"/>
              </a:ext>
            </a:extLst>
          </p:cNvPr>
          <p:cNvCxnSpPr>
            <a:cxnSpLocks/>
            <a:stCxn id="104" idx="0"/>
            <a:endCxn id="107" idx="2"/>
          </p:cNvCxnSpPr>
          <p:nvPr/>
        </p:nvCxnSpPr>
        <p:spPr>
          <a:xfrm flipV="1">
            <a:off x="5452740" y="2806268"/>
            <a:ext cx="0" cy="3445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9" name="TextBox 108">
            <a:extLst>
              <a:ext uri="{FF2B5EF4-FFF2-40B4-BE49-F238E27FC236}">
                <a16:creationId xmlns:a16="http://schemas.microsoft.com/office/drawing/2014/main" id="{C251C4E0-6FCA-42C5-B532-C68FF1A28B0F}"/>
              </a:ext>
            </a:extLst>
          </p:cNvPr>
          <p:cNvSpPr txBox="1"/>
          <p:nvPr/>
        </p:nvSpPr>
        <p:spPr>
          <a:xfrm>
            <a:off x="4906629" y="1818812"/>
            <a:ext cx="1055276"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sz="1200" dirty="0"/>
              <a:t>Code-mixed target</a:t>
            </a:r>
          </a:p>
        </p:txBody>
      </p:sp>
      <p:cxnSp>
        <p:nvCxnSpPr>
          <p:cNvPr id="111" name="Straight Arrow Connector 110">
            <a:extLst>
              <a:ext uri="{FF2B5EF4-FFF2-40B4-BE49-F238E27FC236}">
                <a16:creationId xmlns:a16="http://schemas.microsoft.com/office/drawing/2014/main" id="{FFF9875E-B550-4B78-981F-5F44D5C86092}"/>
              </a:ext>
            </a:extLst>
          </p:cNvPr>
          <p:cNvCxnSpPr>
            <a:stCxn id="96" idx="3"/>
            <a:endCxn id="104" idx="1"/>
          </p:cNvCxnSpPr>
          <p:nvPr/>
        </p:nvCxnSpPr>
        <p:spPr>
          <a:xfrm>
            <a:off x="4399059" y="3352253"/>
            <a:ext cx="50757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3" name="Straight Arrow Connector 112">
            <a:extLst>
              <a:ext uri="{FF2B5EF4-FFF2-40B4-BE49-F238E27FC236}">
                <a16:creationId xmlns:a16="http://schemas.microsoft.com/office/drawing/2014/main" id="{01244A2F-D296-4FA3-BE47-74904CA39A3E}"/>
              </a:ext>
            </a:extLst>
          </p:cNvPr>
          <p:cNvCxnSpPr>
            <a:stCxn id="95" idx="3"/>
            <a:endCxn id="103" idx="1"/>
          </p:cNvCxnSpPr>
          <p:nvPr/>
        </p:nvCxnSpPr>
        <p:spPr>
          <a:xfrm>
            <a:off x="4362113" y="4743587"/>
            <a:ext cx="58146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4" name="TextBox 113">
            <a:extLst>
              <a:ext uri="{FF2B5EF4-FFF2-40B4-BE49-F238E27FC236}">
                <a16:creationId xmlns:a16="http://schemas.microsoft.com/office/drawing/2014/main" id="{73F5AD97-DFE4-4319-95A1-4C7BB867914F}"/>
              </a:ext>
            </a:extLst>
          </p:cNvPr>
          <p:cNvSpPr txBox="1"/>
          <p:nvPr/>
        </p:nvSpPr>
        <p:spPr>
          <a:xfrm>
            <a:off x="6965621" y="5272898"/>
            <a:ext cx="947633" cy="43088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sz="1100" dirty="0"/>
              <a:t>Code-mixed acoustic data</a:t>
            </a:r>
          </a:p>
        </p:txBody>
      </p:sp>
      <p:sp>
        <p:nvSpPr>
          <p:cNvPr id="115" name="Google Shape;60;p14">
            <a:extLst>
              <a:ext uri="{FF2B5EF4-FFF2-40B4-BE49-F238E27FC236}">
                <a16:creationId xmlns:a16="http://schemas.microsoft.com/office/drawing/2014/main" id="{7B08CC72-6594-40BB-B74E-864FA611C32D}"/>
              </a:ext>
            </a:extLst>
          </p:cNvPr>
          <p:cNvSpPr txBox="1">
            <a:spLocks noChangeArrowheads="1"/>
          </p:cNvSpPr>
          <p:nvPr/>
        </p:nvSpPr>
        <p:spPr bwMode="auto">
          <a:xfrm>
            <a:off x="6931868" y="4543243"/>
            <a:ext cx="1018331" cy="402821"/>
          </a:xfrm>
          <a:prstGeom prst="rect">
            <a:avLst/>
          </a:prstGeom>
          <a:solidFill>
            <a:srgbClr val="EAD1DC"/>
          </a:solidFill>
          <a:ln w="9525">
            <a:solidFill>
              <a:srgbClr val="000000"/>
            </a:solidFill>
            <a:miter lim="800000"/>
            <a:headEnd/>
            <a:tailEnd/>
          </a:ln>
        </p:spPr>
        <p:txBody>
          <a:bodyPr lIns="91425" tIns="91425" rIns="91425" bIns="91425"/>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buClr>
                <a:srgbClr val="000000"/>
              </a:buClr>
              <a:buSzPts val="1100"/>
              <a:buFont typeface="Arial" panose="020B0604020202020204" pitchFamily="34" charset="0"/>
              <a:buNone/>
            </a:pPr>
            <a:r>
              <a:rPr lang="en-US" altLang="en-US" sz="1200" b="1" dirty="0">
                <a:solidFill>
                  <a:srgbClr val="000000"/>
                </a:solidFill>
              </a:rPr>
              <a:t>LSTM - 1</a:t>
            </a:r>
          </a:p>
        </p:txBody>
      </p:sp>
      <p:sp>
        <p:nvSpPr>
          <p:cNvPr id="116" name="Google Shape;60;p14">
            <a:extLst>
              <a:ext uri="{FF2B5EF4-FFF2-40B4-BE49-F238E27FC236}">
                <a16:creationId xmlns:a16="http://schemas.microsoft.com/office/drawing/2014/main" id="{4C856C7C-38F1-4505-9E11-4DA5240C8E23}"/>
              </a:ext>
            </a:extLst>
          </p:cNvPr>
          <p:cNvSpPr txBox="1">
            <a:spLocks noChangeArrowheads="1"/>
          </p:cNvSpPr>
          <p:nvPr/>
        </p:nvSpPr>
        <p:spPr bwMode="auto">
          <a:xfrm>
            <a:off x="6894923" y="3151909"/>
            <a:ext cx="1092222" cy="402821"/>
          </a:xfrm>
          <a:prstGeom prst="rect">
            <a:avLst/>
          </a:prstGeom>
          <a:solidFill>
            <a:srgbClr val="EAD1DC"/>
          </a:solidFill>
          <a:ln w="9525">
            <a:solidFill>
              <a:srgbClr val="000000"/>
            </a:solidFill>
            <a:miter lim="800000"/>
            <a:headEnd/>
            <a:tailEnd/>
          </a:ln>
        </p:spPr>
        <p:txBody>
          <a:bodyPr lIns="91425" tIns="91425" rIns="91425" bIns="91425"/>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buClr>
                <a:srgbClr val="000000"/>
              </a:buClr>
              <a:buSzPts val="1100"/>
              <a:buFont typeface="Arial" panose="020B0604020202020204" pitchFamily="34" charset="0"/>
              <a:buNone/>
            </a:pPr>
            <a:r>
              <a:rPr lang="en-US" altLang="en-US" sz="1200" b="1" dirty="0">
                <a:solidFill>
                  <a:srgbClr val="000000"/>
                </a:solidFill>
              </a:rPr>
              <a:t>LSTM - 6</a:t>
            </a:r>
          </a:p>
        </p:txBody>
      </p:sp>
      <p:cxnSp>
        <p:nvCxnSpPr>
          <p:cNvPr id="117" name="Straight Connector 116">
            <a:extLst>
              <a:ext uri="{FF2B5EF4-FFF2-40B4-BE49-F238E27FC236}">
                <a16:creationId xmlns:a16="http://schemas.microsoft.com/office/drawing/2014/main" id="{AADBFB87-E221-4461-BF57-062191910D20}"/>
              </a:ext>
            </a:extLst>
          </p:cNvPr>
          <p:cNvCxnSpPr>
            <a:cxnSpLocks/>
            <a:stCxn id="115" idx="0"/>
            <a:endCxn id="116" idx="2"/>
          </p:cNvCxnSpPr>
          <p:nvPr/>
        </p:nvCxnSpPr>
        <p:spPr>
          <a:xfrm flipV="1">
            <a:off x="7441034" y="3554730"/>
            <a:ext cx="0" cy="988513"/>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cxnSp>
        <p:nvCxnSpPr>
          <p:cNvPr id="118" name="Straight Arrow Connector 117">
            <a:extLst>
              <a:ext uri="{FF2B5EF4-FFF2-40B4-BE49-F238E27FC236}">
                <a16:creationId xmlns:a16="http://schemas.microsoft.com/office/drawing/2014/main" id="{C92FD131-5F4C-43FC-9A52-7E2C9E6F3CB2}"/>
              </a:ext>
            </a:extLst>
          </p:cNvPr>
          <p:cNvCxnSpPr>
            <a:cxnSpLocks/>
            <a:stCxn id="114" idx="0"/>
            <a:endCxn id="115" idx="2"/>
          </p:cNvCxnSpPr>
          <p:nvPr/>
        </p:nvCxnSpPr>
        <p:spPr>
          <a:xfrm flipV="1">
            <a:off x="7439438" y="4946064"/>
            <a:ext cx="1596" cy="3268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9" name="Rectangle 118">
            <a:extLst>
              <a:ext uri="{FF2B5EF4-FFF2-40B4-BE49-F238E27FC236}">
                <a16:creationId xmlns:a16="http://schemas.microsoft.com/office/drawing/2014/main" id="{82885268-0AE1-44C1-8AEE-A897FEC9CCCD}"/>
              </a:ext>
            </a:extLst>
          </p:cNvPr>
          <p:cNvSpPr/>
          <p:nvPr/>
        </p:nvSpPr>
        <p:spPr>
          <a:xfrm>
            <a:off x="6452624" y="2355273"/>
            <a:ext cx="1092222" cy="4520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FC with </a:t>
            </a:r>
            <a:r>
              <a:rPr lang="en-US" sz="1400" dirty="0" err="1"/>
              <a:t>softmax</a:t>
            </a:r>
            <a:endParaRPr lang="en-US" sz="1400" dirty="0"/>
          </a:p>
        </p:txBody>
      </p:sp>
      <p:cxnSp>
        <p:nvCxnSpPr>
          <p:cNvPr id="120" name="Straight Arrow Connector 119">
            <a:extLst>
              <a:ext uri="{FF2B5EF4-FFF2-40B4-BE49-F238E27FC236}">
                <a16:creationId xmlns:a16="http://schemas.microsoft.com/office/drawing/2014/main" id="{6CFDBEE9-EAE0-4E32-89B9-94AB0B3FD9C7}"/>
              </a:ext>
            </a:extLst>
          </p:cNvPr>
          <p:cNvCxnSpPr>
            <a:cxnSpLocks/>
            <a:stCxn id="116" idx="0"/>
            <a:endCxn id="119" idx="2"/>
          </p:cNvCxnSpPr>
          <p:nvPr/>
        </p:nvCxnSpPr>
        <p:spPr>
          <a:xfrm flipH="1" flipV="1">
            <a:off x="6998735" y="2807335"/>
            <a:ext cx="442299" cy="3445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1" name="TextBox 120">
            <a:extLst>
              <a:ext uri="{FF2B5EF4-FFF2-40B4-BE49-F238E27FC236}">
                <a16:creationId xmlns:a16="http://schemas.microsoft.com/office/drawing/2014/main" id="{17CCD83C-F4E9-4934-8935-F76F20815090}"/>
              </a:ext>
            </a:extLst>
          </p:cNvPr>
          <p:cNvSpPr txBox="1"/>
          <p:nvPr/>
        </p:nvSpPr>
        <p:spPr>
          <a:xfrm>
            <a:off x="7667131" y="1818822"/>
            <a:ext cx="1055276"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sz="1200" dirty="0"/>
              <a:t>Code-mixed target</a:t>
            </a:r>
          </a:p>
        </p:txBody>
      </p:sp>
      <p:sp>
        <p:nvSpPr>
          <p:cNvPr id="124" name="Rectangle 123">
            <a:extLst>
              <a:ext uri="{FF2B5EF4-FFF2-40B4-BE49-F238E27FC236}">
                <a16:creationId xmlns:a16="http://schemas.microsoft.com/office/drawing/2014/main" id="{9E4F6ABB-F85F-4392-9758-A86D89F03669}"/>
              </a:ext>
            </a:extLst>
          </p:cNvPr>
          <p:cNvSpPr/>
          <p:nvPr/>
        </p:nvSpPr>
        <p:spPr>
          <a:xfrm>
            <a:off x="7648658" y="2355273"/>
            <a:ext cx="1092222" cy="4520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FC with </a:t>
            </a:r>
            <a:r>
              <a:rPr lang="en-US" sz="1400" dirty="0" err="1"/>
              <a:t>softmax</a:t>
            </a:r>
            <a:endParaRPr lang="en-US" sz="1400" dirty="0"/>
          </a:p>
        </p:txBody>
      </p:sp>
      <p:cxnSp>
        <p:nvCxnSpPr>
          <p:cNvPr id="126" name="Straight Arrow Connector 125">
            <a:extLst>
              <a:ext uri="{FF2B5EF4-FFF2-40B4-BE49-F238E27FC236}">
                <a16:creationId xmlns:a16="http://schemas.microsoft.com/office/drawing/2014/main" id="{4F74A82E-984D-4AA3-A4FB-1ACFA3B33E74}"/>
              </a:ext>
            </a:extLst>
          </p:cNvPr>
          <p:cNvCxnSpPr>
            <a:stCxn id="116" idx="0"/>
            <a:endCxn id="124" idx="2"/>
          </p:cNvCxnSpPr>
          <p:nvPr/>
        </p:nvCxnSpPr>
        <p:spPr>
          <a:xfrm flipV="1">
            <a:off x="7441034" y="2807335"/>
            <a:ext cx="753735" cy="3445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0" name="TextBox 129">
            <a:extLst>
              <a:ext uri="{FF2B5EF4-FFF2-40B4-BE49-F238E27FC236}">
                <a16:creationId xmlns:a16="http://schemas.microsoft.com/office/drawing/2014/main" id="{717690C9-A9DE-41A5-8752-7C5C6A42E049}"/>
              </a:ext>
            </a:extLst>
          </p:cNvPr>
          <p:cNvSpPr txBox="1"/>
          <p:nvPr/>
        </p:nvSpPr>
        <p:spPr>
          <a:xfrm>
            <a:off x="6513056" y="1644873"/>
            <a:ext cx="1055276"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sz="1200" dirty="0"/>
              <a:t>Codemixed target (pooled)</a:t>
            </a:r>
          </a:p>
        </p:txBody>
      </p:sp>
      <p:cxnSp>
        <p:nvCxnSpPr>
          <p:cNvPr id="148" name="Straight Connector 147">
            <a:extLst>
              <a:ext uri="{FF2B5EF4-FFF2-40B4-BE49-F238E27FC236}">
                <a16:creationId xmlns:a16="http://schemas.microsoft.com/office/drawing/2014/main" id="{2993AD63-75FA-4D9A-8418-555016D69C54}"/>
              </a:ext>
            </a:extLst>
          </p:cNvPr>
          <p:cNvCxnSpPr/>
          <p:nvPr/>
        </p:nvCxnSpPr>
        <p:spPr>
          <a:xfrm>
            <a:off x="4652843" y="3352252"/>
            <a:ext cx="0" cy="43359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0" name="Connector: Elbow 149">
            <a:extLst>
              <a:ext uri="{FF2B5EF4-FFF2-40B4-BE49-F238E27FC236}">
                <a16:creationId xmlns:a16="http://schemas.microsoft.com/office/drawing/2014/main" id="{DDE2EEB1-7A4C-45D8-84DA-A10ADD462C18}"/>
              </a:ext>
            </a:extLst>
          </p:cNvPr>
          <p:cNvCxnSpPr>
            <a:cxnSpLocks/>
            <a:endCxn id="116" idx="1"/>
          </p:cNvCxnSpPr>
          <p:nvPr/>
        </p:nvCxnSpPr>
        <p:spPr>
          <a:xfrm flipV="1">
            <a:off x="4658740" y="3353320"/>
            <a:ext cx="2236183" cy="415453"/>
          </a:xfrm>
          <a:prstGeom prst="bentConnector3">
            <a:avLst>
              <a:gd name="adj1" fmla="val 74369"/>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9025B72C-4FDC-41F5-9F33-A0C3C7A8864E}"/>
              </a:ext>
            </a:extLst>
          </p:cNvPr>
          <p:cNvCxnSpPr>
            <a:cxnSpLocks/>
          </p:cNvCxnSpPr>
          <p:nvPr/>
        </p:nvCxnSpPr>
        <p:spPr>
          <a:xfrm>
            <a:off x="4658740" y="4735849"/>
            <a:ext cx="0" cy="43359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7" name="Connector: Elbow 156">
            <a:extLst>
              <a:ext uri="{FF2B5EF4-FFF2-40B4-BE49-F238E27FC236}">
                <a16:creationId xmlns:a16="http://schemas.microsoft.com/office/drawing/2014/main" id="{EA502CEF-314E-42C6-B7A9-7E6F4A94CB45}"/>
              </a:ext>
            </a:extLst>
          </p:cNvPr>
          <p:cNvCxnSpPr>
            <a:cxnSpLocks/>
          </p:cNvCxnSpPr>
          <p:nvPr/>
        </p:nvCxnSpPr>
        <p:spPr>
          <a:xfrm flipV="1">
            <a:off x="4670612" y="4736918"/>
            <a:ext cx="2230208" cy="422122"/>
          </a:xfrm>
          <a:prstGeom prst="bentConnector3">
            <a:avLst>
              <a:gd name="adj1" fmla="val 72778"/>
            </a:avLst>
          </a:prstGeom>
          <a:ln>
            <a:tailEnd type="triangle"/>
          </a:ln>
        </p:spPr>
        <p:style>
          <a:lnRef idx="1">
            <a:schemeClr val="accent1"/>
          </a:lnRef>
          <a:fillRef idx="0">
            <a:schemeClr val="accent1"/>
          </a:fillRef>
          <a:effectRef idx="0">
            <a:schemeClr val="accent1"/>
          </a:effectRef>
          <a:fontRef idx="minor">
            <a:schemeClr val="tx1"/>
          </a:fontRef>
        </p:style>
      </p:cxnSp>
      <p:sp>
        <p:nvSpPr>
          <p:cNvPr id="158" name="TextBox 157">
            <a:extLst>
              <a:ext uri="{FF2B5EF4-FFF2-40B4-BE49-F238E27FC236}">
                <a16:creationId xmlns:a16="http://schemas.microsoft.com/office/drawing/2014/main" id="{29EDDCCF-41F7-49CB-AA79-BCBD8D0E4568}"/>
              </a:ext>
            </a:extLst>
          </p:cNvPr>
          <p:cNvSpPr txBox="1"/>
          <p:nvPr/>
        </p:nvSpPr>
        <p:spPr>
          <a:xfrm>
            <a:off x="9829879" y="5907502"/>
            <a:ext cx="1389324" cy="646331"/>
          </a:xfrm>
          <a:prstGeom prst="rect">
            <a:avLst/>
          </a:prstGeom>
          <a:solidFill>
            <a:schemeClr val="accent4">
              <a:lumMod val="40000"/>
              <a:lumOff val="60000"/>
            </a:schemeClr>
          </a:solidFill>
        </p:spPr>
        <p:txBody>
          <a:bodyPr wrap="square" rtlCol="0">
            <a:spAutoFit/>
          </a:bodyPr>
          <a:lstStyle/>
          <a:p>
            <a:r>
              <a:rPr lang="en-US" dirty="0"/>
              <a:t>Adversarial LWF</a:t>
            </a:r>
          </a:p>
        </p:txBody>
      </p:sp>
      <p:sp>
        <p:nvSpPr>
          <p:cNvPr id="159" name="TextBox 158">
            <a:extLst>
              <a:ext uri="{FF2B5EF4-FFF2-40B4-BE49-F238E27FC236}">
                <a16:creationId xmlns:a16="http://schemas.microsoft.com/office/drawing/2014/main" id="{E540EB22-6B87-4243-BF77-BB6999881C4D}"/>
              </a:ext>
            </a:extLst>
          </p:cNvPr>
          <p:cNvSpPr txBox="1"/>
          <p:nvPr/>
        </p:nvSpPr>
        <p:spPr>
          <a:xfrm>
            <a:off x="9982262" y="5272898"/>
            <a:ext cx="947633" cy="43088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sz="1100" dirty="0"/>
              <a:t>Code-mixed acoustic data</a:t>
            </a:r>
          </a:p>
        </p:txBody>
      </p:sp>
      <p:sp>
        <p:nvSpPr>
          <p:cNvPr id="160" name="Google Shape;60;p14">
            <a:extLst>
              <a:ext uri="{FF2B5EF4-FFF2-40B4-BE49-F238E27FC236}">
                <a16:creationId xmlns:a16="http://schemas.microsoft.com/office/drawing/2014/main" id="{20AD320C-3642-4279-958F-A019EE0606C0}"/>
              </a:ext>
            </a:extLst>
          </p:cNvPr>
          <p:cNvSpPr txBox="1">
            <a:spLocks noChangeArrowheads="1"/>
          </p:cNvSpPr>
          <p:nvPr/>
        </p:nvSpPr>
        <p:spPr bwMode="auto">
          <a:xfrm>
            <a:off x="9948509" y="4543243"/>
            <a:ext cx="1018331" cy="402821"/>
          </a:xfrm>
          <a:prstGeom prst="rect">
            <a:avLst/>
          </a:prstGeom>
          <a:solidFill>
            <a:srgbClr val="EAD1DC"/>
          </a:solidFill>
          <a:ln w="9525">
            <a:solidFill>
              <a:srgbClr val="000000"/>
            </a:solidFill>
            <a:miter lim="800000"/>
            <a:headEnd/>
            <a:tailEnd/>
          </a:ln>
        </p:spPr>
        <p:txBody>
          <a:bodyPr lIns="91425" tIns="91425" rIns="91425" bIns="91425"/>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buClr>
                <a:srgbClr val="000000"/>
              </a:buClr>
              <a:buSzPts val="1100"/>
              <a:buFont typeface="Arial" panose="020B0604020202020204" pitchFamily="34" charset="0"/>
              <a:buNone/>
            </a:pPr>
            <a:r>
              <a:rPr lang="en-US" altLang="en-US" sz="1200" b="1" dirty="0">
                <a:solidFill>
                  <a:srgbClr val="000000"/>
                </a:solidFill>
              </a:rPr>
              <a:t>LSTM - 1</a:t>
            </a:r>
          </a:p>
        </p:txBody>
      </p:sp>
      <p:sp>
        <p:nvSpPr>
          <p:cNvPr id="161" name="Google Shape;60;p14">
            <a:extLst>
              <a:ext uri="{FF2B5EF4-FFF2-40B4-BE49-F238E27FC236}">
                <a16:creationId xmlns:a16="http://schemas.microsoft.com/office/drawing/2014/main" id="{96A93FA5-FD7C-4B93-A2E4-25AD6D61D0A2}"/>
              </a:ext>
            </a:extLst>
          </p:cNvPr>
          <p:cNvSpPr txBox="1">
            <a:spLocks noChangeArrowheads="1"/>
          </p:cNvSpPr>
          <p:nvPr/>
        </p:nvSpPr>
        <p:spPr bwMode="auto">
          <a:xfrm>
            <a:off x="9911564" y="3151909"/>
            <a:ext cx="1092222" cy="402821"/>
          </a:xfrm>
          <a:prstGeom prst="rect">
            <a:avLst/>
          </a:prstGeom>
          <a:solidFill>
            <a:srgbClr val="EAD1DC"/>
          </a:solidFill>
          <a:ln w="9525">
            <a:solidFill>
              <a:srgbClr val="000000"/>
            </a:solidFill>
            <a:miter lim="800000"/>
            <a:headEnd/>
            <a:tailEnd/>
          </a:ln>
        </p:spPr>
        <p:txBody>
          <a:bodyPr lIns="91425" tIns="91425" rIns="91425" bIns="91425"/>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buClr>
                <a:srgbClr val="000000"/>
              </a:buClr>
              <a:buSzPts val="1100"/>
              <a:buFont typeface="Arial" panose="020B0604020202020204" pitchFamily="34" charset="0"/>
              <a:buNone/>
            </a:pPr>
            <a:r>
              <a:rPr lang="en-US" altLang="en-US" sz="1200" b="1" dirty="0">
                <a:solidFill>
                  <a:srgbClr val="000000"/>
                </a:solidFill>
              </a:rPr>
              <a:t>LSTM - 6</a:t>
            </a:r>
          </a:p>
        </p:txBody>
      </p:sp>
      <p:cxnSp>
        <p:nvCxnSpPr>
          <p:cNvPr id="162" name="Straight Connector 161">
            <a:extLst>
              <a:ext uri="{FF2B5EF4-FFF2-40B4-BE49-F238E27FC236}">
                <a16:creationId xmlns:a16="http://schemas.microsoft.com/office/drawing/2014/main" id="{97311FEB-0CE2-439F-80E2-76591348D913}"/>
              </a:ext>
            </a:extLst>
          </p:cNvPr>
          <p:cNvCxnSpPr>
            <a:cxnSpLocks/>
            <a:stCxn id="160" idx="0"/>
            <a:endCxn id="161" idx="2"/>
          </p:cNvCxnSpPr>
          <p:nvPr/>
        </p:nvCxnSpPr>
        <p:spPr>
          <a:xfrm flipV="1">
            <a:off x="10457675" y="3554730"/>
            <a:ext cx="0" cy="988513"/>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cxnSp>
        <p:nvCxnSpPr>
          <p:cNvPr id="163" name="Straight Arrow Connector 162">
            <a:extLst>
              <a:ext uri="{FF2B5EF4-FFF2-40B4-BE49-F238E27FC236}">
                <a16:creationId xmlns:a16="http://schemas.microsoft.com/office/drawing/2014/main" id="{A6985778-2FF0-4E7B-B6B0-53D51E95F8D8}"/>
              </a:ext>
            </a:extLst>
          </p:cNvPr>
          <p:cNvCxnSpPr>
            <a:cxnSpLocks/>
            <a:stCxn id="159" idx="0"/>
            <a:endCxn id="160" idx="2"/>
          </p:cNvCxnSpPr>
          <p:nvPr/>
        </p:nvCxnSpPr>
        <p:spPr>
          <a:xfrm flipV="1">
            <a:off x="10456079" y="4946064"/>
            <a:ext cx="1596" cy="3268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4" name="Rectangle 163">
            <a:extLst>
              <a:ext uri="{FF2B5EF4-FFF2-40B4-BE49-F238E27FC236}">
                <a16:creationId xmlns:a16="http://schemas.microsoft.com/office/drawing/2014/main" id="{DF9679AF-859D-4F31-9317-1925D892964F}"/>
              </a:ext>
            </a:extLst>
          </p:cNvPr>
          <p:cNvSpPr/>
          <p:nvPr/>
        </p:nvSpPr>
        <p:spPr>
          <a:xfrm>
            <a:off x="8886969" y="2355272"/>
            <a:ext cx="878087" cy="4520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FC with </a:t>
            </a:r>
            <a:r>
              <a:rPr lang="en-US" sz="1400" dirty="0" err="1"/>
              <a:t>softmax</a:t>
            </a:r>
            <a:endParaRPr lang="en-US" sz="1400" dirty="0"/>
          </a:p>
        </p:txBody>
      </p:sp>
      <p:cxnSp>
        <p:nvCxnSpPr>
          <p:cNvPr id="165" name="Straight Arrow Connector 164">
            <a:extLst>
              <a:ext uri="{FF2B5EF4-FFF2-40B4-BE49-F238E27FC236}">
                <a16:creationId xmlns:a16="http://schemas.microsoft.com/office/drawing/2014/main" id="{FD59C98C-A358-4C2B-B1F7-2C8B5DB4099F}"/>
              </a:ext>
            </a:extLst>
          </p:cNvPr>
          <p:cNvCxnSpPr>
            <a:cxnSpLocks/>
            <a:stCxn id="161" idx="0"/>
            <a:endCxn id="164" idx="2"/>
          </p:cNvCxnSpPr>
          <p:nvPr/>
        </p:nvCxnSpPr>
        <p:spPr>
          <a:xfrm flipH="1" flipV="1">
            <a:off x="9326013" y="2807334"/>
            <a:ext cx="1131662" cy="3445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6" name="TextBox 165">
            <a:extLst>
              <a:ext uri="{FF2B5EF4-FFF2-40B4-BE49-F238E27FC236}">
                <a16:creationId xmlns:a16="http://schemas.microsoft.com/office/drawing/2014/main" id="{FEBA6D96-3463-4669-9834-07A4D0CA40F1}"/>
              </a:ext>
            </a:extLst>
          </p:cNvPr>
          <p:cNvSpPr txBox="1"/>
          <p:nvPr/>
        </p:nvSpPr>
        <p:spPr>
          <a:xfrm>
            <a:off x="11080482" y="1818821"/>
            <a:ext cx="1018331"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sz="1200" dirty="0"/>
              <a:t>Code-mixed target</a:t>
            </a:r>
          </a:p>
        </p:txBody>
      </p:sp>
      <p:sp>
        <p:nvSpPr>
          <p:cNvPr id="167" name="Rectangle 166">
            <a:extLst>
              <a:ext uri="{FF2B5EF4-FFF2-40B4-BE49-F238E27FC236}">
                <a16:creationId xmlns:a16="http://schemas.microsoft.com/office/drawing/2014/main" id="{73688321-876E-4BF9-9EB5-C744E71AEC68}"/>
              </a:ext>
            </a:extLst>
          </p:cNvPr>
          <p:cNvSpPr/>
          <p:nvPr/>
        </p:nvSpPr>
        <p:spPr>
          <a:xfrm>
            <a:off x="11043538" y="2355272"/>
            <a:ext cx="1092222" cy="4520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FC with </a:t>
            </a:r>
            <a:r>
              <a:rPr lang="en-US" sz="1400" dirty="0" err="1"/>
              <a:t>softmax</a:t>
            </a:r>
            <a:endParaRPr lang="en-US" sz="1400" dirty="0"/>
          </a:p>
        </p:txBody>
      </p:sp>
      <p:cxnSp>
        <p:nvCxnSpPr>
          <p:cNvPr id="168" name="Straight Arrow Connector 167">
            <a:extLst>
              <a:ext uri="{FF2B5EF4-FFF2-40B4-BE49-F238E27FC236}">
                <a16:creationId xmlns:a16="http://schemas.microsoft.com/office/drawing/2014/main" id="{DFA8CF35-94B5-4EAA-9522-6D9D7EA89932}"/>
              </a:ext>
            </a:extLst>
          </p:cNvPr>
          <p:cNvCxnSpPr>
            <a:stCxn id="161" idx="0"/>
            <a:endCxn id="167" idx="2"/>
          </p:cNvCxnSpPr>
          <p:nvPr/>
        </p:nvCxnSpPr>
        <p:spPr>
          <a:xfrm flipV="1">
            <a:off x="10457675" y="2807334"/>
            <a:ext cx="1131974" cy="3445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5" name="Rectangle 174">
            <a:extLst>
              <a:ext uri="{FF2B5EF4-FFF2-40B4-BE49-F238E27FC236}">
                <a16:creationId xmlns:a16="http://schemas.microsoft.com/office/drawing/2014/main" id="{57BC38E8-3D4D-46F1-B15F-F0D0CDC1C0B5}"/>
              </a:ext>
            </a:extLst>
          </p:cNvPr>
          <p:cNvSpPr/>
          <p:nvPr/>
        </p:nvSpPr>
        <p:spPr>
          <a:xfrm>
            <a:off x="10012209" y="2367261"/>
            <a:ext cx="878087" cy="4520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FC with </a:t>
            </a:r>
            <a:r>
              <a:rPr lang="en-US" sz="1400" dirty="0" err="1"/>
              <a:t>softmax</a:t>
            </a:r>
            <a:endParaRPr lang="en-US" sz="1400" dirty="0"/>
          </a:p>
        </p:txBody>
      </p:sp>
      <p:sp>
        <p:nvSpPr>
          <p:cNvPr id="177" name="TextBox 176">
            <a:extLst>
              <a:ext uri="{FF2B5EF4-FFF2-40B4-BE49-F238E27FC236}">
                <a16:creationId xmlns:a16="http://schemas.microsoft.com/office/drawing/2014/main" id="{10878E26-2F9D-47C5-98AF-AFD1383F5FFC}"/>
              </a:ext>
            </a:extLst>
          </p:cNvPr>
          <p:cNvSpPr txBox="1"/>
          <p:nvPr/>
        </p:nvSpPr>
        <p:spPr>
          <a:xfrm>
            <a:off x="9890195" y="1836398"/>
            <a:ext cx="1063150"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sz="1200" dirty="0"/>
              <a:t>Monolingual vs codemixed</a:t>
            </a:r>
          </a:p>
        </p:txBody>
      </p:sp>
      <p:cxnSp>
        <p:nvCxnSpPr>
          <p:cNvPr id="185" name="Straight Arrow Connector 184">
            <a:extLst>
              <a:ext uri="{FF2B5EF4-FFF2-40B4-BE49-F238E27FC236}">
                <a16:creationId xmlns:a16="http://schemas.microsoft.com/office/drawing/2014/main" id="{B0A9DBB7-C562-4176-B6F7-F26B5E0BDC39}"/>
              </a:ext>
            </a:extLst>
          </p:cNvPr>
          <p:cNvCxnSpPr>
            <a:stCxn id="161" idx="0"/>
            <a:endCxn id="175" idx="2"/>
          </p:cNvCxnSpPr>
          <p:nvPr/>
        </p:nvCxnSpPr>
        <p:spPr>
          <a:xfrm flipH="1" flipV="1">
            <a:off x="10451253" y="2819323"/>
            <a:ext cx="6422" cy="3325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7" name="Connector: Elbow 186">
            <a:extLst>
              <a:ext uri="{FF2B5EF4-FFF2-40B4-BE49-F238E27FC236}">
                <a16:creationId xmlns:a16="http://schemas.microsoft.com/office/drawing/2014/main" id="{29DC6750-DDC0-46C9-A639-7FA47555663E}"/>
              </a:ext>
            </a:extLst>
          </p:cNvPr>
          <p:cNvCxnSpPr>
            <a:endCxn id="161" idx="1"/>
          </p:cNvCxnSpPr>
          <p:nvPr/>
        </p:nvCxnSpPr>
        <p:spPr>
          <a:xfrm flipV="1">
            <a:off x="6317673" y="3353320"/>
            <a:ext cx="3593891" cy="415453"/>
          </a:xfrm>
          <a:prstGeom prst="bentConnector3">
            <a:avLst>
              <a:gd name="adj1" fmla="val 81354"/>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0" name="Connector: Elbow 189">
            <a:extLst>
              <a:ext uri="{FF2B5EF4-FFF2-40B4-BE49-F238E27FC236}">
                <a16:creationId xmlns:a16="http://schemas.microsoft.com/office/drawing/2014/main" id="{D67319B4-8405-4FF5-87B2-4CAE70D6CD0F}"/>
              </a:ext>
            </a:extLst>
          </p:cNvPr>
          <p:cNvCxnSpPr>
            <a:endCxn id="160" idx="1"/>
          </p:cNvCxnSpPr>
          <p:nvPr/>
        </p:nvCxnSpPr>
        <p:spPr>
          <a:xfrm flipV="1">
            <a:off x="6323479" y="4744654"/>
            <a:ext cx="3625030" cy="405127"/>
          </a:xfrm>
          <a:prstGeom prst="bentConnector3">
            <a:avLst>
              <a:gd name="adj1" fmla="val 80575"/>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id="{64C94E95-21EE-418A-B22C-0F91461BCF39}"/>
              </a:ext>
            </a:extLst>
          </p:cNvPr>
          <p:cNvCxnSpPr/>
          <p:nvPr/>
        </p:nvCxnSpPr>
        <p:spPr>
          <a:xfrm>
            <a:off x="1382261" y="1413164"/>
            <a:ext cx="0" cy="5325335"/>
          </a:xfrm>
          <a:prstGeom prst="line">
            <a:avLst/>
          </a:prstGeom>
          <a:ln w="25400">
            <a:prstDash val="dash"/>
          </a:ln>
        </p:spPr>
        <p:style>
          <a:lnRef idx="1">
            <a:schemeClr val="accent1"/>
          </a:lnRef>
          <a:fillRef idx="0">
            <a:schemeClr val="accent1"/>
          </a:fillRef>
          <a:effectRef idx="0">
            <a:schemeClr val="accent1"/>
          </a:effectRef>
          <a:fontRef idx="minor">
            <a:schemeClr val="tx1"/>
          </a:fontRef>
        </p:style>
      </p:cxnSp>
      <p:cxnSp>
        <p:nvCxnSpPr>
          <p:cNvPr id="195" name="Straight Connector 194">
            <a:extLst>
              <a:ext uri="{FF2B5EF4-FFF2-40B4-BE49-F238E27FC236}">
                <a16:creationId xmlns:a16="http://schemas.microsoft.com/office/drawing/2014/main" id="{A656A013-D57B-4F80-909C-5C8FB25E7034}"/>
              </a:ext>
            </a:extLst>
          </p:cNvPr>
          <p:cNvCxnSpPr>
            <a:cxnSpLocks/>
          </p:cNvCxnSpPr>
          <p:nvPr/>
        </p:nvCxnSpPr>
        <p:spPr>
          <a:xfrm>
            <a:off x="3012479" y="1413164"/>
            <a:ext cx="0" cy="5325335"/>
          </a:xfrm>
          <a:prstGeom prst="line">
            <a:avLst/>
          </a:prstGeom>
          <a:ln w="25400">
            <a:prstDash val="dash"/>
          </a:ln>
        </p:spPr>
        <p:style>
          <a:lnRef idx="1">
            <a:schemeClr val="accent1"/>
          </a:lnRef>
          <a:fillRef idx="0">
            <a:schemeClr val="accent1"/>
          </a:fillRef>
          <a:effectRef idx="0">
            <a:schemeClr val="accent1"/>
          </a:effectRef>
          <a:fontRef idx="minor">
            <a:schemeClr val="tx1"/>
          </a:fontRef>
        </p:style>
      </p:cxnSp>
      <p:cxnSp>
        <p:nvCxnSpPr>
          <p:cNvPr id="197" name="Straight Connector 196">
            <a:extLst>
              <a:ext uri="{FF2B5EF4-FFF2-40B4-BE49-F238E27FC236}">
                <a16:creationId xmlns:a16="http://schemas.microsoft.com/office/drawing/2014/main" id="{4948BF2C-C5AF-4422-BF3F-748CE3F8C35E}"/>
              </a:ext>
            </a:extLst>
          </p:cNvPr>
          <p:cNvCxnSpPr>
            <a:cxnSpLocks/>
          </p:cNvCxnSpPr>
          <p:nvPr/>
        </p:nvCxnSpPr>
        <p:spPr>
          <a:xfrm>
            <a:off x="4573425" y="1413164"/>
            <a:ext cx="0" cy="5325335"/>
          </a:xfrm>
          <a:prstGeom prst="line">
            <a:avLst/>
          </a:prstGeom>
          <a:ln w="25400">
            <a:prstDash val="dash"/>
          </a:ln>
        </p:spPr>
        <p:style>
          <a:lnRef idx="1">
            <a:schemeClr val="accent1"/>
          </a:lnRef>
          <a:fillRef idx="0">
            <a:schemeClr val="accent1"/>
          </a:fillRef>
          <a:effectRef idx="0">
            <a:schemeClr val="accent1"/>
          </a:effectRef>
          <a:fontRef idx="minor">
            <a:schemeClr val="tx1"/>
          </a:fontRef>
        </p:style>
      </p:cxnSp>
      <p:cxnSp>
        <p:nvCxnSpPr>
          <p:cNvPr id="199" name="Straight Connector 198">
            <a:extLst>
              <a:ext uri="{FF2B5EF4-FFF2-40B4-BE49-F238E27FC236}">
                <a16:creationId xmlns:a16="http://schemas.microsoft.com/office/drawing/2014/main" id="{8AB85BCA-E3F5-4D80-ADBC-48B963B49FDF}"/>
              </a:ext>
            </a:extLst>
          </p:cNvPr>
          <p:cNvCxnSpPr>
            <a:cxnSpLocks/>
          </p:cNvCxnSpPr>
          <p:nvPr/>
        </p:nvCxnSpPr>
        <p:spPr>
          <a:xfrm>
            <a:off x="6226734" y="1413164"/>
            <a:ext cx="0" cy="5325335"/>
          </a:xfrm>
          <a:prstGeom prst="line">
            <a:avLst/>
          </a:prstGeom>
          <a:ln w="25400">
            <a:prstDash val="dash"/>
          </a:ln>
        </p:spPr>
        <p:style>
          <a:lnRef idx="1">
            <a:schemeClr val="accent1"/>
          </a:lnRef>
          <a:fillRef idx="0">
            <a:schemeClr val="accent1"/>
          </a:fillRef>
          <a:effectRef idx="0">
            <a:schemeClr val="accent1"/>
          </a:effectRef>
          <a:fontRef idx="minor">
            <a:schemeClr val="tx1"/>
          </a:fontRef>
        </p:style>
      </p:cxnSp>
      <p:cxnSp>
        <p:nvCxnSpPr>
          <p:cNvPr id="201" name="Straight Connector 200">
            <a:extLst>
              <a:ext uri="{FF2B5EF4-FFF2-40B4-BE49-F238E27FC236}">
                <a16:creationId xmlns:a16="http://schemas.microsoft.com/office/drawing/2014/main" id="{6F6113E0-466B-4428-8DFF-AF9B884BAE36}"/>
              </a:ext>
            </a:extLst>
          </p:cNvPr>
          <p:cNvCxnSpPr>
            <a:cxnSpLocks/>
          </p:cNvCxnSpPr>
          <p:nvPr/>
        </p:nvCxnSpPr>
        <p:spPr>
          <a:xfrm>
            <a:off x="8797721" y="1413164"/>
            <a:ext cx="0" cy="5325335"/>
          </a:xfrm>
          <a:prstGeom prst="line">
            <a:avLst/>
          </a:prstGeom>
          <a:ln w="25400">
            <a:prstDash val="dash"/>
          </a:ln>
        </p:spPr>
        <p:style>
          <a:lnRef idx="1">
            <a:schemeClr val="accent1"/>
          </a:lnRef>
          <a:fillRef idx="0">
            <a:schemeClr val="accent1"/>
          </a:fillRef>
          <a:effectRef idx="0">
            <a:schemeClr val="accent1"/>
          </a:effectRef>
          <a:fontRef idx="minor">
            <a:schemeClr val="tx1"/>
          </a:fontRef>
        </p:style>
      </p:cxnSp>
      <p:sp>
        <p:nvSpPr>
          <p:cNvPr id="202" name="TextBox 201">
            <a:extLst>
              <a:ext uri="{FF2B5EF4-FFF2-40B4-BE49-F238E27FC236}">
                <a16:creationId xmlns:a16="http://schemas.microsoft.com/office/drawing/2014/main" id="{366D26EB-A4E0-4227-B3D2-C3FBF1C4D828}"/>
              </a:ext>
            </a:extLst>
          </p:cNvPr>
          <p:cNvSpPr txBox="1"/>
          <p:nvPr/>
        </p:nvSpPr>
        <p:spPr>
          <a:xfrm>
            <a:off x="10390562" y="2761328"/>
            <a:ext cx="746887" cy="369332"/>
          </a:xfrm>
          <a:prstGeom prst="rect">
            <a:avLst/>
          </a:prstGeom>
          <a:noFill/>
        </p:spPr>
        <p:txBody>
          <a:bodyPr wrap="square" rtlCol="0">
            <a:spAutoFit/>
          </a:bodyPr>
          <a:lstStyle/>
          <a:p>
            <a:r>
              <a:rPr lang="en-US" dirty="0"/>
              <a:t>GRU</a:t>
            </a:r>
          </a:p>
        </p:txBody>
      </p:sp>
      <p:sp>
        <p:nvSpPr>
          <p:cNvPr id="3" name="TextBox 2">
            <a:extLst>
              <a:ext uri="{FF2B5EF4-FFF2-40B4-BE49-F238E27FC236}">
                <a16:creationId xmlns:a16="http://schemas.microsoft.com/office/drawing/2014/main" id="{9E3F0969-388D-4F9C-B1AA-977DD9A3EBC4}"/>
              </a:ext>
            </a:extLst>
          </p:cNvPr>
          <p:cNvSpPr txBox="1"/>
          <p:nvPr/>
        </p:nvSpPr>
        <p:spPr>
          <a:xfrm>
            <a:off x="8827005" y="1611807"/>
            <a:ext cx="936053"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sz="1200" dirty="0"/>
              <a:t>Codemixed target (pooled)</a:t>
            </a:r>
          </a:p>
        </p:txBody>
      </p:sp>
    </p:spTree>
    <p:extLst>
      <p:ext uri="{BB962C8B-B14F-4D97-AF65-F5344CB8AC3E}">
        <p14:creationId xmlns:p14="http://schemas.microsoft.com/office/powerpoint/2010/main" val="8973402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6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87" grpId="0" animBg="1"/>
      <p:bldP spid="88" grpId="0" animBg="1"/>
      <p:bldP spid="95" grpId="0" animBg="1"/>
      <p:bldP spid="96" grpId="0" animBg="1"/>
      <p:bldP spid="103" grpId="0" animBg="1"/>
      <p:bldP spid="104" grpId="0" animBg="1"/>
      <p:bldP spid="115" grpId="0" animBg="1"/>
      <p:bldP spid="116" grpId="0" animBg="1"/>
      <p:bldP spid="160" grpId="0" animBg="1"/>
      <p:bldP spid="161"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3A49C3-E0AC-4C86-AF3D-2D40E01F70D9}"/>
              </a:ext>
            </a:extLst>
          </p:cNvPr>
          <p:cNvSpPr>
            <a:spLocks noGrp="1"/>
          </p:cNvSpPr>
          <p:nvPr>
            <p:ph type="title"/>
          </p:nvPr>
        </p:nvSpPr>
        <p:spPr/>
        <p:txBody>
          <a:bodyPr/>
          <a:lstStyle/>
          <a:p>
            <a:r>
              <a:rPr lang="en-US" dirty="0"/>
              <a:t>Results</a:t>
            </a:r>
          </a:p>
        </p:txBody>
      </p:sp>
      <p:graphicFrame>
        <p:nvGraphicFramePr>
          <p:cNvPr id="5" name="Table 5">
            <a:extLst>
              <a:ext uri="{FF2B5EF4-FFF2-40B4-BE49-F238E27FC236}">
                <a16:creationId xmlns:a16="http://schemas.microsoft.com/office/drawing/2014/main" id="{A7D1BA52-4F5C-4068-AFE9-27C5D1642353}"/>
              </a:ext>
            </a:extLst>
          </p:cNvPr>
          <p:cNvGraphicFramePr>
            <a:graphicFrameLocks noGrp="1"/>
          </p:cNvGraphicFramePr>
          <p:nvPr/>
        </p:nvGraphicFramePr>
        <p:xfrm>
          <a:off x="591128" y="3447395"/>
          <a:ext cx="8127999" cy="259588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2143430111"/>
                    </a:ext>
                  </a:extLst>
                </a:gridCol>
                <a:gridCol w="2709333">
                  <a:extLst>
                    <a:ext uri="{9D8B030D-6E8A-4147-A177-3AD203B41FA5}">
                      <a16:colId xmlns:a16="http://schemas.microsoft.com/office/drawing/2014/main" val="1164961300"/>
                    </a:ext>
                  </a:extLst>
                </a:gridCol>
                <a:gridCol w="2709333">
                  <a:extLst>
                    <a:ext uri="{9D8B030D-6E8A-4147-A177-3AD203B41FA5}">
                      <a16:colId xmlns:a16="http://schemas.microsoft.com/office/drawing/2014/main" val="709818831"/>
                    </a:ext>
                  </a:extLst>
                </a:gridCol>
              </a:tblGrid>
              <a:tr h="370840">
                <a:tc>
                  <a:txBody>
                    <a:bodyPr/>
                    <a:lstStyle/>
                    <a:p>
                      <a:r>
                        <a:rPr lang="en-US" dirty="0"/>
                        <a:t>Model</a:t>
                      </a:r>
                    </a:p>
                  </a:txBody>
                  <a:tcPr/>
                </a:tc>
                <a:tc>
                  <a:txBody>
                    <a:bodyPr/>
                    <a:lstStyle/>
                    <a:p>
                      <a:r>
                        <a:rPr lang="en-US" dirty="0"/>
                        <a:t>Monolingual WER</a:t>
                      </a:r>
                    </a:p>
                  </a:txBody>
                  <a:tcPr/>
                </a:tc>
                <a:tc>
                  <a:txBody>
                    <a:bodyPr/>
                    <a:lstStyle/>
                    <a:p>
                      <a:r>
                        <a:rPr lang="en-US" dirty="0"/>
                        <a:t>Code-mixed WER</a:t>
                      </a:r>
                    </a:p>
                  </a:txBody>
                  <a:tcPr/>
                </a:tc>
                <a:extLst>
                  <a:ext uri="{0D108BD9-81ED-4DB2-BD59-A6C34878D82A}">
                    <a16:rowId xmlns:a16="http://schemas.microsoft.com/office/drawing/2014/main" val="979937736"/>
                  </a:ext>
                </a:extLst>
              </a:tr>
              <a:tr h="370840">
                <a:tc>
                  <a:txBody>
                    <a:bodyPr/>
                    <a:lstStyle/>
                    <a:p>
                      <a:r>
                        <a:rPr lang="en-US" dirty="0"/>
                        <a:t>Monolingual model</a:t>
                      </a:r>
                    </a:p>
                  </a:txBody>
                  <a:tcPr/>
                </a:tc>
                <a:tc>
                  <a:txBody>
                    <a:bodyPr/>
                    <a:lstStyle/>
                    <a:p>
                      <a:r>
                        <a:rPr lang="en-US" dirty="0"/>
                        <a:t>45.81</a:t>
                      </a:r>
                    </a:p>
                  </a:txBody>
                  <a:tcPr/>
                </a:tc>
                <a:tc>
                  <a:txBody>
                    <a:bodyPr/>
                    <a:lstStyle/>
                    <a:p>
                      <a:r>
                        <a:rPr lang="en-US" dirty="0"/>
                        <a:t>62.73</a:t>
                      </a:r>
                    </a:p>
                  </a:txBody>
                  <a:tcPr/>
                </a:tc>
                <a:extLst>
                  <a:ext uri="{0D108BD9-81ED-4DB2-BD59-A6C34878D82A}">
                    <a16:rowId xmlns:a16="http://schemas.microsoft.com/office/drawing/2014/main" val="3697116369"/>
                  </a:ext>
                </a:extLst>
              </a:tr>
              <a:tr h="370840">
                <a:tc>
                  <a:txBody>
                    <a:bodyPr/>
                    <a:lstStyle/>
                    <a:p>
                      <a:r>
                        <a:rPr lang="en-US" dirty="0"/>
                        <a:t>Code-mixed model</a:t>
                      </a:r>
                    </a:p>
                  </a:txBody>
                  <a:tcPr/>
                </a:tc>
                <a:tc>
                  <a:txBody>
                    <a:bodyPr/>
                    <a:lstStyle/>
                    <a:p>
                      <a:r>
                        <a:rPr lang="en-US" dirty="0"/>
                        <a:t>66.11</a:t>
                      </a:r>
                    </a:p>
                  </a:txBody>
                  <a:tcPr/>
                </a:tc>
                <a:tc>
                  <a:txBody>
                    <a:bodyPr/>
                    <a:lstStyle/>
                    <a:p>
                      <a:r>
                        <a:rPr lang="en-US" dirty="0"/>
                        <a:t>58.63</a:t>
                      </a:r>
                    </a:p>
                  </a:txBody>
                  <a:tcPr/>
                </a:tc>
                <a:extLst>
                  <a:ext uri="{0D108BD9-81ED-4DB2-BD59-A6C34878D82A}">
                    <a16:rowId xmlns:a16="http://schemas.microsoft.com/office/drawing/2014/main" val="3058371286"/>
                  </a:ext>
                </a:extLst>
              </a:tr>
              <a:tr h="370840">
                <a:tc>
                  <a:txBody>
                    <a:bodyPr/>
                    <a:lstStyle/>
                    <a:p>
                      <a:r>
                        <a:rPr lang="en-US" dirty="0"/>
                        <a:t>Pooled model</a:t>
                      </a:r>
                    </a:p>
                  </a:txBody>
                  <a:tcPr/>
                </a:tc>
                <a:tc>
                  <a:txBody>
                    <a:bodyPr/>
                    <a:lstStyle/>
                    <a:p>
                      <a:r>
                        <a:rPr lang="en-US" dirty="0"/>
                        <a:t>44.42</a:t>
                      </a:r>
                    </a:p>
                  </a:txBody>
                  <a:tcPr/>
                </a:tc>
                <a:tc>
                  <a:txBody>
                    <a:bodyPr/>
                    <a:lstStyle/>
                    <a:p>
                      <a:r>
                        <a:rPr lang="en-US" dirty="0"/>
                        <a:t>50.92</a:t>
                      </a:r>
                    </a:p>
                  </a:txBody>
                  <a:tcPr/>
                </a:tc>
                <a:extLst>
                  <a:ext uri="{0D108BD9-81ED-4DB2-BD59-A6C34878D82A}">
                    <a16:rowId xmlns:a16="http://schemas.microsoft.com/office/drawing/2014/main" val="1199644055"/>
                  </a:ext>
                </a:extLst>
              </a:tr>
              <a:tr h="370840">
                <a:tc>
                  <a:txBody>
                    <a:bodyPr/>
                    <a:lstStyle/>
                    <a:p>
                      <a:r>
                        <a:rPr lang="en-US" dirty="0"/>
                        <a:t>Fine tuning</a:t>
                      </a:r>
                    </a:p>
                  </a:txBody>
                  <a:tcPr/>
                </a:tc>
                <a:tc>
                  <a:txBody>
                    <a:bodyPr/>
                    <a:lstStyle/>
                    <a:p>
                      <a:r>
                        <a:rPr lang="en-US" dirty="0">
                          <a:solidFill>
                            <a:srgbClr val="FF0000"/>
                          </a:solidFill>
                        </a:rPr>
                        <a:t>46.62</a:t>
                      </a:r>
                    </a:p>
                  </a:txBody>
                  <a:tcPr/>
                </a:tc>
                <a:tc>
                  <a:txBody>
                    <a:bodyPr/>
                    <a:lstStyle/>
                    <a:p>
                      <a:r>
                        <a:rPr lang="en-US" b="1" dirty="0">
                          <a:solidFill>
                            <a:schemeClr val="accent6"/>
                          </a:solidFill>
                        </a:rPr>
                        <a:t>48.63</a:t>
                      </a:r>
                    </a:p>
                  </a:txBody>
                  <a:tcPr/>
                </a:tc>
                <a:extLst>
                  <a:ext uri="{0D108BD9-81ED-4DB2-BD59-A6C34878D82A}">
                    <a16:rowId xmlns:a16="http://schemas.microsoft.com/office/drawing/2014/main" val="2381042230"/>
                  </a:ext>
                </a:extLst>
              </a:tr>
              <a:tr h="370840">
                <a:tc>
                  <a:txBody>
                    <a:bodyPr/>
                    <a:lstStyle/>
                    <a:p>
                      <a:r>
                        <a:rPr lang="en-US" dirty="0"/>
                        <a:t>LWF</a:t>
                      </a:r>
                    </a:p>
                  </a:txBody>
                  <a:tcPr/>
                </a:tc>
                <a:tc>
                  <a:txBody>
                    <a:bodyPr/>
                    <a:lstStyle/>
                    <a:p>
                      <a:r>
                        <a:rPr lang="en-US" dirty="0"/>
                        <a:t>44.72</a:t>
                      </a:r>
                    </a:p>
                  </a:txBody>
                  <a:tcPr/>
                </a:tc>
                <a:tc>
                  <a:txBody>
                    <a:bodyPr/>
                    <a:lstStyle/>
                    <a:p>
                      <a:r>
                        <a:rPr lang="en-US" dirty="0"/>
                        <a:t>50.57</a:t>
                      </a:r>
                    </a:p>
                  </a:txBody>
                  <a:tcPr/>
                </a:tc>
                <a:extLst>
                  <a:ext uri="{0D108BD9-81ED-4DB2-BD59-A6C34878D82A}">
                    <a16:rowId xmlns:a16="http://schemas.microsoft.com/office/drawing/2014/main" val="1875427176"/>
                  </a:ext>
                </a:extLst>
              </a:tr>
              <a:tr h="370840">
                <a:tc>
                  <a:txBody>
                    <a:bodyPr/>
                    <a:lstStyle/>
                    <a:p>
                      <a:r>
                        <a:rPr lang="en-US" dirty="0"/>
                        <a:t>Adversarial LWF</a:t>
                      </a:r>
                    </a:p>
                  </a:txBody>
                  <a:tcPr/>
                </a:tc>
                <a:tc>
                  <a:txBody>
                    <a:bodyPr/>
                    <a:lstStyle/>
                    <a:p>
                      <a:r>
                        <a:rPr lang="en-US" b="1" dirty="0">
                          <a:solidFill>
                            <a:schemeClr val="accent6"/>
                          </a:solidFill>
                        </a:rPr>
                        <a:t>44.31</a:t>
                      </a:r>
                    </a:p>
                  </a:txBody>
                  <a:tcPr/>
                </a:tc>
                <a:tc>
                  <a:txBody>
                    <a:bodyPr/>
                    <a:lstStyle/>
                    <a:p>
                      <a:r>
                        <a:rPr lang="en-US" b="1" dirty="0">
                          <a:solidFill>
                            <a:schemeClr val="accent6"/>
                          </a:solidFill>
                        </a:rPr>
                        <a:t>50.12</a:t>
                      </a:r>
                    </a:p>
                  </a:txBody>
                  <a:tcPr/>
                </a:tc>
                <a:extLst>
                  <a:ext uri="{0D108BD9-81ED-4DB2-BD59-A6C34878D82A}">
                    <a16:rowId xmlns:a16="http://schemas.microsoft.com/office/drawing/2014/main" val="1774207671"/>
                  </a:ext>
                </a:extLst>
              </a:tr>
            </a:tbl>
          </a:graphicData>
        </a:graphic>
      </p:graphicFrame>
      <p:sp>
        <p:nvSpPr>
          <p:cNvPr id="6" name="TextBox 5">
            <a:extLst>
              <a:ext uri="{FF2B5EF4-FFF2-40B4-BE49-F238E27FC236}">
                <a16:creationId xmlns:a16="http://schemas.microsoft.com/office/drawing/2014/main" id="{E5A17818-0EAA-44A6-AC09-62875EF0FBFF}"/>
              </a:ext>
            </a:extLst>
          </p:cNvPr>
          <p:cNvSpPr txBox="1"/>
          <p:nvPr/>
        </p:nvSpPr>
        <p:spPr>
          <a:xfrm>
            <a:off x="766618" y="1444595"/>
            <a:ext cx="4120808" cy="1477328"/>
          </a:xfrm>
          <a:prstGeom prst="rect">
            <a:avLst/>
          </a:prstGeom>
          <a:noFill/>
        </p:spPr>
        <p:txBody>
          <a:bodyPr wrap="none" rtlCol="0">
            <a:spAutoFit/>
          </a:bodyPr>
          <a:lstStyle/>
          <a:p>
            <a:pPr marL="285750" indent="-285750">
              <a:buFont typeface="Arial" panose="020B0604020202020204" pitchFamily="34" charset="0"/>
              <a:buChar char="•"/>
            </a:pPr>
            <a:r>
              <a:rPr lang="en-US" dirty="0"/>
              <a:t>Language - Tamil</a:t>
            </a:r>
          </a:p>
          <a:p>
            <a:pPr marL="285750" indent="-285750">
              <a:buFont typeface="Arial" panose="020B0604020202020204" pitchFamily="34" charset="0"/>
              <a:buChar char="•"/>
            </a:pPr>
            <a:r>
              <a:rPr lang="en-US" dirty="0"/>
              <a:t>217 hours of monolingual training data</a:t>
            </a:r>
          </a:p>
          <a:p>
            <a:pPr marL="285750" indent="-285750">
              <a:buFont typeface="Arial" panose="020B0604020202020204" pitchFamily="34" charset="0"/>
              <a:buChar char="•"/>
            </a:pPr>
            <a:r>
              <a:rPr lang="en-US" dirty="0"/>
              <a:t>177 hours of code-mixed training data</a:t>
            </a:r>
          </a:p>
          <a:p>
            <a:pPr marL="285750" indent="-285750">
              <a:buFont typeface="Arial" panose="020B0604020202020204" pitchFamily="34" charset="0"/>
              <a:buChar char="•"/>
            </a:pPr>
            <a:r>
              <a:rPr lang="en-US" dirty="0"/>
              <a:t>24 hours of monolingual test data</a:t>
            </a:r>
          </a:p>
          <a:p>
            <a:pPr marL="285750" indent="-285750">
              <a:buFont typeface="Arial" panose="020B0604020202020204" pitchFamily="34" charset="0"/>
              <a:buChar char="•"/>
            </a:pPr>
            <a:r>
              <a:rPr lang="en-US" dirty="0"/>
              <a:t>19 hours of code-mixed test data</a:t>
            </a:r>
          </a:p>
        </p:txBody>
      </p:sp>
    </p:spTree>
    <p:extLst>
      <p:ext uri="{BB962C8B-B14F-4D97-AF65-F5344CB8AC3E}">
        <p14:creationId xmlns:p14="http://schemas.microsoft.com/office/powerpoint/2010/main" val="223588236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1E6FA2C1-6EED-4474-AFB8-C3220CA7F346}"/>
              </a:ext>
            </a:extLst>
          </p:cNvPr>
          <p:cNvSpPr txBox="1">
            <a:spLocks noChangeArrowheads="1"/>
          </p:cNvSpPr>
          <p:nvPr/>
        </p:nvSpPr>
        <p:spPr>
          <a:xfrm>
            <a:off x="771527" y="738707"/>
            <a:ext cx="9229725" cy="749300"/>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IN" altLang="en-US" sz="5400" dirty="0"/>
              <a:t>Story so far</a:t>
            </a:r>
            <a:endParaRPr lang="en-US" sz="8000" dirty="0"/>
          </a:p>
        </p:txBody>
      </p:sp>
      <p:graphicFrame>
        <p:nvGraphicFramePr>
          <p:cNvPr id="4" name="Diagram 3">
            <a:extLst>
              <a:ext uri="{FF2B5EF4-FFF2-40B4-BE49-F238E27FC236}">
                <a16:creationId xmlns:a16="http://schemas.microsoft.com/office/drawing/2014/main" id="{E942B589-F876-432B-9DAB-E14488A47E7E}"/>
              </a:ext>
            </a:extLst>
          </p:cNvPr>
          <p:cNvGraphicFramePr/>
          <p:nvPr>
            <p:extLst>
              <p:ext uri="{D42A27DB-BD31-4B8C-83A1-F6EECF244321}">
                <p14:modId xmlns:p14="http://schemas.microsoft.com/office/powerpoint/2010/main" val="3743596780"/>
              </p:ext>
            </p:extLst>
          </p:nvPr>
        </p:nvGraphicFramePr>
        <p:xfrm>
          <a:off x="1066800" y="2519175"/>
          <a:ext cx="10058400" cy="323294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1820482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579A7-9971-4D63-8740-A9DDEFCC454E}"/>
              </a:ext>
            </a:extLst>
          </p:cNvPr>
          <p:cNvSpPr>
            <a:spLocks noGrp="1"/>
          </p:cNvSpPr>
          <p:nvPr>
            <p:ph type="title"/>
          </p:nvPr>
        </p:nvSpPr>
        <p:spPr/>
        <p:txBody>
          <a:bodyPr/>
          <a:lstStyle/>
          <a:p>
            <a:r>
              <a:rPr lang="en-US" dirty="0"/>
              <a:t>What is still missing?</a:t>
            </a:r>
          </a:p>
        </p:txBody>
      </p:sp>
      <p:sp>
        <p:nvSpPr>
          <p:cNvPr id="3" name="Content Placeholder 2">
            <a:extLst>
              <a:ext uri="{FF2B5EF4-FFF2-40B4-BE49-F238E27FC236}">
                <a16:creationId xmlns:a16="http://schemas.microsoft.com/office/drawing/2014/main" id="{5B80A7DD-FDFD-481B-BD83-5D967E3CB676}"/>
              </a:ext>
            </a:extLst>
          </p:cNvPr>
          <p:cNvSpPr>
            <a:spLocks noGrp="1"/>
          </p:cNvSpPr>
          <p:nvPr>
            <p:ph idx="1"/>
          </p:nvPr>
        </p:nvSpPr>
        <p:spPr/>
        <p:txBody>
          <a:bodyPr/>
          <a:lstStyle/>
          <a:p>
            <a:r>
              <a:rPr lang="en-US" dirty="0"/>
              <a:t>Multilingual models need to know the language before hand</a:t>
            </a:r>
          </a:p>
          <a:p>
            <a:r>
              <a:rPr lang="en-US" dirty="0"/>
              <a:t>Code-mixing is still not handled well</a:t>
            </a:r>
          </a:p>
          <a:p>
            <a:r>
              <a:rPr lang="en-US" dirty="0"/>
              <a:t>Difficult to scale to multiple langauges – Training convergence issues</a:t>
            </a:r>
          </a:p>
          <a:p>
            <a:r>
              <a:rPr lang="en-US" dirty="0"/>
              <a:t>All specialized architecture do not show extend gains when trained on large data </a:t>
            </a:r>
          </a:p>
        </p:txBody>
      </p:sp>
    </p:spTree>
    <p:extLst>
      <p:ext uri="{BB962C8B-B14F-4D97-AF65-F5344CB8AC3E}">
        <p14:creationId xmlns:p14="http://schemas.microsoft.com/office/powerpoint/2010/main" val="424933334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D5722-31F7-47A8-A3EC-D8ED8EDAD2B7}"/>
              </a:ext>
            </a:extLst>
          </p:cNvPr>
          <p:cNvSpPr>
            <a:spLocks noGrp="1"/>
          </p:cNvSpPr>
          <p:nvPr>
            <p:ph type="title"/>
          </p:nvPr>
        </p:nvSpPr>
        <p:spPr/>
        <p:txBody>
          <a:bodyPr/>
          <a:lstStyle/>
          <a:p>
            <a:r>
              <a:rPr lang="en-US" dirty="0"/>
              <a:t>Speech applied science team @ Microsoft, India</a:t>
            </a:r>
          </a:p>
        </p:txBody>
      </p:sp>
      <p:sp>
        <p:nvSpPr>
          <p:cNvPr id="3" name="Content Placeholder 2">
            <a:extLst>
              <a:ext uri="{FF2B5EF4-FFF2-40B4-BE49-F238E27FC236}">
                <a16:creationId xmlns:a16="http://schemas.microsoft.com/office/drawing/2014/main" id="{5F75874B-CA3E-4A8C-80CE-9A7225512976}"/>
              </a:ext>
            </a:extLst>
          </p:cNvPr>
          <p:cNvSpPr>
            <a:spLocks noGrp="1"/>
          </p:cNvSpPr>
          <p:nvPr>
            <p:ph idx="1"/>
          </p:nvPr>
        </p:nvSpPr>
        <p:spPr/>
        <p:txBody>
          <a:bodyPr/>
          <a:lstStyle/>
          <a:p>
            <a:r>
              <a:rPr lang="en-US" dirty="0"/>
              <a:t>14-member team - 3 PhD, 11 Masters</a:t>
            </a:r>
          </a:p>
          <a:p>
            <a:r>
              <a:rPr lang="en-US" dirty="0"/>
              <a:t>Areas of focus:</a:t>
            </a:r>
          </a:p>
          <a:p>
            <a:pPr lvl="1"/>
            <a:r>
              <a:rPr lang="en-US" dirty="0"/>
              <a:t>Acoustic modeling</a:t>
            </a:r>
          </a:p>
          <a:p>
            <a:pPr lvl="1"/>
            <a:r>
              <a:rPr lang="en-US" dirty="0"/>
              <a:t>Language modeling</a:t>
            </a:r>
          </a:p>
          <a:p>
            <a:pPr lvl="1"/>
            <a:r>
              <a:rPr lang="en-US" dirty="0"/>
              <a:t>Text to speech</a:t>
            </a:r>
          </a:p>
          <a:p>
            <a:pPr lvl="1"/>
            <a:r>
              <a:rPr lang="en-US" dirty="0"/>
              <a:t>E2E speech recognition</a:t>
            </a:r>
          </a:p>
          <a:p>
            <a:r>
              <a:rPr lang="en-US" dirty="0"/>
              <a:t>3 accepted papers at Interspeech 2020 and a workshop paper at Code-mixed workshop, Interspeech 2020, 1 paper at Interspeech 2021</a:t>
            </a:r>
          </a:p>
        </p:txBody>
      </p:sp>
    </p:spTree>
    <p:extLst>
      <p:ext uri="{BB962C8B-B14F-4D97-AF65-F5344CB8AC3E}">
        <p14:creationId xmlns:p14="http://schemas.microsoft.com/office/powerpoint/2010/main" val="373883237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E4BB3-38F7-49D1-8596-1029A0C19E70}"/>
              </a:ext>
            </a:extLst>
          </p:cNvPr>
          <p:cNvSpPr>
            <a:spLocks noGrp="1"/>
          </p:cNvSpPr>
          <p:nvPr>
            <p:ph type="title"/>
          </p:nvPr>
        </p:nvSpPr>
        <p:spPr>
          <a:xfrm>
            <a:off x="838200" y="0"/>
            <a:ext cx="10515600" cy="923331"/>
          </a:xfrm>
        </p:spPr>
        <p:txBody>
          <a:bodyPr/>
          <a:lstStyle/>
          <a:p>
            <a:r>
              <a:rPr lang="en-US" dirty="0"/>
              <a:t>Experiment details</a:t>
            </a:r>
          </a:p>
        </p:txBody>
      </p:sp>
      <p:sp>
        <p:nvSpPr>
          <p:cNvPr id="7" name="TextBox 6">
            <a:extLst>
              <a:ext uri="{FF2B5EF4-FFF2-40B4-BE49-F238E27FC236}">
                <a16:creationId xmlns:a16="http://schemas.microsoft.com/office/drawing/2014/main" id="{FA679BD6-258B-4614-AF38-A824A396EC66}"/>
              </a:ext>
            </a:extLst>
          </p:cNvPr>
          <p:cNvSpPr txBox="1"/>
          <p:nvPr/>
        </p:nvSpPr>
        <p:spPr>
          <a:xfrm>
            <a:off x="593817" y="4137947"/>
            <a:ext cx="9481635" cy="1754326"/>
          </a:xfrm>
          <a:prstGeom prst="rect">
            <a:avLst/>
          </a:prstGeom>
          <a:noFill/>
        </p:spPr>
        <p:txBody>
          <a:bodyPr wrap="none" rtlCol="0">
            <a:spAutoFit/>
          </a:bodyPr>
          <a:lstStyle/>
          <a:p>
            <a:pPr marL="285750" indent="-285750">
              <a:buFont typeface="Arial" panose="020B0604020202020204" pitchFamily="34" charset="0"/>
              <a:buChar char="•"/>
            </a:pPr>
            <a:r>
              <a:rPr lang="en-US" dirty="0"/>
              <a:t>All models trained in Pytorch</a:t>
            </a:r>
          </a:p>
          <a:p>
            <a:pPr marL="285750" indent="-285750">
              <a:buFont typeface="Arial" panose="020B0604020202020204" pitchFamily="34" charset="0"/>
              <a:buChar char="•"/>
            </a:pPr>
            <a:r>
              <a:rPr lang="en-US" dirty="0"/>
              <a:t>Random sampling to sample data for each batch</a:t>
            </a:r>
          </a:p>
          <a:p>
            <a:pPr marL="285750" indent="-285750">
              <a:buFont typeface="Arial" panose="020B0604020202020204" pitchFamily="34" charset="0"/>
              <a:buChar char="•"/>
            </a:pPr>
            <a:r>
              <a:rPr lang="en-US" dirty="0"/>
              <a:t>All models trained from scratch</a:t>
            </a:r>
          </a:p>
          <a:p>
            <a:pPr marL="285750" indent="-285750">
              <a:buFont typeface="Arial" panose="020B0604020202020204" pitchFamily="34" charset="0"/>
              <a:buChar char="•"/>
            </a:pPr>
            <a:r>
              <a:rPr lang="en-US" dirty="0"/>
              <a:t>Same hyperparameters (training and eval) used across experiments</a:t>
            </a:r>
          </a:p>
          <a:p>
            <a:pPr marL="742950" lvl="1" indent="-285750">
              <a:buFont typeface="Arial" panose="020B0604020202020204" pitchFamily="34" charset="0"/>
              <a:buChar char="•"/>
            </a:pPr>
            <a:r>
              <a:rPr lang="en-US" dirty="0"/>
              <a:t>Model with best validation accuracy used</a:t>
            </a:r>
          </a:p>
          <a:p>
            <a:pPr marL="285750" indent="-285750">
              <a:buFont typeface="Arial" panose="020B0604020202020204" pitchFamily="34" charset="0"/>
              <a:buChar char="•"/>
            </a:pPr>
            <a:r>
              <a:rPr lang="en-US" dirty="0"/>
              <a:t>Test sets are the official test sets that we track (combination of phrasal, conversation, </a:t>
            </a:r>
            <a:r>
              <a:rPr lang="en-US" dirty="0" err="1"/>
              <a:t>callcenter</a:t>
            </a:r>
            <a:r>
              <a:rPr lang="en-US" dirty="0"/>
              <a:t>)</a:t>
            </a:r>
          </a:p>
        </p:txBody>
      </p:sp>
      <p:graphicFrame>
        <p:nvGraphicFramePr>
          <p:cNvPr id="4" name="Table 4">
            <a:extLst>
              <a:ext uri="{FF2B5EF4-FFF2-40B4-BE49-F238E27FC236}">
                <a16:creationId xmlns:a16="http://schemas.microsoft.com/office/drawing/2014/main" id="{AE9521A7-FCEB-4CC1-B459-CB50C0BCE68A}"/>
              </a:ext>
            </a:extLst>
          </p:cNvPr>
          <p:cNvGraphicFramePr>
            <a:graphicFrameLocks noGrp="1"/>
          </p:cNvGraphicFramePr>
          <p:nvPr>
            <p:extLst>
              <p:ext uri="{D42A27DB-BD31-4B8C-83A1-F6EECF244321}">
                <p14:modId xmlns:p14="http://schemas.microsoft.com/office/powerpoint/2010/main" val="2641846631"/>
              </p:ext>
            </p:extLst>
          </p:nvPr>
        </p:nvGraphicFramePr>
        <p:xfrm>
          <a:off x="488272" y="1198538"/>
          <a:ext cx="4959905" cy="2433320"/>
        </p:xfrm>
        <a:graphic>
          <a:graphicData uri="http://schemas.openxmlformats.org/drawingml/2006/table">
            <a:tbl>
              <a:tblPr firstRow="1" bandRow="1">
                <a:tableStyleId>{5C22544A-7EE6-4342-B048-85BDC9FD1C3A}</a:tableStyleId>
              </a:tblPr>
              <a:tblGrid>
                <a:gridCol w="1278384">
                  <a:extLst>
                    <a:ext uri="{9D8B030D-6E8A-4147-A177-3AD203B41FA5}">
                      <a16:colId xmlns:a16="http://schemas.microsoft.com/office/drawing/2014/main" val="2887991652"/>
                    </a:ext>
                  </a:extLst>
                </a:gridCol>
                <a:gridCol w="1706461">
                  <a:extLst>
                    <a:ext uri="{9D8B030D-6E8A-4147-A177-3AD203B41FA5}">
                      <a16:colId xmlns:a16="http://schemas.microsoft.com/office/drawing/2014/main" val="132076834"/>
                    </a:ext>
                  </a:extLst>
                </a:gridCol>
                <a:gridCol w="1975060">
                  <a:extLst>
                    <a:ext uri="{9D8B030D-6E8A-4147-A177-3AD203B41FA5}">
                      <a16:colId xmlns:a16="http://schemas.microsoft.com/office/drawing/2014/main" val="1992971717"/>
                    </a:ext>
                  </a:extLst>
                </a:gridCol>
              </a:tblGrid>
              <a:tr h="370840">
                <a:tc>
                  <a:txBody>
                    <a:bodyPr/>
                    <a:lstStyle/>
                    <a:p>
                      <a:r>
                        <a:rPr lang="en-US" sz="1600" dirty="0">
                          <a:solidFill>
                            <a:schemeClr val="tx1"/>
                          </a:solidFill>
                        </a:rPr>
                        <a:t>Languages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r>
                        <a:rPr lang="en-US" sz="1600" dirty="0">
                          <a:solidFill>
                            <a:schemeClr val="tx1"/>
                          </a:solidFill>
                        </a:rPr>
                        <a:t>#hours of training data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r>
                        <a:rPr lang="en-US" sz="1600" dirty="0" err="1">
                          <a:solidFill>
                            <a:schemeClr val="tx1"/>
                          </a:solidFill>
                        </a:rPr>
                        <a:t>Vocab_size</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2779428152"/>
                  </a:ext>
                </a:extLst>
              </a:tr>
              <a:tr h="370840">
                <a:tc>
                  <a:txBody>
                    <a:bodyPr/>
                    <a:lstStyle/>
                    <a:p>
                      <a:pPr algn="ctr"/>
                      <a:r>
                        <a:rPr lang="en-US" sz="1600" dirty="0" err="1"/>
                        <a:t>hiin</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kern="1200" dirty="0">
                          <a:solidFill>
                            <a:schemeClr val="dk1"/>
                          </a:solidFill>
                          <a:effectLst/>
                          <a:latin typeface="+mn-lt"/>
                          <a:ea typeface="+mn-ea"/>
                          <a:cs typeface="+mn-cs"/>
                        </a:rPr>
                        <a:t>10077</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t>133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6757247"/>
                  </a:ext>
                </a:extLst>
              </a:tr>
              <a:tr h="370840">
                <a:tc>
                  <a:txBody>
                    <a:bodyPr/>
                    <a:lstStyle/>
                    <a:p>
                      <a:pPr algn="ctr"/>
                      <a:r>
                        <a:rPr lang="en-US" sz="1600" dirty="0" err="1"/>
                        <a:t>enin</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kern="1200" dirty="0">
                          <a:solidFill>
                            <a:schemeClr val="dk1"/>
                          </a:solidFill>
                          <a:effectLst/>
                          <a:latin typeface="+mn-lt"/>
                          <a:ea typeface="+mn-ea"/>
                          <a:cs typeface="+mn-cs"/>
                        </a:rPr>
                        <a:t>10591</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t>59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93415265"/>
                  </a:ext>
                </a:extLst>
              </a:tr>
              <a:tr h="370840">
                <a:tc>
                  <a:txBody>
                    <a:bodyPr/>
                    <a:lstStyle/>
                    <a:p>
                      <a:pPr algn="ctr"/>
                      <a:r>
                        <a:rPr lang="en-US" sz="1600" dirty="0" err="1"/>
                        <a:t>tain</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kern="1200" dirty="0">
                          <a:solidFill>
                            <a:schemeClr val="dk1"/>
                          </a:solidFill>
                          <a:effectLst/>
                          <a:latin typeface="+mn-lt"/>
                          <a:ea typeface="+mn-ea"/>
                          <a:cs typeface="+mn-cs"/>
                        </a:rPr>
                        <a:t>925</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t>97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42429069"/>
                  </a:ext>
                </a:extLst>
              </a:tr>
              <a:tr h="370840">
                <a:tc>
                  <a:txBody>
                    <a:bodyPr/>
                    <a:lstStyle/>
                    <a:p>
                      <a:pPr algn="ctr"/>
                      <a:r>
                        <a:rPr lang="en-US" sz="1600" dirty="0" err="1"/>
                        <a:t>guin</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kern="1200" dirty="0">
                          <a:solidFill>
                            <a:schemeClr val="dk1"/>
                          </a:solidFill>
                          <a:effectLst/>
                          <a:latin typeface="+mn-lt"/>
                          <a:ea typeface="+mn-ea"/>
                          <a:cs typeface="+mn-cs"/>
                        </a:rPr>
                        <a:t>1201</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t>123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24721315"/>
                  </a:ext>
                </a:extLst>
              </a:tr>
              <a:tr h="370840">
                <a:tc>
                  <a:txBody>
                    <a:bodyPr/>
                    <a:lstStyle/>
                    <a:p>
                      <a:pPr algn="ctr"/>
                      <a:r>
                        <a:rPr lang="en-US" sz="1600" dirty="0" err="1"/>
                        <a:t>mrin</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kern="1200" dirty="0">
                          <a:solidFill>
                            <a:schemeClr val="dk1"/>
                          </a:solidFill>
                          <a:effectLst/>
                          <a:latin typeface="+mn-lt"/>
                          <a:ea typeface="+mn-ea"/>
                          <a:cs typeface="+mn-cs"/>
                        </a:rPr>
                        <a:t>121</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t>110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40475989"/>
                  </a:ext>
                </a:extLst>
              </a:tr>
            </a:tbl>
          </a:graphicData>
        </a:graphic>
      </p:graphicFrame>
      <p:graphicFrame>
        <p:nvGraphicFramePr>
          <p:cNvPr id="3" name="Table 4">
            <a:extLst>
              <a:ext uri="{FF2B5EF4-FFF2-40B4-BE49-F238E27FC236}">
                <a16:creationId xmlns:a16="http://schemas.microsoft.com/office/drawing/2014/main" id="{63A14735-8991-4D59-B115-77AAC09FC300}"/>
              </a:ext>
            </a:extLst>
          </p:cNvPr>
          <p:cNvGraphicFramePr>
            <a:graphicFrameLocks noGrp="1"/>
          </p:cNvGraphicFramePr>
          <p:nvPr>
            <p:extLst>
              <p:ext uri="{D42A27DB-BD31-4B8C-83A1-F6EECF244321}">
                <p14:modId xmlns:p14="http://schemas.microsoft.com/office/powerpoint/2010/main" val="1764758034"/>
              </p:ext>
            </p:extLst>
          </p:nvPr>
        </p:nvGraphicFramePr>
        <p:xfrm>
          <a:off x="5640031" y="1198538"/>
          <a:ext cx="4959906" cy="2624087"/>
        </p:xfrm>
        <a:graphic>
          <a:graphicData uri="http://schemas.openxmlformats.org/drawingml/2006/table">
            <a:tbl>
              <a:tblPr firstRow="1" bandRow="1">
                <a:tableStyleId>{5C22544A-7EE6-4342-B048-85BDC9FD1C3A}</a:tableStyleId>
              </a:tblPr>
              <a:tblGrid>
                <a:gridCol w="1619389">
                  <a:extLst>
                    <a:ext uri="{9D8B030D-6E8A-4147-A177-3AD203B41FA5}">
                      <a16:colId xmlns:a16="http://schemas.microsoft.com/office/drawing/2014/main" val="2887991652"/>
                    </a:ext>
                  </a:extLst>
                </a:gridCol>
                <a:gridCol w="1758067">
                  <a:extLst>
                    <a:ext uri="{9D8B030D-6E8A-4147-A177-3AD203B41FA5}">
                      <a16:colId xmlns:a16="http://schemas.microsoft.com/office/drawing/2014/main" val="132076834"/>
                    </a:ext>
                  </a:extLst>
                </a:gridCol>
                <a:gridCol w="1582450">
                  <a:extLst>
                    <a:ext uri="{9D8B030D-6E8A-4147-A177-3AD203B41FA5}">
                      <a16:colId xmlns:a16="http://schemas.microsoft.com/office/drawing/2014/main" val="4053251086"/>
                    </a:ext>
                  </a:extLst>
                </a:gridCol>
              </a:tblGrid>
              <a:tr h="395984">
                <a:tc>
                  <a:txBody>
                    <a:bodyPr/>
                    <a:lstStyle/>
                    <a:p>
                      <a:r>
                        <a:rPr lang="en-US" dirty="0">
                          <a:solidFill>
                            <a:schemeClr val="tx1"/>
                          </a:solidFill>
                        </a:rPr>
                        <a:t>Languages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r>
                        <a:rPr lang="en-US" dirty="0">
                          <a:solidFill>
                            <a:schemeClr val="tx1"/>
                          </a:solidFill>
                        </a:rPr>
                        <a:t>#Utts (test)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r>
                        <a:rPr lang="en-US" dirty="0">
                          <a:solidFill>
                            <a:schemeClr val="tx1"/>
                          </a:solidFill>
                        </a:rPr>
                        <a:t>#Words (test)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2779428152"/>
                  </a:ext>
                </a:extLst>
              </a:tr>
              <a:tr h="370840">
                <a:tc>
                  <a:txBody>
                    <a:bodyPr/>
                    <a:lstStyle/>
                    <a:p>
                      <a:pPr algn="ctr" fontAlgn="b">
                        <a:spcBef>
                          <a:spcPts val="0"/>
                        </a:spcBef>
                        <a:spcAft>
                          <a:spcPts val="0"/>
                        </a:spcAft>
                      </a:pPr>
                      <a:r>
                        <a:rPr lang="en-US" sz="1800" u="none" strike="noStrike" dirty="0" err="1">
                          <a:solidFill>
                            <a:schemeClr val="tx1"/>
                          </a:solidFill>
                          <a:effectLst/>
                        </a:rPr>
                        <a:t>enin</a:t>
                      </a:r>
                      <a:endParaRPr lang="en-US" sz="1800" b="0" i="0" u="none" strike="noStrike" dirty="0">
                        <a:solidFill>
                          <a:schemeClr val="tx1"/>
                        </a:solidFill>
                        <a:effectLst/>
                        <a:latin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spcBef>
                          <a:spcPts val="0"/>
                        </a:spcBef>
                        <a:spcAft>
                          <a:spcPts val="0"/>
                        </a:spcAft>
                      </a:pPr>
                      <a:r>
                        <a:rPr lang="en-US" sz="1800" u="none" strike="noStrike" dirty="0">
                          <a:solidFill>
                            <a:schemeClr val="tx1"/>
                          </a:solidFill>
                          <a:effectLst/>
                        </a:rPr>
                        <a:t>33159</a:t>
                      </a:r>
                      <a:endParaRPr lang="en-US" sz="1800" b="0" i="0" u="none" strike="noStrike" dirty="0">
                        <a:solidFill>
                          <a:schemeClr val="tx1"/>
                        </a:solidFill>
                        <a:effectLst/>
                        <a:latin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spcBef>
                          <a:spcPts val="0"/>
                        </a:spcBef>
                        <a:spcAft>
                          <a:spcPts val="0"/>
                        </a:spcAft>
                      </a:pPr>
                      <a:r>
                        <a:rPr lang="en-US" sz="1800" u="none" strike="noStrike" dirty="0">
                          <a:solidFill>
                            <a:schemeClr val="tx1"/>
                          </a:solidFill>
                          <a:effectLst/>
                        </a:rPr>
                        <a:t>189024</a:t>
                      </a:r>
                      <a:endParaRPr lang="en-US" sz="1800" b="0" i="0" u="none" strike="noStrike" dirty="0">
                        <a:solidFill>
                          <a:schemeClr val="tx1"/>
                        </a:solidFill>
                        <a:effectLst/>
                        <a:latin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6757247"/>
                  </a:ext>
                </a:extLst>
              </a:tr>
              <a:tr h="370840">
                <a:tc>
                  <a:txBody>
                    <a:bodyPr/>
                    <a:lstStyle/>
                    <a:p>
                      <a:pPr algn="ctr" fontAlgn="b">
                        <a:spcBef>
                          <a:spcPts val="0"/>
                        </a:spcBef>
                        <a:spcAft>
                          <a:spcPts val="0"/>
                        </a:spcAft>
                      </a:pPr>
                      <a:r>
                        <a:rPr lang="en-US" sz="1800" u="none" strike="noStrike" dirty="0" err="1">
                          <a:solidFill>
                            <a:schemeClr val="tx1"/>
                          </a:solidFill>
                          <a:effectLst/>
                        </a:rPr>
                        <a:t>hiin</a:t>
                      </a:r>
                      <a:endParaRPr lang="en-US" sz="1800" b="0" i="0" u="none" strike="noStrike" dirty="0">
                        <a:solidFill>
                          <a:schemeClr val="tx1"/>
                        </a:solidFill>
                        <a:effectLst/>
                        <a:latin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spcBef>
                          <a:spcPts val="0"/>
                        </a:spcBef>
                        <a:spcAft>
                          <a:spcPts val="0"/>
                        </a:spcAft>
                      </a:pPr>
                      <a:r>
                        <a:rPr lang="en-US" sz="1800" u="none" strike="noStrike" dirty="0">
                          <a:solidFill>
                            <a:schemeClr val="tx1"/>
                          </a:solidFill>
                          <a:effectLst/>
                        </a:rPr>
                        <a:t>13756</a:t>
                      </a:r>
                      <a:endParaRPr lang="en-US" sz="1800" b="0" i="0" u="none" strike="noStrike" dirty="0">
                        <a:solidFill>
                          <a:schemeClr val="tx1"/>
                        </a:solidFill>
                        <a:effectLst/>
                        <a:latin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spcBef>
                          <a:spcPts val="0"/>
                        </a:spcBef>
                        <a:spcAft>
                          <a:spcPts val="0"/>
                        </a:spcAft>
                      </a:pPr>
                      <a:r>
                        <a:rPr lang="en-US" sz="1800" u="none" strike="noStrike">
                          <a:solidFill>
                            <a:schemeClr val="tx1"/>
                          </a:solidFill>
                          <a:effectLst/>
                        </a:rPr>
                        <a:t>159078</a:t>
                      </a:r>
                      <a:endParaRPr lang="en-US" sz="1800" b="0" i="0" u="none" strike="noStrike">
                        <a:solidFill>
                          <a:schemeClr val="tx1"/>
                        </a:solidFill>
                        <a:effectLst/>
                        <a:latin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93415265"/>
                  </a:ext>
                </a:extLst>
              </a:tr>
              <a:tr h="370840">
                <a:tc>
                  <a:txBody>
                    <a:bodyPr/>
                    <a:lstStyle/>
                    <a:p>
                      <a:pPr algn="ctr" fontAlgn="b">
                        <a:spcBef>
                          <a:spcPts val="0"/>
                        </a:spcBef>
                        <a:spcAft>
                          <a:spcPts val="0"/>
                        </a:spcAft>
                      </a:pPr>
                      <a:r>
                        <a:rPr lang="en-US" sz="1800" u="none" strike="noStrike" dirty="0" err="1">
                          <a:solidFill>
                            <a:schemeClr val="tx1"/>
                          </a:solidFill>
                          <a:effectLst/>
                        </a:rPr>
                        <a:t>tain</a:t>
                      </a:r>
                      <a:endParaRPr lang="en-US" sz="1800" b="0" i="0" u="none" strike="noStrike" dirty="0">
                        <a:solidFill>
                          <a:schemeClr val="tx1"/>
                        </a:solidFill>
                        <a:effectLst/>
                        <a:latin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spcBef>
                          <a:spcPts val="0"/>
                        </a:spcBef>
                        <a:spcAft>
                          <a:spcPts val="0"/>
                        </a:spcAft>
                      </a:pPr>
                      <a:r>
                        <a:rPr lang="en-US" sz="1800" u="none" strike="noStrike" dirty="0">
                          <a:solidFill>
                            <a:schemeClr val="tx1"/>
                          </a:solidFill>
                          <a:effectLst/>
                        </a:rPr>
                        <a:t>10279</a:t>
                      </a:r>
                      <a:endParaRPr lang="en-US" sz="1800" b="0" i="0" u="none" strike="noStrike" dirty="0">
                        <a:solidFill>
                          <a:schemeClr val="tx1"/>
                        </a:solidFill>
                        <a:effectLst/>
                        <a:latin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spcBef>
                          <a:spcPts val="0"/>
                        </a:spcBef>
                        <a:spcAft>
                          <a:spcPts val="0"/>
                        </a:spcAft>
                      </a:pPr>
                      <a:r>
                        <a:rPr lang="en-US" sz="1800" u="none" strike="noStrike">
                          <a:solidFill>
                            <a:schemeClr val="tx1"/>
                          </a:solidFill>
                          <a:effectLst/>
                        </a:rPr>
                        <a:t>84547</a:t>
                      </a:r>
                      <a:endParaRPr lang="en-US" sz="1800" b="0" i="0" u="none" strike="noStrike">
                        <a:solidFill>
                          <a:schemeClr val="tx1"/>
                        </a:solidFill>
                        <a:effectLst/>
                        <a:latin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42429069"/>
                  </a:ext>
                </a:extLst>
              </a:tr>
              <a:tr h="370840">
                <a:tc>
                  <a:txBody>
                    <a:bodyPr/>
                    <a:lstStyle/>
                    <a:p>
                      <a:pPr algn="ctr" fontAlgn="b">
                        <a:spcBef>
                          <a:spcPts val="0"/>
                        </a:spcBef>
                        <a:spcAft>
                          <a:spcPts val="0"/>
                        </a:spcAft>
                      </a:pPr>
                      <a:r>
                        <a:rPr lang="en-US" sz="1800" u="none" strike="noStrike" dirty="0" err="1">
                          <a:solidFill>
                            <a:schemeClr val="tx1"/>
                          </a:solidFill>
                          <a:effectLst/>
                        </a:rPr>
                        <a:t>guin</a:t>
                      </a:r>
                      <a:endParaRPr lang="en-US" sz="1800" b="0" i="0" u="none" strike="noStrike" dirty="0">
                        <a:solidFill>
                          <a:schemeClr val="tx1"/>
                        </a:solidFill>
                        <a:effectLst/>
                        <a:latin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spcBef>
                          <a:spcPts val="0"/>
                        </a:spcBef>
                        <a:spcAft>
                          <a:spcPts val="0"/>
                        </a:spcAft>
                      </a:pPr>
                      <a:r>
                        <a:rPr lang="en-US" sz="1800" u="none" strike="noStrike" dirty="0">
                          <a:solidFill>
                            <a:schemeClr val="tx1"/>
                          </a:solidFill>
                          <a:effectLst/>
                        </a:rPr>
                        <a:t>10384</a:t>
                      </a:r>
                      <a:endParaRPr lang="en-US" sz="1800" b="0" i="0" u="none" strike="noStrike" dirty="0">
                        <a:solidFill>
                          <a:schemeClr val="tx1"/>
                        </a:solidFill>
                        <a:effectLst/>
                        <a:latin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spcBef>
                          <a:spcPts val="0"/>
                        </a:spcBef>
                        <a:spcAft>
                          <a:spcPts val="0"/>
                        </a:spcAft>
                      </a:pPr>
                      <a:r>
                        <a:rPr lang="en-US" sz="1800" u="none" strike="noStrike" dirty="0">
                          <a:solidFill>
                            <a:schemeClr val="tx1"/>
                          </a:solidFill>
                          <a:effectLst/>
                        </a:rPr>
                        <a:t>103248</a:t>
                      </a:r>
                      <a:endParaRPr lang="en-US" sz="1800" b="0" i="0" u="none" strike="noStrike" dirty="0">
                        <a:solidFill>
                          <a:schemeClr val="tx1"/>
                        </a:solidFill>
                        <a:effectLst/>
                        <a:latin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24721315"/>
                  </a:ext>
                </a:extLst>
              </a:tr>
              <a:tr h="370840">
                <a:tc>
                  <a:txBody>
                    <a:bodyPr/>
                    <a:lstStyle/>
                    <a:p>
                      <a:pPr algn="ctr" fontAlgn="b">
                        <a:spcBef>
                          <a:spcPts val="0"/>
                        </a:spcBef>
                        <a:spcAft>
                          <a:spcPts val="0"/>
                        </a:spcAft>
                      </a:pPr>
                      <a:r>
                        <a:rPr lang="en-US" sz="1800" u="none" strike="noStrike">
                          <a:solidFill>
                            <a:schemeClr val="tx1"/>
                          </a:solidFill>
                          <a:effectLst/>
                        </a:rPr>
                        <a:t>mrin</a:t>
                      </a:r>
                      <a:endParaRPr lang="en-US" sz="1800" b="0" i="0" u="none" strike="noStrike">
                        <a:solidFill>
                          <a:schemeClr val="tx1"/>
                        </a:solidFill>
                        <a:effectLst/>
                        <a:latin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spcBef>
                          <a:spcPts val="0"/>
                        </a:spcBef>
                        <a:spcAft>
                          <a:spcPts val="0"/>
                        </a:spcAft>
                      </a:pPr>
                      <a:r>
                        <a:rPr lang="en-US" sz="1800" u="none" strike="noStrike" dirty="0">
                          <a:solidFill>
                            <a:schemeClr val="tx1"/>
                          </a:solidFill>
                          <a:effectLst/>
                        </a:rPr>
                        <a:t>7539</a:t>
                      </a:r>
                      <a:endParaRPr lang="en-US" sz="1800" b="0" i="0" u="none" strike="noStrike" dirty="0">
                        <a:solidFill>
                          <a:schemeClr val="tx1"/>
                        </a:solidFill>
                        <a:effectLst/>
                        <a:latin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spcBef>
                          <a:spcPts val="0"/>
                        </a:spcBef>
                        <a:spcAft>
                          <a:spcPts val="0"/>
                        </a:spcAft>
                      </a:pPr>
                      <a:r>
                        <a:rPr lang="en-US" sz="1800" u="none" strike="noStrike" dirty="0">
                          <a:solidFill>
                            <a:schemeClr val="tx1"/>
                          </a:solidFill>
                          <a:effectLst/>
                        </a:rPr>
                        <a:t>58658</a:t>
                      </a:r>
                      <a:endParaRPr lang="en-US" sz="1800" b="0" i="0" u="none" strike="noStrike" dirty="0">
                        <a:solidFill>
                          <a:schemeClr val="tx1"/>
                        </a:solidFill>
                        <a:effectLst/>
                        <a:latin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40475989"/>
                  </a:ext>
                </a:extLst>
              </a:tr>
              <a:tr h="373903">
                <a:tc>
                  <a:txBody>
                    <a:bodyPr/>
                    <a:lstStyle/>
                    <a:p>
                      <a:pPr algn="ctr" fontAlgn="b">
                        <a:spcBef>
                          <a:spcPts val="0"/>
                        </a:spcBef>
                        <a:spcAft>
                          <a:spcPts val="0"/>
                        </a:spcAft>
                      </a:pPr>
                      <a:r>
                        <a:rPr lang="en-US" sz="1800" u="none" strike="noStrike" dirty="0">
                          <a:solidFill>
                            <a:schemeClr val="tx1"/>
                          </a:solidFill>
                          <a:effectLst/>
                        </a:rPr>
                        <a:t>Average</a:t>
                      </a:r>
                      <a:endParaRPr lang="en-US" sz="1800" b="0" i="0" u="none" strike="noStrike" dirty="0">
                        <a:solidFill>
                          <a:schemeClr val="tx1"/>
                        </a:solidFill>
                        <a:effectLst/>
                        <a:latin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spcBef>
                          <a:spcPts val="0"/>
                        </a:spcBef>
                        <a:spcAft>
                          <a:spcPts val="0"/>
                        </a:spcAft>
                      </a:pPr>
                      <a:r>
                        <a:rPr lang="en-US" sz="1800" u="none" strike="noStrike" dirty="0">
                          <a:solidFill>
                            <a:schemeClr val="tx1"/>
                          </a:solidFill>
                          <a:effectLst/>
                        </a:rPr>
                        <a:t>75117</a:t>
                      </a:r>
                      <a:endParaRPr lang="en-US" sz="1800" b="0" i="0" u="none" strike="noStrike" dirty="0">
                        <a:solidFill>
                          <a:schemeClr val="tx1"/>
                        </a:solidFill>
                        <a:effectLst/>
                        <a:latin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spcBef>
                          <a:spcPts val="0"/>
                        </a:spcBef>
                        <a:spcAft>
                          <a:spcPts val="0"/>
                        </a:spcAft>
                      </a:pPr>
                      <a:r>
                        <a:rPr lang="en-US" sz="1800" u="none" strike="noStrike" dirty="0">
                          <a:solidFill>
                            <a:schemeClr val="tx1"/>
                          </a:solidFill>
                          <a:effectLst/>
                        </a:rPr>
                        <a:t>594555</a:t>
                      </a:r>
                      <a:endParaRPr lang="en-US" sz="1800" b="0" i="0" u="none" strike="noStrike" dirty="0">
                        <a:solidFill>
                          <a:schemeClr val="tx1"/>
                        </a:solidFill>
                        <a:effectLst/>
                        <a:latin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62453353"/>
                  </a:ext>
                </a:extLst>
              </a:tr>
            </a:tbl>
          </a:graphicData>
        </a:graphic>
      </p:graphicFrame>
    </p:spTree>
    <p:extLst>
      <p:ext uri="{BB962C8B-B14F-4D97-AF65-F5344CB8AC3E}">
        <p14:creationId xmlns:p14="http://schemas.microsoft.com/office/powerpoint/2010/main" val="242254276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745D5-5CB8-4B43-8846-5E35C030B02B}"/>
              </a:ext>
            </a:extLst>
          </p:cNvPr>
          <p:cNvSpPr txBox="1">
            <a:spLocks noChangeArrowheads="1"/>
          </p:cNvSpPr>
          <p:nvPr/>
        </p:nvSpPr>
        <p:spPr>
          <a:xfrm>
            <a:off x="813392" y="-183508"/>
            <a:ext cx="9229725" cy="749300"/>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IN" altLang="en-US" sz="3200" dirty="0"/>
              <a:t>Transfer learning (TL) for RNN-T</a:t>
            </a:r>
            <a:endParaRPr lang="en-US" dirty="0"/>
          </a:p>
        </p:txBody>
      </p:sp>
      <p:graphicFrame>
        <p:nvGraphicFramePr>
          <p:cNvPr id="3" name="Diagram 2">
            <a:extLst>
              <a:ext uri="{FF2B5EF4-FFF2-40B4-BE49-F238E27FC236}">
                <a16:creationId xmlns:a16="http://schemas.microsoft.com/office/drawing/2014/main" id="{9360F63D-DED3-421C-BCB1-ED657D32AA4E}"/>
              </a:ext>
            </a:extLst>
          </p:cNvPr>
          <p:cNvGraphicFramePr/>
          <p:nvPr/>
        </p:nvGraphicFramePr>
        <p:xfrm>
          <a:off x="1211775" y="702409"/>
          <a:ext cx="8935781" cy="25018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4" name="Diagram 3">
            <a:extLst>
              <a:ext uri="{FF2B5EF4-FFF2-40B4-BE49-F238E27FC236}">
                <a16:creationId xmlns:a16="http://schemas.microsoft.com/office/drawing/2014/main" id="{9EBC7CC5-6831-4D8B-BE67-487793FCCCD1}"/>
              </a:ext>
            </a:extLst>
          </p:cNvPr>
          <p:cNvGraphicFramePr/>
          <p:nvPr/>
        </p:nvGraphicFramePr>
        <p:xfrm>
          <a:off x="1211775" y="3204308"/>
          <a:ext cx="8935781" cy="2853329"/>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7665792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AsOne/>
      </p:bldGraphic>
      <p:bldGraphic spid="4" grpId="0">
        <p:bldAsOne/>
      </p:bldGraphic>
    </p:bldLst>
  </p:timing>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745D5-5CB8-4B43-8846-5E35C030B02B}"/>
              </a:ext>
            </a:extLst>
          </p:cNvPr>
          <p:cNvSpPr txBox="1">
            <a:spLocks noChangeArrowheads="1"/>
          </p:cNvSpPr>
          <p:nvPr/>
        </p:nvSpPr>
        <p:spPr>
          <a:xfrm>
            <a:off x="873127" y="-183508"/>
            <a:ext cx="9229725" cy="749300"/>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IN" altLang="en-US" sz="3200" dirty="0"/>
              <a:t>Transfer learning (TL) for RNN-T</a:t>
            </a:r>
            <a:endParaRPr lang="en-US" dirty="0"/>
          </a:p>
        </p:txBody>
      </p:sp>
      <p:sp>
        <p:nvSpPr>
          <p:cNvPr id="6" name="Google Shape;59;p14">
            <a:extLst>
              <a:ext uri="{FF2B5EF4-FFF2-40B4-BE49-F238E27FC236}">
                <a16:creationId xmlns:a16="http://schemas.microsoft.com/office/drawing/2014/main" id="{B7D4B50E-7AD2-48B4-87BD-1A2559C31981}"/>
              </a:ext>
            </a:extLst>
          </p:cNvPr>
          <p:cNvSpPr txBox="1">
            <a:spLocks noChangeArrowheads="1"/>
          </p:cNvSpPr>
          <p:nvPr/>
        </p:nvSpPr>
        <p:spPr bwMode="auto">
          <a:xfrm>
            <a:off x="1502148" y="2176280"/>
            <a:ext cx="1429267" cy="497228"/>
          </a:xfrm>
          <a:prstGeom prst="rect">
            <a:avLst/>
          </a:prstGeom>
          <a:solidFill>
            <a:srgbClr val="EAD1DC"/>
          </a:solidFill>
          <a:ln w="9525">
            <a:solidFill>
              <a:srgbClr val="000000"/>
            </a:solidFill>
            <a:miter lim="800000"/>
            <a:headEnd/>
            <a:tailEnd/>
          </a:ln>
        </p:spPr>
        <p:txBody>
          <a:bodyPr lIns="91425" tIns="91425" rIns="91425" bIns="91425"/>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r>
              <a:rPr lang="en-GB" altLang="en-US" sz="1200" b="1" dirty="0"/>
              <a:t>Joint Network</a:t>
            </a:r>
            <a:endParaRPr lang="en-US" altLang="en-US" sz="1200" b="1" dirty="0"/>
          </a:p>
        </p:txBody>
      </p:sp>
      <p:sp>
        <p:nvSpPr>
          <p:cNvPr id="7" name="Google Shape;60;p14">
            <a:extLst>
              <a:ext uri="{FF2B5EF4-FFF2-40B4-BE49-F238E27FC236}">
                <a16:creationId xmlns:a16="http://schemas.microsoft.com/office/drawing/2014/main" id="{12A27BBF-DF29-4315-BCB4-2C7CE3E6D299}"/>
              </a:ext>
            </a:extLst>
          </p:cNvPr>
          <p:cNvSpPr txBox="1">
            <a:spLocks noChangeArrowheads="1"/>
          </p:cNvSpPr>
          <p:nvPr/>
        </p:nvSpPr>
        <p:spPr bwMode="auto">
          <a:xfrm>
            <a:off x="1105087" y="2910902"/>
            <a:ext cx="847304" cy="1036196"/>
          </a:xfrm>
          <a:prstGeom prst="rect">
            <a:avLst/>
          </a:prstGeom>
          <a:solidFill>
            <a:srgbClr val="EAD1DC"/>
          </a:solidFill>
          <a:ln w="9525">
            <a:solidFill>
              <a:srgbClr val="000000"/>
            </a:solidFill>
            <a:miter lim="800000"/>
            <a:headEnd/>
            <a:tailEnd/>
          </a:ln>
        </p:spPr>
        <p:txBody>
          <a:bodyPr lIns="91425" tIns="91425" rIns="91425" bIns="91425"/>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buClr>
                <a:srgbClr val="000000"/>
              </a:buClr>
              <a:buSzPts val="1100"/>
              <a:buFont typeface="Arial" panose="020B0604020202020204" pitchFamily="34" charset="0"/>
              <a:buNone/>
            </a:pPr>
            <a:r>
              <a:rPr lang="en-US" altLang="en-US" sz="1200" b="1" dirty="0">
                <a:solidFill>
                  <a:srgbClr val="000000"/>
                </a:solidFill>
              </a:rPr>
              <a:t>Prediction network</a:t>
            </a:r>
          </a:p>
        </p:txBody>
      </p:sp>
      <p:sp>
        <p:nvSpPr>
          <p:cNvPr id="8" name="Google Shape;61;p14">
            <a:extLst>
              <a:ext uri="{FF2B5EF4-FFF2-40B4-BE49-F238E27FC236}">
                <a16:creationId xmlns:a16="http://schemas.microsoft.com/office/drawing/2014/main" id="{F6FB3349-0ED8-4E5E-BF63-B49284FC8CB4}"/>
              </a:ext>
            </a:extLst>
          </p:cNvPr>
          <p:cNvSpPr txBox="1">
            <a:spLocks noChangeArrowheads="1"/>
          </p:cNvSpPr>
          <p:nvPr/>
        </p:nvSpPr>
        <p:spPr bwMode="auto">
          <a:xfrm>
            <a:off x="2384732" y="2910902"/>
            <a:ext cx="879360" cy="1034403"/>
          </a:xfrm>
          <a:prstGeom prst="rect">
            <a:avLst/>
          </a:prstGeom>
          <a:solidFill>
            <a:srgbClr val="EAD1DC"/>
          </a:solidFill>
          <a:ln w="9525">
            <a:solidFill>
              <a:schemeClr val="tx1"/>
            </a:solidFill>
            <a:miter lim="800000"/>
            <a:headEnd/>
            <a:tailEnd/>
          </a:ln>
        </p:spPr>
        <p:txBody>
          <a:bodyPr lIns="91425" tIns="91425" rIns="91425" bIns="91425"/>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buClr>
                <a:srgbClr val="000000"/>
              </a:buClr>
              <a:buSzPts val="1100"/>
              <a:buFont typeface="Arial" panose="020B0604020202020204" pitchFamily="34" charset="0"/>
              <a:buNone/>
            </a:pPr>
            <a:r>
              <a:rPr lang="en-GB" altLang="en-US" sz="1200" b="1" dirty="0">
                <a:solidFill>
                  <a:srgbClr val="000000"/>
                </a:solidFill>
              </a:rPr>
              <a:t>Encoder</a:t>
            </a:r>
          </a:p>
        </p:txBody>
      </p:sp>
      <p:cxnSp>
        <p:nvCxnSpPr>
          <p:cNvPr id="9" name="Google Shape;74;p14">
            <a:extLst>
              <a:ext uri="{FF2B5EF4-FFF2-40B4-BE49-F238E27FC236}">
                <a16:creationId xmlns:a16="http://schemas.microsoft.com/office/drawing/2014/main" id="{1F968922-EE07-4659-B853-551AD49BF4D9}"/>
              </a:ext>
            </a:extLst>
          </p:cNvPr>
          <p:cNvCxnSpPr>
            <a:cxnSpLocks/>
            <a:stCxn id="7" idx="0"/>
            <a:endCxn id="6" idx="2"/>
          </p:cNvCxnSpPr>
          <p:nvPr/>
        </p:nvCxnSpPr>
        <p:spPr bwMode="auto">
          <a:xfrm flipV="1">
            <a:off x="1528739" y="2673508"/>
            <a:ext cx="688043" cy="237394"/>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0" name="Google Shape;75;p14">
            <a:extLst>
              <a:ext uri="{FF2B5EF4-FFF2-40B4-BE49-F238E27FC236}">
                <a16:creationId xmlns:a16="http://schemas.microsoft.com/office/drawing/2014/main" id="{CE9BC05A-07B5-41C4-AA8A-61667C3A5C67}"/>
              </a:ext>
            </a:extLst>
          </p:cNvPr>
          <p:cNvCxnSpPr>
            <a:cxnSpLocks/>
            <a:stCxn id="8" idx="0"/>
            <a:endCxn id="6" idx="2"/>
          </p:cNvCxnSpPr>
          <p:nvPr/>
        </p:nvCxnSpPr>
        <p:spPr bwMode="auto">
          <a:xfrm flipH="1" flipV="1">
            <a:off x="2216782" y="2673508"/>
            <a:ext cx="607630" cy="237394"/>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1" name="Straight Arrow Connector 10">
            <a:extLst>
              <a:ext uri="{FF2B5EF4-FFF2-40B4-BE49-F238E27FC236}">
                <a16:creationId xmlns:a16="http://schemas.microsoft.com/office/drawing/2014/main" id="{A5C1AF50-CAEF-448D-B3FC-5AD6C8E36D73}"/>
              </a:ext>
            </a:extLst>
          </p:cNvPr>
          <p:cNvCxnSpPr>
            <a:cxnSpLocks/>
            <a:stCxn id="6" idx="0"/>
          </p:cNvCxnSpPr>
          <p:nvPr/>
        </p:nvCxnSpPr>
        <p:spPr>
          <a:xfrm flipV="1">
            <a:off x="2216782" y="1862188"/>
            <a:ext cx="4824" cy="31409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5A544067-0598-49DF-AA30-945250E935AF}"/>
              </a:ext>
            </a:extLst>
          </p:cNvPr>
          <p:cNvSpPr txBox="1"/>
          <p:nvPr/>
        </p:nvSpPr>
        <p:spPr>
          <a:xfrm>
            <a:off x="2129750" y="4208379"/>
            <a:ext cx="1389324"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sz="1200" dirty="0"/>
              <a:t>Hi-IN Acoustic feature extraction</a:t>
            </a:r>
          </a:p>
        </p:txBody>
      </p:sp>
      <p:cxnSp>
        <p:nvCxnSpPr>
          <p:cNvPr id="14" name="Straight Arrow Connector 13">
            <a:extLst>
              <a:ext uri="{FF2B5EF4-FFF2-40B4-BE49-F238E27FC236}">
                <a16:creationId xmlns:a16="http://schemas.microsoft.com/office/drawing/2014/main" id="{1AD2A753-AB7B-4F89-B0F5-5D32F139B93C}"/>
              </a:ext>
            </a:extLst>
          </p:cNvPr>
          <p:cNvCxnSpPr>
            <a:cxnSpLocks/>
            <a:endCxn id="7" idx="2"/>
          </p:cNvCxnSpPr>
          <p:nvPr/>
        </p:nvCxnSpPr>
        <p:spPr>
          <a:xfrm flipH="1" flipV="1">
            <a:off x="1528739" y="3947098"/>
            <a:ext cx="5287" cy="26128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id="{D4B2A344-06CA-46CB-B657-116E8C478E12}"/>
              </a:ext>
            </a:extLst>
          </p:cNvPr>
          <p:cNvCxnSpPr>
            <a:cxnSpLocks/>
            <a:stCxn id="12" idx="0"/>
            <a:endCxn id="8" idx="2"/>
          </p:cNvCxnSpPr>
          <p:nvPr/>
        </p:nvCxnSpPr>
        <p:spPr>
          <a:xfrm flipV="1">
            <a:off x="2824412" y="3945305"/>
            <a:ext cx="0" cy="26307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6" name="Rectangle 15">
            <a:extLst>
              <a:ext uri="{FF2B5EF4-FFF2-40B4-BE49-F238E27FC236}">
                <a16:creationId xmlns:a16="http://schemas.microsoft.com/office/drawing/2014/main" id="{83B4EF03-7D9E-46A2-B3B3-3B7F78A18095}"/>
              </a:ext>
            </a:extLst>
          </p:cNvPr>
          <p:cNvSpPr/>
          <p:nvPr/>
        </p:nvSpPr>
        <p:spPr>
          <a:xfrm>
            <a:off x="2194924" y="1885270"/>
            <a:ext cx="1083951" cy="307777"/>
          </a:xfrm>
          <a:prstGeom prst="rect">
            <a:avLst/>
          </a:prstGeom>
        </p:spPr>
        <p:txBody>
          <a:bodyPr wrap="square">
            <a:spAutoFit/>
          </a:bodyPr>
          <a:lstStyle/>
          <a:p>
            <a:r>
              <a:rPr lang="en-IN" sz="1400" dirty="0">
                <a:latin typeface="CambriaMath"/>
              </a:rPr>
              <a:t>𝑷(𝒚|𝒕, 𝒖)</a:t>
            </a:r>
            <a:endParaRPr lang="en-IN" sz="1400" dirty="0"/>
          </a:p>
        </p:txBody>
      </p:sp>
      <p:sp>
        <p:nvSpPr>
          <p:cNvPr id="17" name="TextBox 16">
            <a:extLst>
              <a:ext uri="{FF2B5EF4-FFF2-40B4-BE49-F238E27FC236}">
                <a16:creationId xmlns:a16="http://schemas.microsoft.com/office/drawing/2014/main" id="{E84B0724-BF04-46DA-A609-380BCA583C2B}"/>
              </a:ext>
            </a:extLst>
          </p:cNvPr>
          <p:cNvSpPr txBox="1"/>
          <p:nvPr/>
        </p:nvSpPr>
        <p:spPr>
          <a:xfrm>
            <a:off x="1713334" y="1481315"/>
            <a:ext cx="1127232" cy="369332"/>
          </a:xfrm>
          <a:prstGeom prst="rect">
            <a:avLst/>
          </a:prstGeom>
          <a:noFill/>
        </p:spPr>
        <p:txBody>
          <a:bodyPr wrap="none" rtlCol="0">
            <a:spAutoFit/>
          </a:bodyPr>
          <a:lstStyle/>
          <a:p>
            <a:r>
              <a:rPr lang="en-US" dirty="0"/>
              <a:t>RNNT loss</a:t>
            </a:r>
          </a:p>
        </p:txBody>
      </p:sp>
      <p:sp>
        <p:nvSpPr>
          <p:cNvPr id="25" name="TextBox 24">
            <a:extLst>
              <a:ext uri="{FF2B5EF4-FFF2-40B4-BE49-F238E27FC236}">
                <a16:creationId xmlns:a16="http://schemas.microsoft.com/office/drawing/2014/main" id="{731454BE-AFBA-4F3E-B038-07C4A6F83C5D}"/>
              </a:ext>
            </a:extLst>
          </p:cNvPr>
          <p:cNvSpPr txBox="1"/>
          <p:nvPr/>
        </p:nvSpPr>
        <p:spPr>
          <a:xfrm>
            <a:off x="4025304" y="1481315"/>
            <a:ext cx="827471" cy="369332"/>
          </a:xfrm>
          <a:prstGeom prst="rect">
            <a:avLst/>
          </a:prstGeom>
          <a:noFill/>
        </p:spPr>
        <p:txBody>
          <a:bodyPr wrap="none" rtlCol="0">
            <a:spAutoFit/>
          </a:bodyPr>
          <a:lstStyle/>
          <a:p>
            <a:r>
              <a:rPr lang="en-US" dirty="0"/>
              <a:t>CE loss</a:t>
            </a:r>
          </a:p>
        </p:txBody>
      </p:sp>
      <p:sp>
        <p:nvSpPr>
          <p:cNvPr id="26" name="Google Shape;59;p14">
            <a:extLst>
              <a:ext uri="{FF2B5EF4-FFF2-40B4-BE49-F238E27FC236}">
                <a16:creationId xmlns:a16="http://schemas.microsoft.com/office/drawing/2014/main" id="{12DA1295-4B24-4F1B-A050-7BCF237C64B8}"/>
              </a:ext>
            </a:extLst>
          </p:cNvPr>
          <p:cNvSpPr txBox="1">
            <a:spLocks noChangeArrowheads="1"/>
          </p:cNvSpPr>
          <p:nvPr/>
        </p:nvSpPr>
        <p:spPr bwMode="auto">
          <a:xfrm>
            <a:off x="3897065" y="2165133"/>
            <a:ext cx="1083951" cy="497228"/>
          </a:xfrm>
          <a:prstGeom prst="rect">
            <a:avLst/>
          </a:prstGeom>
          <a:solidFill>
            <a:schemeClr val="bg2"/>
          </a:solidFill>
          <a:ln w="9525">
            <a:solidFill>
              <a:srgbClr val="000000"/>
            </a:solidFill>
            <a:miter lim="800000"/>
            <a:headEnd/>
            <a:tailEnd/>
          </a:ln>
        </p:spPr>
        <p:txBody>
          <a:bodyPr lIns="91425" tIns="91425" rIns="91425" bIns="91425"/>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r>
              <a:rPr lang="en-GB" altLang="en-US" sz="1200" b="1" dirty="0"/>
              <a:t>Joint Network</a:t>
            </a:r>
            <a:endParaRPr lang="en-US" altLang="en-US" sz="1200" b="1" dirty="0"/>
          </a:p>
        </p:txBody>
      </p:sp>
      <p:cxnSp>
        <p:nvCxnSpPr>
          <p:cNvPr id="27" name="Straight Arrow Connector 26">
            <a:extLst>
              <a:ext uri="{FF2B5EF4-FFF2-40B4-BE49-F238E27FC236}">
                <a16:creationId xmlns:a16="http://schemas.microsoft.com/office/drawing/2014/main" id="{8358E745-85E0-48A4-81EC-3E4B760D06D4}"/>
              </a:ext>
            </a:extLst>
          </p:cNvPr>
          <p:cNvCxnSpPr>
            <a:cxnSpLocks/>
            <a:stCxn id="26" idx="0"/>
            <a:endCxn id="25" idx="2"/>
          </p:cNvCxnSpPr>
          <p:nvPr/>
        </p:nvCxnSpPr>
        <p:spPr>
          <a:xfrm flipH="1" flipV="1">
            <a:off x="4439040" y="1850647"/>
            <a:ext cx="1" cy="31448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Google Shape;61;p14">
            <a:extLst>
              <a:ext uri="{FF2B5EF4-FFF2-40B4-BE49-F238E27FC236}">
                <a16:creationId xmlns:a16="http://schemas.microsoft.com/office/drawing/2014/main" id="{282DBCE8-FE28-4E7F-BF79-8CB6FAC7B0C9}"/>
              </a:ext>
            </a:extLst>
          </p:cNvPr>
          <p:cNvSpPr txBox="1">
            <a:spLocks noChangeArrowheads="1"/>
          </p:cNvSpPr>
          <p:nvPr/>
        </p:nvSpPr>
        <p:spPr bwMode="auto">
          <a:xfrm>
            <a:off x="3999360" y="2906131"/>
            <a:ext cx="879360" cy="1034403"/>
          </a:xfrm>
          <a:prstGeom prst="rect">
            <a:avLst/>
          </a:prstGeom>
          <a:solidFill>
            <a:schemeClr val="bg2"/>
          </a:solidFill>
          <a:ln w="9525">
            <a:solidFill>
              <a:schemeClr val="tx1"/>
            </a:solidFill>
            <a:miter lim="800000"/>
            <a:headEnd/>
            <a:tailEnd/>
          </a:ln>
        </p:spPr>
        <p:txBody>
          <a:bodyPr lIns="91425" tIns="91425" rIns="91425" bIns="91425"/>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buClr>
                <a:srgbClr val="000000"/>
              </a:buClr>
              <a:buSzPts val="1100"/>
              <a:buFont typeface="Arial" panose="020B0604020202020204" pitchFamily="34" charset="0"/>
              <a:buNone/>
            </a:pPr>
            <a:r>
              <a:rPr lang="en-GB" altLang="en-US" sz="1200" b="1" dirty="0">
                <a:solidFill>
                  <a:srgbClr val="000000"/>
                </a:solidFill>
              </a:rPr>
              <a:t>Encoder</a:t>
            </a:r>
          </a:p>
        </p:txBody>
      </p:sp>
      <p:sp>
        <p:nvSpPr>
          <p:cNvPr id="29" name="TextBox 28">
            <a:extLst>
              <a:ext uri="{FF2B5EF4-FFF2-40B4-BE49-F238E27FC236}">
                <a16:creationId xmlns:a16="http://schemas.microsoft.com/office/drawing/2014/main" id="{429CEEFA-D9CC-4497-8B62-CC474652E20A}"/>
              </a:ext>
            </a:extLst>
          </p:cNvPr>
          <p:cNvSpPr txBox="1"/>
          <p:nvPr/>
        </p:nvSpPr>
        <p:spPr>
          <a:xfrm>
            <a:off x="3744378" y="4203608"/>
            <a:ext cx="1389324"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sz="1200" b="1" dirty="0" err="1"/>
              <a:t>en</a:t>
            </a:r>
            <a:r>
              <a:rPr lang="en-IN" sz="1200" b="1" dirty="0"/>
              <a:t>-US</a:t>
            </a:r>
            <a:r>
              <a:rPr lang="en-IN" sz="1200" dirty="0"/>
              <a:t> Acoustic feature extraction</a:t>
            </a:r>
          </a:p>
        </p:txBody>
      </p:sp>
      <p:cxnSp>
        <p:nvCxnSpPr>
          <p:cNvPr id="30" name="Straight Arrow Connector 29">
            <a:extLst>
              <a:ext uri="{FF2B5EF4-FFF2-40B4-BE49-F238E27FC236}">
                <a16:creationId xmlns:a16="http://schemas.microsoft.com/office/drawing/2014/main" id="{EE969AE1-B817-4AC4-B75C-6FA582348CE1}"/>
              </a:ext>
            </a:extLst>
          </p:cNvPr>
          <p:cNvCxnSpPr>
            <a:cxnSpLocks/>
            <a:stCxn id="29" idx="0"/>
            <a:endCxn id="28" idx="2"/>
          </p:cNvCxnSpPr>
          <p:nvPr/>
        </p:nvCxnSpPr>
        <p:spPr>
          <a:xfrm flipV="1">
            <a:off x="4439040" y="3940534"/>
            <a:ext cx="0" cy="26307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1" name="Straight Arrow Connector 30">
            <a:extLst>
              <a:ext uri="{FF2B5EF4-FFF2-40B4-BE49-F238E27FC236}">
                <a16:creationId xmlns:a16="http://schemas.microsoft.com/office/drawing/2014/main" id="{AFAD572D-29A6-4F4C-9782-2D1E86480E24}"/>
              </a:ext>
            </a:extLst>
          </p:cNvPr>
          <p:cNvCxnSpPr>
            <a:cxnSpLocks/>
            <a:stCxn id="28" idx="0"/>
            <a:endCxn id="26" idx="2"/>
          </p:cNvCxnSpPr>
          <p:nvPr/>
        </p:nvCxnSpPr>
        <p:spPr>
          <a:xfrm flipV="1">
            <a:off x="4439040" y="2662361"/>
            <a:ext cx="1" cy="24377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A923C163-F43C-4A68-941D-060C5393F843}"/>
              </a:ext>
            </a:extLst>
          </p:cNvPr>
          <p:cNvCxnSpPr>
            <a:cxnSpLocks/>
            <a:stCxn id="28" idx="1"/>
          </p:cNvCxnSpPr>
          <p:nvPr/>
        </p:nvCxnSpPr>
        <p:spPr>
          <a:xfrm flipH="1">
            <a:off x="3252794" y="3423333"/>
            <a:ext cx="74656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04EAF5D5-00DC-4EAF-B903-2EBCF75FE4D8}"/>
              </a:ext>
            </a:extLst>
          </p:cNvPr>
          <p:cNvCxnSpPr>
            <a:cxnSpLocks/>
          </p:cNvCxnSpPr>
          <p:nvPr/>
        </p:nvCxnSpPr>
        <p:spPr>
          <a:xfrm>
            <a:off x="3626077" y="1440724"/>
            <a:ext cx="0" cy="3804639"/>
          </a:xfrm>
          <a:prstGeom prst="line">
            <a:avLst/>
          </a:prstGeom>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E074DB37-84E8-4DDF-8ABD-C39A44762DB0}"/>
              </a:ext>
            </a:extLst>
          </p:cNvPr>
          <p:cNvSpPr txBox="1"/>
          <p:nvPr/>
        </p:nvSpPr>
        <p:spPr>
          <a:xfrm>
            <a:off x="3999360" y="658787"/>
            <a:ext cx="2502352" cy="369332"/>
          </a:xfrm>
          <a:prstGeom prst="rect">
            <a:avLst/>
          </a:prstGeom>
          <a:noFill/>
        </p:spPr>
        <p:txBody>
          <a:bodyPr wrap="none" rtlCol="0">
            <a:spAutoFit/>
          </a:bodyPr>
          <a:lstStyle/>
          <a:p>
            <a:r>
              <a:rPr lang="en-US" b="1" dirty="0"/>
              <a:t>1. </a:t>
            </a:r>
            <a:r>
              <a:rPr lang="en-US" b="1" dirty="0" err="1"/>
              <a:t>En</a:t>
            </a:r>
            <a:r>
              <a:rPr lang="en-US" b="1" dirty="0"/>
              <a:t>-US CE initialization</a:t>
            </a:r>
          </a:p>
        </p:txBody>
      </p:sp>
      <p:sp>
        <p:nvSpPr>
          <p:cNvPr id="5" name="TextBox 4">
            <a:extLst>
              <a:ext uri="{FF2B5EF4-FFF2-40B4-BE49-F238E27FC236}">
                <a16:creationId xmlns:a16="http://schemas.microsoft.com/office/drawing/2014/main" id="{63FC5AF1-F8F9-4842-BDDF-EBA584ACC8ED}"/>
              </a:ext>
            </a:extLst>
          </p:cNvPr>
          <p:cNvSpPr txBox="1"/>
          <p:nvPr/>
        </p:nvSpPr>
        <p:spPr>
          <a:xfrm>
            <a:off x="6096000" y="1556203"/>
            <a:ext cx="5909865" cy="3277820"/>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err="1"/>
              <a:t>En</a:t>
            </a:r>
            <a:r>
              <a:rPr lang="en-US" dirty="0"/>
              <a:t>-US RNNT model is initialized with </a:t>
            </a:r>
            <a:r>
              <a:rPr lang="en-US" dirty="0" err="1"/>
              <a:t>en</a:t>
            </a:r>
            <a:r>
              <a:rPr lang="en-US" dirty="0"/>
              <a:t>-US CE model</a:t>
            </a:r>
          </a:p>
          <a:p>
            <a:pPr marL="285750" indent="-285750">
              <a:lnSpc>
                <a:spcPct val="150000"/>
              </a:lnSpc>
              <a:buFont typeface="Arial" panose="020B0604020202020204" pitchFamily="34" charset="0"/>
              <a:buChar char="•"/>
            </a:pPr>
            <a:r>
              <a:rPr lang="en-US" dirty="0"/>
              <a:t>Hu et.al, showed significant improvements with CE initialized models instead of CTC or random initialization</a:t>
            </a:r>
          </a:p>
          <a:p>
            <a:pPr marL="285750" indent="-285750">
              <a:lnSpc>
                <a:spcPct val="150000"/>
              </a:lnSpc>
              <a:buFont typeface="Arial" panose="020B0604020202020204" pitchFamily="34" charset="0"/>
              <a:buChar char="•"/>
            </a:pPr>
            <a:r>
              <a:rPr lang="en-US" dirty="0" err="1"/>
              <a:t>En</a:t>
            </a:r>
            <a:r>
              <a:rPr lang="en-US" dirty="0"/>
              <a:t>-US CE model is trained with </a:t>
            </a:r>
            <a:r>
              <a:rPr lang="en-US" dirty="0" err="1"/>
              <a:t>en</a:t>
            </a:r>
            <a:r>
              <a:rPr lang="en-US" dirty="0"/>
              <a:t>-US word piece targets</a:t>
            </a:r>
          </a:p>
          <a:p>
            <a:pPr marL="285750" indent="-285750">
              <a:lnSpc>
                <a:spcPct val="150000"/>
              </a:lnSpc>
              <a:buFont typeface="Arial" panose="020B0604020202020204" pitchFamily="34" charset="0"/>
              <a:buChar char="•"/>
            </a:pPr>
            <a:r>
              <a:rPr lang="en-US" dirty="0"/>
              <a:t>Alignments for the CE model training is obtained by converting the word level alignments (obtained from hybrid model) to word piece level alignments</a:t>
            </a:r>
          </a:p>
          <a:p>
            <a:pPr marL="285750" indent="-285750">
              <a:buFont typeface="Arial" panose="020B0604020202020204" pitchFamily="34" charset="0"/>
              <a:buChar char="•"/>
            </a:pPr>
            <a:endParaRPr lang="en-US" dirty="0"/>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78D5FA57-BD2C-4879-BB68-FF1B31152C11}"/>
                  </a:ext>
                </a:extLst>
              </p:cNvPr>
              <p:cNvSpPr txBox="1"/>
              <p:nvPr/>
            </p:nvSpPr>
            <p:spPr>
              <a:xfrm>
                <a:off x="1237058" y="4203608"/>
                <a:ext cx="56810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𝑢</m:t>
                          </m:r>
                          <m:r>
                            <a:rPr lang="en-US" b="0" i="1" smtClean="0">
                              <a:latin typeface="Cambria Math" panose="02040503050406030204" pitchFamily="18" charset="0"/>
                            </a:rPr>
                            <m:t>−</m:t>
                          </m:r>
                          <m:r>
                            <a:rPr lang="en-US" b="0" i="1" smtClean="0">
                              <a:latin typeface="Cambria Math" panose="02040503050406030204" pitchFamily="18" charset="0"/>
                            </a:rPr>
                            <m:t>1</m:t>
                          </m:r>
                        </m:sub>
                      </m:sSub>
                      <m:r>
                        <a:rPr lang="en-US" b="0" i="1" smtClean="0">
                          <a:latin typeface="Cambria Math" panose="02040503050406030204" pitchFamily="18" charset="0"/>
                        </a:rPr>
                        <m:t> </m:t>
                      </m:r>
                    </m:oMath>
                  </m:oMathPara>
                </a14:m>
                <a:endParaRPr lang="en-US" b="0" dirty="0"/>
              </a:p>
            </p:txBody>
          </p:sp>
        </mc:Choice>
        <mc:Fallback xmlns="">
          <p:sp>
            <p:nvSpPr>
              <p:cNvPr id="4" name="TextBox 3">
                <a:extLst>
                  <a:ext uri="{FF2B5EF4-FFF2-40B4-BE49-F238E27FC236}">
                    <a16:creationId xmlns:a16="http://schemas.microsoft.com/office/drawing/2014/main" id="{78D5FA57-BD2C-4879-BB68-FF1B31152C11}"/>
                  </a:ext>
                </a:extLst>
              </p:cNvPr>
              <p:cNvSpPr txBox="1">
                <a:spLocks noRot="1" noChangeAspect="1" noMove="1" noResize="1" noEditPoints="1" noAdjustHandles="1" noChangeArrowheads="1" noChangeShapeType="1" noTextEdit="1"/>
              </p:cNvSpPr>
              <p:nvPr/>
            </p:nvSpPr>
            <p:spPr>
              <a:xfrm>
                <a:off x="1237058" y="4203608"/>
                <a:ext cx="568104" cy="276999"/>
              </a:xfrm>
              <a:prstGeom prst="rect">
                <a:avLst/>
              </a:prstGeom>
              <a:blipFill>
                <a:blip r:embed="rId3"/>
                <a:stretch>
                  <a:fillRect l="-9677" b="-26667"/>
                </a:stretch>
              </a:blipFill>
            </p:spPr>
            <p:txBody>
              <a:bodyPr/>
              <a:lstStyle/>
              <a:p>
                <a:r>
                  <a:rPr lang="en-US">
                    <a:noFill/>
                  </a:rPr>
                  <a:t> </a:t>
                </a:r>
              </a:p>
            </p:txBody>
          </p:sp>
        </mc:Fallback>
      </mc:AlternateContent>
    </p:spTree>
    <p:extLst>
      <p:ext uri="{BB962C8B-B14F-4D97-AF65-F5344CB8AC3E}">
        <p14:creationId xmlns:p14="http://schemas.microsoft.com/office/powerpoint/2010/main" val="2495448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6"/>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1"/>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2"/>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5"/>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12" grpId="0" animBg="1"/>
      <p:bldP spid="16" grpId="0"/>
      <p:bldP spid="17" grpId="0"/>
      <p:bldP spid="25" grpId="0"/>
      <p:bldP spid="26" grpId="0" animBg="1"/>
      <p:bldP spid="28" grpId="0" animBg="1"/>
      <p:bldP spid="29" grpId="0" animBg="1"/>
      <p:bldP spid="5" grpId="0"/>
    </p:bldLst>
  </p:timing>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745D5-5CB8-4B43-8846-5E35C030B02B}"/>
              </a:ext>
            </a:extLst>
          </p:cNvPr>
          <p:cNvSpPr txBox="1">
            <a:spLocks noChangeArrowheads="1"/>
          </p:cNvSpPr>
          <p:nvPr/>
        </p:nvSpPr>
        <p:spPr>
          <a:xfrm>
            <a:off x="873127" y="-183508"/>
            <a:ext cx="9229725" cy="749300"/>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IN" altLang="en-US" sz="3200" dirty="0"/>
              <a:t>Transfer learning (TL) for RNN-T</a:t>
            </a:r>
            <a:endParaRPr lang="en-US" dirty="0"/>
          </a:p>
        </p:txBody>
      </p:sp>
      <p:sp>
        <p:nvSpPr>
          <p:cNvPr id="3" name="TextBox 2">
            <a:extLst>
              <a:ext uri="{FF2B5EF4-FFF2-40B4-BE49-F238E27FC236}">
                <a16:creationId xmlns:a16="http://schemas.microsoft.com/office/drawing/2014/main" id="{E074DB37-84E8-4DDF-8ABD-C39A44762DB0}"/>
              </a:ext>
            </a:extLst>
          </p:cNvPr>
          <p:cNvSpPr txBox="1"/>
          <p:nvPr/>
        </p:nvSpPr>
        <p:spPr>
          <a:xfrm>
            <a:off x="3877776" y="638597"/>
            <a:ext cx="2816540" cy="369332"/>
          </a:xfrm>
          <a:prstGeom prst="rect">
            <a:avLst/>
          </a:prstGeom>
          <a:noFill/>
        </p:spPr>
        <p:txBody>
          <a:bodyPr wrap="none" rtlCol="0">
            <a:spAutoFit/>
          </a:bodyPr>
          <a:lstStyle/>
          <a:p>
            <a:r>
              <a:rPr lang="en-US" b="1" dirty="0"/>
              <a:t>2. </a:t>
            </a:r>
            <a:r>
              <a:rPr lang="en-US" b="1" dirty="0" err="1"/>
              <a:t>En</a:t>
            </a:r>
            <a:r>
              <a:rPr lang="en-US" b="1" dirty="0"/>
              <a:t>-US RNNT initialization</a:t>
            </a:r>
          </a:p>
        </p:txBody>
      </p:sp>
      <p:grpSp>
        <p:nvGrpSpPr>
          <p:cNvPr id="4" name="Group 3">
            <a:extLst>
              <a:ext uri="{FF2B5EF4-FFF2-40B4-BE49-F238E27FC236}">
                <a16:creationId xmlns:a16="http://schemas.microsoft.com/office/drawing/2014/main" id="{7B49FB9D-AC9F-4809-AEC2-959AF1A556FA}"/>
              </a:ext>
            </a:extLst>
          </p:cNvPr>
          <p:cNvGrpSpPr/>
          <p:nvPr/>
        </p:nvGrpSpPr>
        <p:grpSpPr>
          <a:xfrm>
            <a:off x="1105087" y="1238939"/>
            <a:ext cx="5251218" cy="4006424"/>
            <a:chOff x="1105087" y="1238939"/>
            <a:chExt cx="5251218" cy="4006424"/>
          </a:xfrm>
        </p:grpSpPr>
        <p:sp>
          <p:nvSpPr>
            <p:cNvPr id="6" name="Google Shape;59;p14">
              <a:extLst>
                <a:ext uri="{FF2B5EF4-FFF2-40B4-BE49-F238E27FC236}">
                  <a16:creationId xmlns:a16="http://schemas.microsoft.com/office/drawing/2014/main" id="{B7D4B50E-7AD2-48B4-87BD-1A2559C31981}"/>
                </a:ext>
              </a:extLst>
            </p:cNvPr>
            <p:cNvSpPr txBox="1">
              <a:spLocks noChangeArrowheads="1"/>
            </p:cNvSpPr>
            <p:nvPr/>
          </p:nvSpPr>
          <p:spPr bwMode="auto">
            <a:xfrm>
              <a:off x="1502148" y="2176280"/>
              <a:ext cx="1429267" cy="497228"/>
            </a:xfrm>
            <a:prstGeom prst="rect">
              <a:avLst/>
            </a:prstGeom>
            <a:solidFill>
              <a:srgbClr val="EAD1DC"/>
            </a:solidFill>
            <a:ln w="9525">
              <a:solidFill>
                <a:srgbClr val="000000"/>
              </a:solidFill>
              <a:miter lim="800000"/>
              <a:headEnd/>
              <a:tailEnd/>
            </a:ln>
          </p:spPr>
          <p:txBody>
            <a:bodyPr lIns="91425" tIns="91425" rIns="91425" bIns="91425"/>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r>
                <a:rPr lang="en-GB" altLang="en-US" sz="1200" b="1" dirty="0"/>
                <a:t>Joint Network</a:t>
              </a:r>
              <a:endParaRPr lang="en-US" altLang="en-US" sz="1200" b="1" dirty="0"/>
            </a:p>
          </p:txBody>
        </p:sp>
        <p:sp>
          <p:nvSpPr>
            <p:cNvPr id="7" name="Google Shape;60;p14">
              <a:extLst>
                <a:ext uri="{FF2B5EF4-FFF2-40B4-BE49-F238E27FC236}">
                  <a16:creationId xmlns:a16="http://schemas.microsoft.com/office/drawing/2014/main" id="{12A27BBF-DF29-4315-BCB4-2C7CE3E6D299}"/>
                </a:ext>
              </a:extLst>
            </p:cNvPr>
            <p:cNvSpPr txBox="1">
              <a:spLocks noChangeArrowheads="1"/>
            </p:cNvSpPr>
            <p:nvPr/>
          </p:nvSpPr>
          <p:spPr bwMode="auto">
            <a:xfrm>
              <a:off x="1105087" y="2910902"/>
              <a:ext cx="847304" cy="1036196"/>
            </a:xfrm>
            <a:prstGeom prst="rect">
              <a:avLst/>
            </a:prstGeom>
            <a:solidFill>
              <a:srgbClr val="EAD1DC"/>
            </a:solidFill>
            <a:ln w="9525">
              <a:solidFill>
                <a:srgbClr val="000000"/>
              </a:solidFill>
              <a:miter lim="800000"/>
              <a:headEnd/>
              <a:tailEnd/>
            </a:ln>
          </p:spPr>
          <p:txBody>
            <a:bodyPr lIns="91425" tIns="91425" rIns="91425" bIns="91425"/>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buClr>
                  <a:srgbClr val="000000"/>
                </a:buClr>
                <a:buSzPts val="1100"/>
                <a:buFont typeface="Arial" panose="020B0604020202020204" pitchFamily="34" charset="0"/>
                <a:buNone/>
              </a:pPr>
              <a:r>
                <a:rPr lang="en-US" altLang="en-US" sz="1200" b="1" dirty="0">
                  <a:solidFill>
                    <a:srgbClr val="000000"/>
                  </a:solidFill>
                </a:rPr>
                <a:t>Prediction network</a:t>
              </a:r>
            </a:p>
          </p:txBody>
        </p:sp>
        <p:sp>
          <p:nvSpPr>
            <p:cNvPr id="8" name="Google Shape;61;p14">
              <a:extLst>
                <a:ext uri="{FF2B5EF4-FFF2-40B4-BE49-F238E27FC236}">
                  <a16:creationId xmlns:a16="http://schemas.microsoft.com/office/drawing/2014/main" id="{F6FB3349-0ED8-4E5E-BF63-B49284FC8CB4}"/>
                </a:ext>
              </a:extLst>
            </p:cNvPr>
            <p:cNvSpPr txBox="1">
              <a:spLocks noChangeArrowheads="1"/>
            </p:cNvSpPr>
            <p:nvPr/>
          </p:nvSpPr>
          <p:spPr bwMode="auto">
            <a:xfrm>
              <a:off x="2384732" y="2910902"/>
              <a:ext cx="879360" cy="1034403"/>
            </a:xfrm>
            <a:prstGeom prst="rect">
              <a:avLst/>
            </a:prstGeom>
            <a:solidFill>
              <a:srgbClr val="EAD1DC"/>
            </a:solidFill>
            <a:ln w="9525">
              <a:solidFill>
                <a:schemeClr val="tx1"/>
              </a:solidFill>
              <a:miter lim="800000"/>
              <a:headEnd/>
              <a:tailEnd/>
            </a:ln>
          </p:spPr>
          <p:txBody>
            <a:bodyPr lIns="91425" tIns="91425" rIns="91425" bIns="91425"/>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buClr>
                  <a:srgbClr val="000000"/>
                </a:buClr>
                <a:buSzPts val="1100"/>
                <a:buFont typeface="Arial" panose="020B0604020202020204" pitchFamily="34" charset="0"/>
                <a:buNone/>
              </a:pPr>
              <a:r>
                <a:rPr lang="en-GB" altLang="en-US" sz="1200" b="1" dirty="0">
                  <a:solidFill>
                    <a:srgbClr val="000000"/>
                  </a:solidFill>
                </a:rPr>
                <a:t>Encoder</a:t>
              </a:r>
            </a:p>
          </p:txBody>
        </p:sp>
        <p:cxnSp>
          <p:nvCxnSpPr>
            <p:cNvPr id="9" name="Google Shape;74;p14">
              <a:extLst>
                <a:ext uri="{FF2B5EF4-FFF2-40B4-BE49-F238E27FC236}">
                  <a16:creationId xmlns:a16="http://schemas.microsoft.com/office/drawing/2014/main" id="{1F968922-EE07-4659-B853-551AD49BF4D9}"/>
                </a:ext>
              </a:extLst>
            </p:cNvPr>
            <p:cNvCxnSpPr>
              <a:cxnSpLocks/>
              <a:stCxn id="7" idx="0"/>
              <a:endCxn id="6" idx="2"/>
            </p:cNvCxnSpPr>
            <p:nvPr/>
          </p:nvCxnSpPr>
          <p:spPr bwMode="auto">
            <a:xfrm flipV="1">
              <a:off x="1528739" y="2673508"/>
              <a:ext cx="688043" cy="237394"/>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0" name="Google Shape;75;p14">
              <a:extLst>
                <a:ext uri="{FF2B5EF4-FFF2-40B4-BE49-F238E27FC236}">
                  <a16:creationId xmlns:a16="http://schemas.microsoft.com/office/drawing/2014/main" id="{CE9BC05A-07B5-41C4-AA8A-61667C3A5C67}"/>
                </a:ext>
              </a:extLst>
            </p:cNvPr>
            <p:cNvCxnSpPr>
              <a:cxnSpLocks/>
              <a:stCxn id="8" idx="0"/>
              <a:endCxn id="6" idx="2"/>
            </p:cNvCxnSpPr>
            <p:nvPr/>
          </p:nvCxnSpPr>
          <p:spPr bwMode="auto">
            <a:xfrm flipH="1" flipV="1">
              <a:off x="2216782" y="2673508"/>
              <a:ext cx="607630" cy="237394"/>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1" name="Straight Arrow Connector 10">
              <a:extLst>
                <a:ext uri="{FF2B5EF4-FFF2-40B4-BE49-F238E27FC236}">
                  <a16:creationId xmlns:a16="http://schemas.microsoft.com/office/drawing/2014/main" id="{A5C1AF50-CAEF-448D-B3FC-5AD6C8E36D73}"/>
                </a:ext>
              </a:extLst>
            </p:cNvPr>
            <p:cNvCxnSpPr>
              <a:cxnSpLocks/>
              <a:stCxn id="6" idx="0"/>
            </p:cNvCxnSpPr>
            <p:nvPr/>
          </p:nvCxnSpPr>
          <p:spPr>
            <a:xfrm flipV="1">
              <a:off x="2216782" y="1862188"/>
              <a:ext cx="4824" cy="31409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5A544067-0598-49DF-AA30-945250E935AF}"/>
                </a:ext>
              </a:extLst>
            </p:cNvPr>
            <p:cNvSpPr txBox="1"/>
            <p:nvPr/>
          </p:nvSpPr>
          <p:spPr>
            <a:xfrm>
              <a:off x="2129750" y="4208379"/>
              <a:ext cx="1389324"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sz="1200" dirty="0"/>
                <a:t>Hi-IN Acoustic feature extraction</a:t>
              </a:r>
            </a:p>
          </p:txBody>
        </p:sp>
        <p:cxnSp>
          <p:nvCxnSpPr>
            <p:cNvPr id="14" name="Straight Arrow Connector 13">
              <a:extLst>
                <a:ext uri="{FF2B5EF4-FFF2-40B4-BE49-F238E27FC236}">
                  <a16:creationId xmlns:a16="http://schemas.microsoft.com/office/drawing/2014/main" id="{1AD2A753-AB7B-4F89-B0F5-5D32F139B93C}"/>
                </a:ext>
              </a:extLst>
            </p:cNvPr>
            <p:cNvCxnSpPr>
              <a:cxnSpLocks/>
              <a:endCxn id="7" idx="2"/>
            </p:cNvCxnSpPr>
            <p:nvPr/>
          </p:nvCxnSpPr>
          <p:spPr>
            <a:xfrm flipH="1" flipV="1">
              <a:off x="1528739" y="3947098"/>
              <a:ext cx="5287" cy="26128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id="{D4B2A344-06CA-46CB-B657-116E8C478E12}"/>
                </a:ext>
              </a:extLst>
            </p:cNvPr>
            <p:cNvCxnSpPr>
              <a:cxnSpLocks/>
              <a:stCxn id="12" idx="0"/>
              <a:endCxn id="8" idx="2"/>
            </p:cNvCxnSpPr>
            <p:nvPr/>
          </p:nvCxnSpPr>
          <p:spPr>
            <a:xfrm flipV="1">
              <a:off x="2824412" y="3945305"/>
              <a:ext cx="0" cy="26307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6" name="Rectangle 15">
              <a:extLst>
                <a:ext uri="{FF2B5EF4-FFF2-40B4-BE49-F238E27FC236}">
                  <a16:creationId xmlns:a16="http://schemas.microsoft.com/office/drawing/2014/main" id="{83B4EF03-7D9E-46A2-B3B3-3B7F78A18095}"/>
                </a:ext>
              </a:extLst>
            </p:cNvPr>
            <p:cNvSpPr/>
            <p:nvPr/>
          </p:nvSpPr>
          <p:spPr>
            <a:xfrm>
              <a:off x="2194924" y="1885270"/>
              <a:ext cx="1083951" cy="307777"/>
            </a:xfrm>
            <a:prstGeom prst="rect">
              <a:avLst/>
            </a:prstGeom>
          </p:spPr>
          <p:txBody>
            <a:bodyPr wrap="square">
              <a:spAutoFit/>
            </a:bodyPr>
            <a:lstStyle/>
            <a:p>
              <a:r>
                <a:rPr lang="en-IN" sz="1400" dirty="0">
                  <a:latin typeface="CambriaMath"/>
                </a:rPr>
                <a:t>𝑷(𝒚|𝒕, 𝒖)</a:t>
              </a:r>
              <a:endParaRPr lang="en-IN" sz="1400" dirty="0"/>
            </a:p>
          </p:txBody>
        </p:sp>
        <p:sp>
          <p:nvSpPr>
            <p:cNvPr id="17" name="TextBox 16">
              <a:extLst>
                <a:ext uri="{FF2B5EF4-FFF2-40B4-BE49-F238E27FC236}">
                  <a16:creationId xmlns:a16="http://schemas.microsoft.com/office/drawing/2014/main" id="{E84B0724-BF04-46DA-A609-380BCA583C2B}"/>
                </a:ext>
              </a:extLst>
            </p:cNvPr>
            <p:cNvSpPr txBox="1"/>
            <p:nvPr/>
          </p:nvSpPr>
          <p:spPr>
            <a:xfrm>
              <a:off x="1713334" y="1481315"/>
              <a:ext cx="1127232" cy="369332"/>
            </a:xfrm>
            <a:prstGeom prst="rect">
              <a:avLst/>
            </a:prstGeom>
            <a:noFill/>
          </p:spPr>
          <p:txBody>
            <a:bodyPr wrap="none" rtlCol="0">
              <a:spAutoFit/>
            </a:bodyPr>
            <a:lstStyle/>
            <a:p>
              <a:r>
                <a:rPr lang="en-US" dirty="0"/>
                <a:t>RNNT loss</a:t>
              </a:r>
            </a:p>
          </p:txBody>
        </p:sp>
        <p:sp>
          <p:nvSpPr>
            <p:cNvPr id="25" name="TextBox 24">
              <a:extLst>
                <a:ext uri="{FF2B5EF4-FFF2-40B4-BE49-F238E27FC236}">
                  <a16:creationId xmlns:a16="http://schemas.microsoft.com/office/drawing/2014/main" id="{731454BE-AFBA-4F3E-B038-07C4A6F83C5D}"/>
                </a:ext>
              </a:extLst>
            </p:cNvPr>
            <p:cNvSpPr txBox="1"/>
            <p:nvPr/>
          </p:nvSpPr>
          <p:spPr>
            <a:xfrm>
              <a:off x="4457618" y="1238939"/>
              <a:ext cx="1352165" cy="646331"/>
            </a:xfrm>
            <a:prstGeom prst="rect">
              <a:avLst/>
            </a:prstGeom>
            <a:noFill/>
          </p:spPr>
          <p:txBody>
            <a:bodyPr wrap="none" rtlCol="0">
              <a:spAutoFit/>
            </a:bodyPr>
            <a:lstStyle/>
            <a:p>
              <a:r>
                <a:rPr lang="en-US" dirty="0"/>
                <a:t>RNNT loss</a:t>
              </a:r>
            </a:p>
            <a:p>
              <a:r>
                <a:rPr lang="en-US" dirty="0"/>
                <a:t>(WP targets)</a:t>
              </a:r>
            </a:p>
          </p:txBody>
        </p:sp>
        <p:sp>
          <p:nvSpPr>
            <p:cNvPr id="26" name="Google Shape;59;p14">
              <a:extLst>
                <a:ext uri="{FF2B5EF4-FFF2-40B4-BE49-F238E27FC236}">
                  <a16:creationId xmlns:a16="http://schemas.microsoft.com/office/drawing/2014/main" id="{12DA1295-4B24-4F1B-A050-7BCF237C64B8}"/>
                </a:ext>
              </a:extLst>
            </p:cNvPr>
            <p:cNvSpPr txBox="1">
              <a:spLocks noChangeArrowheads="1"/>
            </p:cNvSpPr>
            <p:nvPr/>
          </p:nvSpPr>
          <p:spPr bwMode="auto">
            <a:xfrm>
              <a:off x="4591726" y="2113721"/>
              <a:ext cx="1083951" cy="497228"/>
            </a:xfrm>
            <a:prstGeom prst="rect">
              <a:avLst/>
            </a:prstGeom>
            <a:solidFill>
              <a:schemeClr val="bg2"/>
            </a:solidFill>
            <a:ln w="9525">
              <a:solidFill>
                <a:srgbClr val="000000"/>
              </a:solidFill>
              <a:miter lim="800000"/>
              <a:headEnd/>
              <a:tailEnd/>
            </a:ln>
          </p:spPr>
          <p:txBody>
            <a:bodyPr lIns="91425" tIns="91425" rIns="91425" bIns="91425"/>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r>
                <a:rPr lang="en-GB" altLang="en-US" sz="1200" b="1" dirty="0"/>
                <a:t>Joint Network</a:t>
              </a:r>
              <a:endParaRPr lang="en-US" altLang="en-US" sz="1200" b="1" dirty="0"/>
            </a:p>
          </p:txBody>
        </p:sp>
        <p:cxnSp>
          <p:nvCxnSpPr>
            <p:cNvPr id="27" name="Straight Arrow Connector 26">
              <a:extLst>
                <a:ext uri="{FF2B5EF4-FFF2-40B4-BE49-F238E27FC236}">
                  <a16:creationId xmlns:a16="http://schemas.microsoft.com/office/drawing/2014/main" id="{8358E745-85E0-48A4-81EC-3E4B760D06D4}"/>
                </a:ext>
              </a:extLst>
            </p:cNvPr>
            <p:cNvCxnSpPr>
              <a:cxnSpLocks/>
              <a:stCxn id="26" idx="0"/>
              <a:endCxn id="25" idx="2"/>
            </p:cNvCxnSpPr>
            <p:nvPr/>
          </p:nvCxnSpPr>
          <p:spPr>
            <a:xfrm flipH="1" flipV="1">
              <a:off x="5133701" y="1885270"/>
              <a:ext cx="1" cy="22845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Google Shape;61;p14">
              <a:extLst>
                <a:ext uri="{FF2B5EF4-FFF2-40B4-BE49-F238E27FC236}">
                  <a16:creationId xmlns:a16="http://schemas.microsoft.com/office/drawing/2014/main" id="{282DBCE8-FE28-4E7F-BF79-8CB6FAC7B0C9}"/>
                </a:ext>
              </a:extLst>
            </p:cNvPr>
            <p:cNvSpPr txBox="1">
              <a:spLocks noChangeArrowheads="1"/>
            </p:cNvSpPr>
            <p:nvPr/>
          </p:nvSpPr>
          <p:spPr bwMode="auto">
            <a:xfrm>
              <a:off x="3999360" y="2906131"/>
              <a:ext cx="879360" cy="1034403"/>
            </a:xfrm>
            <a:prstGeom prst="rect">
              <a:avLst/>
            </a:prstGeom>
            <a:solidFill>
              <a:schemeClr val="bg2"/>
            </a:solidFill>
            <a:ln w="9525">
              <a:solidFill>
                <a:schemeClr val="tx1"/>
              </a:solidFill>
              <a:miter lim="800000"/>
              <a:headEnd/>
              <a:tailEnd/>
            </a:ln>
          </p:spPr>
          <p:txBody>
            <a:bodyPr lIns="91425" tIns="91425" rIns="91425" bIns="91425"/>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buClr>
                  <a:srgbClr val="000000"/>
                </a:buClr>
                <a:buSzPts val="1100"/>
                <a:buFont typeface="Arial" panose="020B0604020202020204" pitchFamily="34" charset="0"/>
                <a:buNone/>
              </a:pPr>
              <a:r>
                <a:rPr lang="en-GB" altLang="en-US" sz="1200" b="1" dirty="0">
                  <a:solidFill>
                    <a:srgbClr val="000000"/>
                  </a:solidFill>
                </a:rPr>
                <a:t>Encoder</a:t>
              </a:r>
            </a:p>
          </p:txBody>
        </p:sp>
        <p:sp>
          <p:nvSpPr>
            <p:cNvPr id="29" name="TextBox 28">
              <a:extLst>
                <a:ext uri="{FF2B5EF4-FFF2-40B4-BE49-F238E27FC236}">
                  <a16:creationId xmlns:a16="http://schemas.microsoft.com/office/drawing/2014/main" id="{429CEEFA-D9CC-4497-8B62-CC474652E20A}"/>
                </a:ext>
              </a:extLst>
            </p:cNvPr>
            <p:cNvSpPr txBox="1"/>
            <p:nvPr/>
          </p:nvSpPr>
          <p:spPr>
            <a:xfrm>
              <a:off x="3744378" y="4203608"/>
              <a:ext cx="1389324"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sz="1200" b="1" dirty="0" err="1"/>
                <a:t>en</a:t>
              </a:r>
              <a:r>
                <a:rPr lang="en-IN" sz="1200" b="1" dirty="0"/>
                <a:t>-US</a:t>
              </a:r>
              <a:r>
                <a:rPr lang="en-IN" sz="1200" dirty="0"/>
                <a:t> Acoustic feature extraction</a:t>
              </a:r>
            </a:p>
          </p:txBody>
        </p:sp>
        <p:cxnSp>
          <p:nvCxnSpPr>
            <p:cNvPr id="30" name="Straight Arrow Connector 29">
              <a:extLst>
                <a:ext uri="{FF2B5EF4-FFF2-40B4-BE49-F238E27FC236}">
                  <a16:creationId xmlns:a16="http://schemas.microsoft.com/office/drawing/2014/main" id="{EE969AE1-B817-4AC4-B75C-6FA582348CE1}"/>
                </a:ext>
              </a:extLst>
            </p:cNvPr>
            <p:cNvCxnSpPr>
              <a:cxnSpLocks/>
              <a:stCxn id="29" idx="0"/>
              <a:endCxn id="28" idx="2"/>
            </p:cNvCxnSpPr>
            <p:nvPr/>
          </p:nvCxnSpPr>
          <p:spPr>
            <a:xfrm flipV="1">
              <a:off x="4439040" y="3940534"/>
              <a:ext cx="0" cy="26307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1" name="Straight Arrow Connector 30">
              <a:extLst>
                <a:ext uri="{FF2B5EF4-FFF2-40B4-BE49-F238E27FC236}">
                  <a16:creationId xmlns:a16="http://schemas.microsoft.com/office/drawing/2014/main" id="{AFAD572D-29A6-4F4C-9782-2D1E86480E24}"/>
                </a:ext>
              </a:extLst>
            </p:cNvPr>
            <p:cNvCxnSpPr>
              <a:cxnSpLocks/>
              <a:stCxn id="28" idx="0"/>
              <a:endCxn id="26" idx="2"/>
            </p:cNvCxnSpPr>
            <p:nvPr/>
          </p:nvCxnSpPr>
          <p:spPr>
            <a:xfrm flipV="1">
              <a:off x="4439040" y="2610949"/>
              <a:ext cx="694662" cy="29518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A923C163-F43C-4A68-941D-060C5393F843}"/>
                </a:ext>
              </a:extLst>
            </p:cNvPr>
            <p:cNvCxnSpPr>
              <a:cxnSpLocks/>
              <a:stCxn id="28" idx="1"/>
            </p:cNvCxnSpPr>
            <p:nvPr/>
          </p:nvCxnSpPr>
          <p:spPr>
            <a:xfrm flipH="1">
              <a:off x="3252794" y="3423333"/>
              <a:ext cx="74656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04EAF5D5-00DC-4EAF-B903-2EBCF75FE4D8}"/>
                </a:ext>
              </a:extLst>
            </p:cNvPr>
            <p:cNvCxnSpPr>
              <a:cxnSpLocks/>
            </p:cNvCxnSpPr>
            <p:nvPr/>
          </p:nvCxnSpPr>
          <p:spPr>
            <a:xfrm>
              <a:off x="3626077" y="1440724"/>
              <a:ext cx="0" cy="3804639"/>
            </a:xfrm>
            <a:prstGeom prst="line">
              <a:avLst/>
            </a:prstGeom>
          </p:spPr>
          <p:style>
            <a:lnRef idx="1">
              <a:schemeClr val="accent1"/>
            </a:lnRef>
            <a:fillRef idx="0">
              <a:schemeClr val="accent1"/>
            </a:fillRef>
            <a:effectRef idx="0">
              <a:schemeClr val="accent1"/>
            </a:effectRef>
            <a:fontRef idx="minor">
              <a:schemeClr val="tx1"/>
            </a:fontRef>
          </p:style>
        </p:cxnSp>
        <p:sp>
          <p:nvSpPr>
            <p:cNvPr id="33" name="Google Shape;61;p14">
              <a:extLst>
                <a:ext uri="{FF2B5EF4-FFF2-40B4-BE49-F238E27FC236}">
                  <a16:creationId xmlns:a16="http://schemas.microsoft.com/office/drawing/2014/main" id="{C490FF71-616D-4822-8F25-30FB9D12F9C6}"/>
                </a:ext>
              </a:extLst>
            </p:cNvPr>
            <p:cNvSpPr txBox="1">
              <a:spLocks noChangeArrowheads="1"/>
            </p:cNvSpPr>
            <p:nvPr/>
          </p:nvSpPr>
          <p:spPr bwMode="auto">
            <a:xfrm>
              <a:off x="5476945" y="2913150"/>
              <a:ext cx="879360" cy="1034403"/>
            </a:xfrm>
            <a:prstGeom prst="rect">
              <a:avLst/>
            </a:prstGeom>
            <a:solidFill>
              <a:schemeClr val="bg2"/>
            </a:solidFill>
            <a:ln w="9525">
              <a:solidFill>
                <a:schemeClr val="tx1"/>
              </a:solidFill>
              <a:miter lim="800000"/>
              <a:headEnd/>
              <a:tailEnd/>
            </a:ln>
          </p:spPr>
          <p:txBody>
            <a:bodyPr lIns="91425" tIns="91425" rIns="91425" bIns="91425"/>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buClr>
                  <a:srgbClr val="000000"/>
                </a:buClr>
                <a:buSzPts val="1100"/>
                <a:buFont typeface="Arial" panose="020B0604020202020204" pitchFamily="34" charset="0"/>
                <a:buNone/>
              </a:pPr>
              <a:r>
                <a:rPr lang="en-GB" altLang="en-US" sz="1200" b="1" dirty="0">
                  <a:solidFill>
                    <a:srgbClr val="000000"/>
                  </a:solidFill>
                </a:rPr>
                <a:t>Prediction network</a:t>
              </a:r>
            </a:p>
          </p:txBody>
        </p:sp>
        <p:cxnSp>
          <p:nvCxnSpPr>
            <p:cNvPr id="36" name="Straight Arrow Connector 35">
              <a:extLst>
                <a:ext uri="{FF2B5EF4-FFF2-40B4-BE49-F238E27FC236}">
                  <a16:creationId xmlns:a16="http://schemas.microsoft.com/office/drawing/2014/main" id="{66F3A55E-98EF-47D8-82E5-1B2B5404B8DC}"/>
                </a:ext>
              </a:extLst>
            </p:cNvPr>
            <p:cNvCxnSpPr>
              <a:cxnSpLocks/>
              <a:endCxn id="33" idx="2"/>
            </p:cNvCxnSpPr>
            <p:nvPr/>
          </p:nvCxnSpPr>
          <p:spPr>
            <a:xfrm flipV="1">
              <a:off x="5916625" y="3947553"/>
              <a:ext cx="0" cy="29949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BF424E65-8CC1-48DC-BD4E-D058E8C56C09}"/>
                </a:ext>
              </a:extLst>
            </p:cNvPr>
            <p:cNvCxnSpPr>
              <a:stCxn id="33" idx="0"/>
              <a:endCxn id="26" idx="2"/>
            </p:cNvCxnSpPr>
            <p:nvPr/>
          </p:nvCxnSpPr>
          <p:spPr>
            <a:xfrm flipH="1" flipV="1">
              <a:off x="5133702" y="2610949"/>
              <a:ext cx="782923" cy="30220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40" name="TextBox 39">
            <a:extLst>
              <a:ext uri="{FF2B5EF4-FFF2-40B4-BE49-F238E27FC236}">
                <a16:creationId xmlns:a16="http://schemas.microsoft.com/office/drawing/2014/main" id="{504D4C6A-0337-4FF2-A5F6-41AF0C6EA695}"/>
              </a:ext>
            </a:extLst>
          </p:cNvPr>
          <p:cNvSpPr txBox="1"/>
          <p:nvPr/>
        </p:nvSpPr>
        <p:spPr>
          <a:xfrm>
            <a:off x="7183300" y="1556203"/>
            <a:ext cx="4822565" cy="3373359"/>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a:t>Hi-IN RNNT Encoder is initialized with </a:t>
            </a:r>
            <a:r>
              <a:rPr lang="en-US" dirty="0" err="1"/>
              <a:t>en</a:t>
            </a:r>
            <a:r>
              <a:rPr lang="en-US" dirty="0"/>
              <a:t>-US RNNT encoder</a:t>
            </a:r>
          </a:p>
          <a:p>
            <a:pPr marL="285750" indent="-285750">
              <a:lnSpc>
                <a:spcPct val="150000"/>
              </a:lnSpc>
              <a:buFont typeface="Arial" panose="020B0604020202020204" pitchFamily="34" charset="0"/>
              <a:buChar char="•"/>
            </a:pPr>
            <a:r>
              <a:rPr lang="en-US" dirty="0" err="1"/>
              <a:t>En</a:t>
            </a:r>
            <a:r>
              <a:rPr lang="en-US" dirty="0"/>
              <a:t>-US RNNT model is trained with Word piece targets</a:t>
            </a:r>
          </a:p>
          <a:p>
            <a:pPr marL="285750" indent="-285750">
              <a:lnSpc>
                <a:spcPct val="150000"/>
              </a:lnSpc>
              <a:buFont typeface="Arial" panose="020B0604020202020204" pitchFamily="34" charset="0"/>
              <a:buChar char="•"/>
            </a:pPr>
            <a:r>
              <a:rPr lang="en-US" dirty="0" err="1"/>
              <a:t>En</a:t>
            </a:r>
            <a:r>
              <a:rPr lang="en-US" dirty="0"/>
              <a:t>-US RNNT encoder is trained jointly with the </a:t>
            </a:r>
            <a:r>
              <a:rPr lang="en-US" dirty="0" err="1"/>
              <a:t>en</a:t>
            </a:r>
            <a:r>
              <a:rPr lang="en-US" dirty="0"/>
              <a:t>-US prediction network – So, is it just better to initialize with </a:t>
            </a:r>
            <a:r>
              <a:rPr lang="en-US" dirty="0" err="1"/>
              <a:t>en</a:t>
            </a:r>
            <a:r>
              <a:rPr lang="en-US" dirty="0"/>
              <a:t>-US CE which is purely trained as an Encoder?</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4F44A7C2-049C-4093-8B43-601266D6A4F4}"/>
                  </a:ext>
                </a:extLst>
              </p:cNvPr>
              <p:cNvSpPr txBox="1"/>
              <p:nvPr/>
            </p:nvSpPr>
            <p:spPr>
              <a:xfrm>
                <a:off x="1263784" y="4195757"/>
                <a:ext cx="56810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𝑢</m:t>
                          </m:r>
                          <m:r>
                            <a:rPr lang="en-US" b="0" i="1" smtClean="0">
                              <a:latin typeface="Cambria Math" panose="02040503050406030204" pitchFamily="18" charset="0"/>
                            </a:rPr>
                            <m:t>−1</m:t>
                          </m:r>
                        </m:sub>
                      </m:sSub>
                      <m:r>
                        <a:rPr lang="en-US" b="0" i="1" smtClean="0">
                          <a:latin typeface="Cambria Math" panose="02040503050406030204" pitchFamily="18" charset="0"/>
                        </a:rPr>
                        <m:t> </m:t>
                      </m:r>
                    </m:oMath>
                  </m:oMathPara>
                </a14:m>
                <a:endParaRPr lang="en-US" b="0" dirty="0"/>
              </a:p>
            </p:txBody>
          </p:sp>
        </mc:Choice>
        <mc:Fallback xmlns="">
          <p:sp>
            <p:nvSpPr>
              <p:cNvPr id="5" name="TextBox 4">
                <a:extLst>
                  <a:ext uri="{FF2B5EF4-FFF2-40B4-BE49-F238E27FC236}">
                    <a16:creationId xmlns:a16="http://schemas.microsoft.com/office/drawing/2014/main" id="{4F44A7C2-049C-4093-8B43-601266D6A4F4}"/>
                  </a:ext>
                </a:extLst>
              </p:cNvPr>
              <p:cNvSpPr txBox="1">
                <a:spLocks noRot="1" noChangeAspect="1" noMove="1" noResize="1" noEditPoints="1" noAdjustHandles="1" noChangeArrowheads="1" noChangeShapeType="1" noTextEdit="1"/>
              </p:cNvSpPr>
              <p:nvPr/>
            </p:nvSpPr>
            <p:spPr>
              <a:xfrm>
                <a:off x="1263784" y="4195757"/>
                <a:ext cx="568104" cy="276999"/>
              </a:xfrm>
              <a:prstGeom prst="rect">
                <a:avLst/>
              </a:prstGeom>
              <a:blipFill>
                <a:blip r:embed="rId3"/>
                <a:stretch>
                  <a:fillRect l="-9574" b="-2391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1934A202-DCFB-4678-8544-B23293FC0EFB}"/>
                  </a:ext>
                </a:extLst>
              </p:cNvPr>
              <p:cNvSpPr txBox="1"/>
              <p:nvPr/>
            </p:nvSpPr>
            <p:spPr>
              <a:xfrm>
                <a:off x="5644386" y="4192962"/>
                <a:ext cx="56810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𝑢</m:t>
                          </m:r>
                          <m:r>
                            <a:rPr lang="en-US" b="0" i="1" smtClean="0">
                              <a:latin typeface="Cambria Math" panose="02040503050406030204" pitchFamily="18" charset="0"/>
                            </a:rPr>
                            <m:t>−1</m:t>
                          </m:r>
                        </m:sub>
                      </m:sSub>
                      <m:r>
                        <a:rPr lang="en-US" b="0" i="1" smtClean="0">
                          <a:latin typeface="Cambria Math" panose="02040503050406030204" pitchFamily="18" charset="0"/>
                        </a:rPr>
                        <m:t> </m:t>
                      </m:r>
                    </m:oMath>
                  </m:oMathPara>
                </a14:m>
                <a:endParaRPr lang="en-US" b="0" dirty="0"/>
              </a:p>
            </p:txBody>
          </p:sp>
        </mc:Choice>
        <mc:Fallback xmlns="">
          <p:sp>
            <p:nvSpPr>
              <p:cNvPr id="18" name="TextBox 17">
                <a:extLst>
                  <a:ext uri="{FF2B5EF4-FFF2-40B4-BE49-F238E27FC236}">
                    <a16:creationId xmlns:a16="http://schemas.microsoft.com/office/drawing/2014/main" id="{1934A202-DCFB-4678-8544-B23293FC0EFB}"/>
                  </a:ext>
                </a:extLst>
              </p:cNvPr>
              <p:cNvSpPr txBox="1">
                <a:spLocks noRot="1" noChangeAspect="1" noMove="1" noResize="1" noEditPoints="1" noAdjustHandles="1" noChangeArrowheads="1" noChangeShapeType="1" noTextEdit="1"/>
              </p:cNvSpPr>
              <p:nvPr/>
            </p:nvSpPr>
            <p:spPr>
              <a:xfrm>
                <a:off x="5644386" y="4192962"/>
                <a:ext cx="568104" cy="276999"/>
              </a:xfrm>
              <a:prstGeom prst="rect">
                <a:avLst/>
              </a:prstGeom>
              <a:blipFill>
                <a:blip r:embed="rId4"/>
                <a:stretch>
                  <a:fillRect l="-9677" b="-26667"/>
                </a:stretch>
              </a:blipFill>
            </p:spPr>
            <p:txBody>
              <a:bodyPr/>
              <a:lstStyle/>
              <a:p>
                <a:r>
                  <a:rPr lang="en-US">
                    <a:noFill/>
                  </a:rPr>
                  <a:t> </a:t>
                </a:r>
              </a:p>
            </p:txBody>
          </p:sp>
        </mc:Fallback>
      </mc:AlternateContent>
    </p:spTree>
    <p:extLst>
      <p:ext uri="{BB962C8B-B14F-4D97-AF65-F5344CB8AC3E}">
        <p14:creationId xmlns:p14="http://schemas.microsoft.com/office/powerpoint/2010/main" val="3468661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Lst>
  </p:timing>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745D5-5CB8-4B43-8846-5E35C030B02B}"/>
              </a:ext>
            </a:extLst>
          </p:cNvPr>
          <p:cNvSpPr txBox="1">
            <a:spLocks noChangeArrowheads="1"/>
          </p:cNvSpPr>
          <p:nvPr/>
        </p:nvSpPr>
        <p:spPr>
          <a:xfrm>
            <a:off x="873127" y="-183508"/>
            <a:ext cx="9229725" cy="749300"/>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IN" altLang="en-US" sz="3200" dirty="0"/>
              <a:t>Transfer learning (TL) for RNN-T</a:t>
            </a:r>
            <a:endParaRPr lang="en-US" dirty="0"/>
          </a:p>
        </p:txBody>
      </p:sp>
      <p:grpSp>
        <p:nvGrpSpPr>
          <p:cNvPr id="4" name="Group 3">
            <a:extLst>
              <a:ext uri="{FF2B5EF4-FFF2-40B4-BE49-F238E27FC236}">
                <a16:creationId xmlns:a16="http://schemas.microsoft.com/office/drawing/2014/main" id="{BBE1B603-9075-4043-890E-EAFEE81A7D35}"/>
              </a:ext>
            </a:extLst>
          </p:cNvPr>
          <p:cNvGrpSpPr/>
          <p:nvPr/>
        </p:nvGrpSpPr>
        <p:grpSpPr>
          <a:xfrm>
            <a:off x="231070" y="1436679"/>
            <a:ext cx="6003092" cy="3804641"/>
            <a:chOff x="231070" y="1436679"/>
            <a:chExt cx="6003092" cy="3804641"/>
          </a:xfrm>
        </p:grpSpPr>
        <p:sp>
          <p:nvSpPr>
            <p:cNvPr id="6" name="Google Shape;59;p14">
              <a:extLst>
                <a:ext uri="{FF2B5EF4-FFF2-40B4-BE49-F238E27FC236}">
                  <a16:creationId xmlns:a16="http://schemas.microsoft.com/office/drawing/2014/main" id="{B7D4B50E-7AD2-48B4-87BD-1A2559C31981}"/>
                </a:ext>
              </a:extLst>
            </p:cNvPr>
            <p:cNvSpPr txBox="1">
              <a:spLocks noChangeArrowheads="1"/>
            </p:cNvSpPr>
            <p:nvPr/>
          </p:nvSpPr>
          <p:spPr bwMode="auto">
            <a:xfrm>
              <a:off x="2623921" y="2173271"/>
              <a:ext cx="1429267" cy="497228"/>
            </a:xfrm>
            <a:prstGeom prst="rect">
              <a:avLst/>
            </a:prstGeom>
            <a:solidFill>
              <a:srgbClr val="EAD1DC"/>
            </a:solidFill>
            <a:ln w="9525">
              <a:solidFill>
                <a:srgbClr val="000000"/>
              </a:solidFill>
              <a:miter lim="800000"/>
              <a:headEnd/>
              <a:tailEnd/>
            </a:ln>
          </p:spPr>
          <p:txBody>
            <a:bodyPr lIns="91425" tIns="91425" rIns="91425" bIns="91425"/>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r>
                <a:rPr lang="en-GB" altLang="en-US" sz="1200" b="1" dirty="0"/>
                <a:t>Joint Network</a:t>
              </a:r>
              <a:endParaRPr lang="en-US" altLang="en-US" sz="1200" b="1" dirty="0"/>
            </a:p>
          </p:txBody>
        </p:sp>
        <p:sp>
          <p:nvSpPr>
            <p:cNvPr id="7" name="Google Shape;60;p14">
              <a:extLst>
                <a:ext uri="{FF2B5EF4-FFF2-40B4-BE49-F238E27FC236}">
                  <a16:creationId xmlns:a16="http://schemas.microsoft.com/office/drawing/2014/main" id="{12A27BBF-DF29-4315-BCB4-2C7CE3E6D299}"/>
                </a:ext>
              </a:extLst>
            </p:cNvPr>
            <p:cNvSpPr txBox="1">
              <a:spLocks noChangeArrowheads="1"/>
            </p:cNvSpPr>
            <p:nvPr/>
          </p:nvSpPr>
          <p:spPr bwMode="auto">
            <a:xfrm>
              <a:off x="2226860" y="2907893"/>
              <a:ext cx="847304" cy="1036196"/>
            </a:xfrm>
            <a:prstGeom prst="rect">
              <a:avLst/>
            </a:prstGeom>
            <a:solidFill>
              <a:srgbClr val="EAD1DC"/>
            </a:solidFill>
            <a:ln w="9525">
              <a:solidFill>
                <a:srgbClr val="000000"/>
              </a:solidFill>
              <a:miter lim="800000"/>
              <a:headEnd/>
              <a:tailEnd/>
            </a:ln>
          </p:spPr>
          <p:txBody>
            <a:bodyPr lIns="91425" tIns="91425" rIns="91425" bIns="91425"/>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buClr>
                  <a:srgbClr val="000000"/>
                </a:buClr>
                <a:buSzPts val="1100"/>
                <a:buFont typeface="Arial" panose="020B0604020202020204" pitchFamily="34" charset="0"/>
                <a:buNone/>
              </a:pPr>
              <a:r>
                <a:rPr lang="en-US" altLang="en-US" sz="1200" b="1" dirty="0">
                  <a:solidFill>
                    <a:srgbClr val="000000"/>
                  </a:solidFill>
                </a:rPr>
                <a:t>Prediction network</a:t>
              </a:r>
            </a:p>
          </p:txBody>
        </p:sp>
        <p:sp>
          <p:nvSpPr>
            <p:cNvPr id="8" name="Google Shape;61;p14">
              <a:extLst>
                <a:ext uri="{FF2B5EF4-FFF2-40B4-BE49-F238E27FC236}">
                  <a16:creationId xmlns:a16="http://schemas.microsoft.com/office/drawing/2014/main" id="{F6FB3349-0ED8-4E5E-BF63-B49284FC8CB4}"/>
                </a:ext>
              </a:extLst>
            </p:cNvPr>
            <p:cNvSpPr txBox="1">
              <a:spLocks noChangeArrowheads="1"/>
            </p:cNvSpPr>
            <p:nvPr/>
          </p:nvSpPr>
          <p:spPr bwMode="auto">
            <a:xfrm>
              <a:off x="3506505" y="2907893"/>
              <a:ext cx="879360" cy="1034403"/>
            </a:xfrm>
            <a:prstGeom prst="rect">
              <a:avLst/>
            </a:prstGeom>
            <a:solidFill>
              <a:srgbClr val="EAD1DC"/>
            </a:solidFill>
            <a:ln w="9525">
              <a:solidFill>
                <a:schemeClr val="tx1"/>
              </a:solidFill>
              <a:miter lim="800000"/>
              <a:headEnd/>
              <a:tailEnd/>
            </a:ln>
          </p:spPr>
          <p:txBody>
            <a:bodyPr lIns="91425" tIns="91425" rIns="91425" bIns="91425"/>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buClr>
                  <a:srgbClr val="000000"/>
                </a:buClr>
                <a:buSzPts val="1100"/>
                <a:buFont typeface="Arial" panose="020B0604020202020204" pitchFamily="34" charset="0"/>
                <a:buNone/>
              </a:pPr>
              <a:r>
                <a:rPr lang="en-GB" altLang="en-US" sz="1200" b="1" dirty="0">
                  <a:solidFill>
                    <a:srgbClr val="000000"/>
                  </a:solidFill>
                </a:rPr>
                <a:t>Encoder</a:t>
              </a:r>
            </a:p>
          </p:txBody>
        </p:sp>
        <p:cxnSp>
          <p:nvCxnSpPr>
            <p:cNvPr id="9" name="Google Shape;74;p14">
              <a:extLst>
                <a:ext uri="{FF2B5EF4-FFF2-40B4-BE49-F238E27FC236}">
                  <a16:creationId xmlns:a16="http://schemas.microsoft.com/office/drawing/2014/main" id="{1F968922-EE07-4659-B853-551AD49BF4D9}"/>
                </a:ext>
              </a:extLst>
            </p:cNvPr>
            <p:cNvCxnSpPr>
              <a:cxnSpLocks/>
              <a:stCxn id="7" idx="0"/>
              <a:endCxn id="6" idx="2"/>
            </p:cNvCxnSpPr>
            <p:nvPr/>
          </p:nvCxnSpPr>
          <p:spPr bwMode="auto">
            <a:xfrm flipV="1">
              <a:off x="2650512" y="2670499"/>
              <a:ext cx="688043" cy="237394"/>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0" name="Google Shape;75;p14">
              <a:extLst>
                <a:ext uri="{FF2B5EF4-FFF2-40B4-BE49-F238E27FC236}">
                  <a16:creationId xmlns:a16="http://schemas.microsoft.com/office/drawing/2014/main" id="{CE9BC05A-07B5-41C4-AA8A-61667C3A5C67}"/>
                </a:ext>
              </a:extLst>
            </p:cNvPr>
            <p:cNvCxnSpPr>
              <a:cxnSpLocks/>
              <a:stCxn id="8" idx="0"/>
              <a:endCxn id="6" idx="2"/>
            </p:cNvCxnSpPr>
            <p:nvPr/>
          </p:nvCxnSpPr>
          <p:spPr bwMode="auto">
            <a:xfrm flipH="1" flipV="1">
              <a:off x="3338555" y="2670499"/>
              <a:ext cx="607630" cy="237394"/>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1" name="Straight Arrow Connector 10">
              <a:extLst>
                <a:ext uri="{FF2B5EF4-FFF2-40B4-BE49-F238E27FC236}">
                  <a16:creationId xmlns:a16="http://schemas.microsoft.com/office/drawing/2014/main" id="{A5C1AF50-CAEF-448D-B3FC-5AD6C8E36D73}"/>
                </a:ext>
              </a:extLst>
            </p:cNvPr>
            <p:cNvCxnSpPr>
              <a:cxnSpLocks/>
              <a:stCxn id="6" idx="0"/>
            </p:cNvCxnSpPr>
            <p:nvPr/>
          </p:nvCxnSpPr>
          <p:spPr>
            <a:xfrm flipV="1">
              <a:off x="3338555" y="1859179"/>
              <a:ext cx="4824" cy="31409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5A544067-0598-49DF-AA30-945250E935AF}"/>
                </a:ext>
              </a:extLst>
            </p:cNvPr>
            <p:cNvSpPr txBox="1"/>
            <p:nvPr/>
          </p:nvSpPr>
          <p:spPr>
            <a:xfrm>
              <a:off x="3251523" y="4205370"/>
              <a:ext cx="1389324"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sz="1200" dirty="0"/>
                <a:t>Hi-IN Acoustic feature extraction</a:t>
              </a:r>
            </a:p>
          </p:txBody>
        </p:sp>
        <p:cxnSp>
          <p:nvCxnSpPr>
            <p:cNvPr id="14" name="Straight Arrow Connector 13">
              <a:extLst>
                <a:ext uri="{FF2B5EF4-FFF2-40B4-BE49-F238E27FC236}">
                  <a16:creationId xmlns:a16="http://schemas.microsoft.com/office/drawing/2014/main" id="{1AD2A753-AB7B-4F89-B0F5-5D32F139B93C}"/>
                </a:ext>
              </a:extLst>
            </p:cNvPr>
            <p:cNvCxnSpPr>
              <a:cxnSpLocks/>
              <a:endCxn id="7" idx="2"/>
            </p:cNvCxnSpPr>
            <p:nvPr/>
          </p:nvCxnSpPr>
          <p:spPr>
            <a:xfrm flipH="1" flipV="1">
              <a:off x="2650512" y="3944089"/>
              <a:ext cx="5287" cy="26128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id="{D4B2A344-06CA-46CB-B657-116E8C478E12}"/>
                </a:ext>
              </a:extLst>
            </p:cNvPr>
            <p:cNvCxnSpPr>
              <a:cxnSpLocks/>
              <a:stCxn id="12" idx="0"/>
              <a:endCxn id="8" idx="2"/>
            </p:cNvCxnSpPr>
            <p:nvPr/>
          </p:nvCxnSpPr>
          <p:spPr>
            <a:xfrm flipV="1">
              <a:off x="3946185" y="3942296"/>
              <a:ext cx="0" cy="26307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6" name="Rectangle 15">
              <a:extLst>
                <a:ext uri="{FF2B5EF4-FFF2-40B4-BE49-F238E27FC236}">
                  <a16:creationId xmlns:a16="http://schemas.microsoft.com/office/drawing/2014/main" id="{83B4EF03-7D9E-46A2-B3B3-3B7F78A18095}"/>
                </a:ext>
              </a:extLst>
            </p:cNvPr>
            <p:cNvSpPr/>
            <p:nvPr/>
          </p:nvSpPr>
          <p:spPr>
            <a:xfrm>
              <a:off x="3316697" y="1882261"/>
              <a:ext cx="1083951" cy="307777"/>
            </a:xfrm>
            <a:prstGeom prst="rect">
              <a:avLst/>
            </a:prstGeom>
          </p:spPr>
          <p:txBody>
            <a:bodyPr wrap="square">
              <a:spAutoFit/>
            </a:bodyPr>
            <a:lstStyle/>
            <a:p>
              <a:r>
                <a:rPr lang="en-IN" sz="1400" dirty="0">
                  <a:latin typeface="CambriaMath"/>
                </a:rPr>
                <a:t>𝑷(𝒚|𝒕, 𝒖)</a:t>
              </a:r>
              <a:endParaRPr lang="en-IN" sz="1400" dirty="0"/>
            </a:p>
          </p:txBody>
        </p:sp>
        <p:sp>
          <p:nvSpPr>
            <p:cNvPr id="17" name="TextBox 16">
              <a:extLst>
                <a:ext uri="{FF2B5EF4-FFF2-40B4-BE49-F238E27FC236}">
                  <a16:creationId xmlns:a16="http://schemas.microsoft.com/office/drawing/2014/main" id="{E84B0724-BF04-46DA-A609-380BCA583C2B}"/>
                </a:ext>
              </a:extLst>
            </p:cNvPr>
            <p:cNvSpPr txBox="1"/>
            <p:nvPr/>
          </p:nvSpPr>
          <p:spPr>
            <a:xfrm>
              <a:off x="2835107" y="1478306"/>
              <a:ext cx="1127232" cy="369332"/>
            </a:xfrm>
            <a:prstGeom prst="rect">
              <a:avLst/>
            </a:prstGeom>
            <a:noFill/>
          </p:spPr>
          <p:txBody>
            <a:bodyPr wrap="none" rtlCol="0">
              <a:spAutoFit/>
            </a:bodyPr>
            <a:lstStyle/>
            <a:p>
              <a:r>
                <a:rPr lang="en-US" dirty="0"/>
                <a:t>RNNT loss</a:t>
              </a:r>
            </a:p>
          </p:txBody>
        </p:sp>
        <p:sp>
          <p:nvSpPr>
            <p:cNvPr id="18" name="TextBox 17">
              <a:extLst>
                <a:ext uri="{FF2B5EF4-FFF2-40B4-BE49-F238E27FC236}">
                  <a16:creationId xmlns:a16="http://schemas.microsoft.com/office/drawing/2014/main" id="{5AE9610C-003C-4CD1-B9EE-9889A9886113}"/>
                </a:ext>
              </a:extLst>
            </p:cNvPr>
            <p:cNvSpPr txBox="1"/>
            <p:nvPr/>
          </p:nvSpPr>
          <p:spPr>
            <a:xfrm>
              <a:off x="5125764" y="1477271"/>
              <a:ext cx="827471" cy="369332"/>
            </a:xfrm>
            <a:prstGeom prst="rect">
              <a:avLst/>
            </a:prstGeom>
            <a:noFill/>
          </p:spPr>
          <p:txBody>
            <a:bodyPr wrap="none" rtlCol="0">
              <a:spAutoFit/>
            </a:bodyPr>
            <a:lstStyle/>
            <a:p>
              <a:r>
                <a:rPr lang="en-US" dirty="0"/>
                <a:t>CE loss</a:t>
              </a:r>
            </a:p>
          </p:txBody>
        </p:sp>
        <p:sp>
          <p:nvSpPr>
            <p:cNvPr id="19" name="Google Shape;59;p14">
              <a:extLst>
                <a:ext uri="{FF2B5EF4-FFF2-40B4-BE49-F238E27FC236}">
                  <a16:creationId xmlns:a16="http://schemas.microsoft.com/office/drawing/2014/main" id="{114135E2-7317-426A-AFF2-17002EF6473A}"/>
                </a:ext>
              </a:extLst>
            </p:cNvPr>
            <p:cNvSpPr txBox="1">
              <a:spLocks noChangeArrowheads="1"/>
            </p:cNvSpPr>
            <p:nvPr/>
          </p:nvSpPr>
          <p:spPr bwMode="auto">
            <a:xfrm>
              <a:off x="4997525" y="2161089"/>
              <a:ext cx="1083951" cy="497228"/>
            </a:xfrm>
            <a:prstGeom prst="rect">
              <a:avLst/>
            </a:prstGeom>
            <a:solidFill>
              <a:srgbClr val="EAD1DC"/>
            </a:solidFill>
            <a:ln w="9525">
              <a:solidFill>
                <a:srgbClr val="000000"/>
              </a:solidFill>
              <a:miter lim="800000"/>
              <a:headEnd/>
              <a:tailEnd/>
            </a:ln>
          </p:spPr>
          <p:txBody>
            <a:bodyPr lIns="91425" tIns="91425" rIns="91425" bIns="91425"/>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r>
                <a:rPr lang="en-GB" altLang="en-US" sz="1200" b="1" dirty="0"/>
                <a:t>Joint Network</a:t>
              </a:r>
              <a:endParaRPr lang="en-US" altLang="en-US" sz="1200" b="1" dirty="0"/>
            </a:p>
          </p:txBody>
        </p:sp>
        <p:cxnSp>
          <p:nvCxnSpPr>
            <p:cNvPr id="20" name="Straight Arrow Connector 19">
              <a:extLst>
                <a:ext uri="{FF2B5EF4-FFF2-40B4-BE49-F238E27FC236}">
                  <a16:creationId xmlns:a16="http://schemas.microsoft.com/office/drawing/2014/main" id="{5CBA4224-7F5D-49C1-A4AE-B4E433413359}"/>
                </a:ext>
              </a:extLst>
            </p:cNvPr>
            <p:cNvCxnSpPr>
              <a:cxnSpLocks/>
              <a:stCxn id="19" idx="0"/>
              <a:endCxn id="18" idx="2"/>
            </p:cNvCxnSpPr>
            <p:nvPr/>
          </p:nvCxnSpPr>
          <p:spPr>
            <a:xfrm flipH="1" flipV="1">
              <a:off x="5539500" y="1846603"/>
              <a:ext cx="1" cy="31448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Google Shape;61;p14">
              <a:extLst>
                <a:ext uri="{FF2B5EF4-FFF2-40B4-BE49-F238E27FC236}">
                  <a16:creationId xmlns:a16="http://schemas.microsoft.com/office/drawing/2014/main" id="{F641C4CD-7FE3-4871-805D-8242E94DA18A}"/>
                </a:ext>
              </a:extLst>
            </p:cNvPr>
            <p:cNvSpPr txBox="1">
              <a:spLocks noChangeArrowheads="1"/>
            </p:cNvSpPr>
            <p:nvPr/>
          </p:nvSpPr>
          <p:spPr bwMode="auto">
            <a:xfrm>
              <a:off x="5099820" y="2902087"/>
              <a:ext cx="879360" cy="1034403"/>
            </a:xfrm>
            <a:prstGeom prst="rect">
              <a:avLst/>
            </a:prstGeom>
            <a:solidFill>
              <a:srgbClr val="EAD1DC"/>
            </a:solidFill>
            <a:ln w="9525">
              <a:solidFill>
                <a:schemeClr val="tx1"/>
              </a:solidFill>
              <a:miter lim="800000"/>
              <a:headEnd/>
              <a:tailEnd/>
            </a:ln>
          </p:spPr>
          <p:txBody>
            <a:bodyPr lIns="91425" tIns="91425" rIns="91425" bIns="91425"/>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buClr>
                  <a:srgbClr val="000000"/>
                </a:buClr>
                <a:buSzPts val="1100"/>
                <a:buFont typeface="Arial" panose="020B0604020202020204" pitchFamily="34" charset="0"/>
                <a:buNone/>
              </a:pPr>
              <a:r>
                <a:rPr lang="en-GB" altLang="en-US" sz="1200" b="1" dirty="0">
                  <a:solidFill>
                    <a:srgbClr val="000000"/>
                  </a:solidFill>
                </a:rPr>
                <a:t>Encoder</a:t>
              </a:r>
            </a:p>
          </p:txBody>
        </p:sp>
        <p:sp>
          <p:nvSpPr>
            <p:cNvPr id="22" name="TextBox 21">
              <a:extLst>
                <a:ext uri="{FF2B5EF4-FFF2-40B4-BE49-F238E27FC236}">
                  <a16:creationId xmlns:a16="http://schemas.microsoft.com/office/drawing/2014/main" id="{02EE7A1E-EC81-42B8-8359-ECD9BB25B83E}"/>
                </a:ext>
              </a:extLst>
            </p:cNvPr>
            <p:cNvSpPr txBox="1"/>
            <p:nvPr/>
          </p:nvSpPr>
          <p:spPr>
            <a:xfrm>
              <a:off x="4844838" y="4199564"/>
              <a:ext cx="1389324"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sz="1200" dirty="0"/>
                <a:t>Hi-IN Acoustic feature extraction</a:t>
              </a:r>
            </a:p>
          </p:txBody>
        </p:sp>
        <p:cxnSp>
          <p:nvCxnSpPr>
            <p:cNvPr id="23" name="Straight Arrow Connector 22">
              <a:extLst>
                <a:ext uri="{FF2B5EF4-FFF2-40B4-BE49-F238E27FC236}">
                  <a16:creationId xmlns:a16="http://schemas.microsoft.com/office/drawing/2014/main" id="{30468A21-59FE-49B3-ABF4-EE21B7ADAB98}"/>
                </a:ext>
              </a:extLst>
            </p:cNvPr>
            <p:cNvCxnSpPr>
              <a:cxnSpLocks/>
              <a:stCxn id="22" idx="0"/>
              <a:endCxn id="21" idx="2"/>
            </p:cNvCxnSpPr>
            <p:nvPr/>
          </p:nvCxnSpPr>
          <p:spPr>
            <a:xfrm flipV="1">
              <a:off x="5539500" y="3936490"/>
              <a:ext cx="0" cy="26307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 name="Straight Arrow Connector 23">
              <a:extLst>
                <a:ext uri="{FF2B5EF4-FFF2-40B4-BE49-F238E27FC236}">
                  <a16:creationId xmlns:a16="http://schemas.microsoft.com/office/drawing/2014/main" id="{82EB08B6-011A-4545-9977-F65121FEBB48}"/>
                </a:ext>
              </a:extLst>
            </p:cNvPr>
            <p:cNvCxnSpPr>
              <a:cxnSpLocks/>
              <a:stCxn id="21" idx="0"/>
              <a:endCxn id="19" idx="2"/>
            </p:cNvCxnSpPr>
            <p:nvPr/>
          </p:nvCxnSpPr>
          <p:spPr>
            <a:xfrm flipV="1">
              <a:off x="5539500" y="2658317"/>
              <a:ext cx="1" cy="24377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B61EDDFD-188D-4FE2-8DFD-6295698717F6}"/>
                </a:ext>
              </a:extLst>
            </p:cNvPr>
            <p:cNvCxnSpPr>
              <a:cxnSpLocks/>
              <a:stCxn id="21" idx="1"/>
              <a:endCxn id="8" idx="3"/>
            </p:cNvCxnSpPr>
            <p:nvPr/>
          </p:nvCxnSpPr>
          <p:spPr>
            <a:xfrm flipH="1">
              <a:off x="4385865" y="3419289"/>
              <a:ext cx="713955" cy="580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787D1EE6-C010-4CE1-BA6D-6AA4DAFB07DA}"/>
                </a:ext>
              </a:extLst>
            </p:cNvPr>
            <p:cNvCxnSpPr>
              <a:cxnSpLocks/>
            </p:cNvCxnSpPr>
            <p:nvPr/>
          </p:nvCxnSpPr>
          <p:spPr>
            <a:xfrm>
              <a:off x="4742842" y="1436681"/>
              <a:ext cx="0" cy="3804639"/>
            </a:xfrm>
            <a:prstGeom prst="line">
              <a:avLst/>
            </a:prstGeom>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441CB6FA-0937-4094-BAF5-104C6712B464}"/>
                </a:ext>
              </a:extLst>
            </p:cNvPr>
            <p:cNvSpPr txBox="1"/>
            <p:nvPr/>
          </p:nvSpPr>
          <p:spPr>
            <a:xfrm>
              <a:off x="437457" y="1493882"/>
              <a:ext cx="976549" cy="369332"/>
            </a:xfrm>
            <a:prstGeom prst="rect">
              <a:avLst/>
            </a:prstGeom>
            <a:noFill/>
          </p:spPr>
          <p:txBody>
            <a:bodyPr wrap="none" rtlCol="0">
              <a:spAutoFit/>
            </a:bodyPr>
            <a:lstStyle/>
            <a:p>
              <a:r>
                <a:rPr lang="en-US" dirty="0"/>
                <a:t>NCE loss</a:t>
              </a:r>
            </a:p>
          </p:txBody>
        </p:sp>
        <p:sp>
          <p:nvSpPr>
            <p:cNvPr id="39" name="Google Shape;59;p14">
              <a:extLst>
                <a:ext uri="{FF2B5EF4-FFF2-40B4-BE49-F238E27FC236}">
                  <a16:creationId xmlns:a16="http://schemas.microsoft.com/office/drawing/2014/main" id="{42EDC173-E7B6-4B26-977D-34250D98DB58}"/>
                </a:ext>
              </a:extLst>
            </p:cNvPr>
            <p:cNvSpPr txBox="1">
              <a:spLocks noChangeArrowheads="1"/>
            </p:cNvSpPr>
            <p:nvPr/>
          </p:nvSpPr>
          <p:spPr bwMode="auto">
            <a:xfrm>
              <a:off x="383757" y="2189081"/>
              <a:ext cx="1083951" cy="497228"/>
            </a:xfrm>
            <a:prstGeom prst="rect">
              <a:avLst/>
            </a:prstGeom>
            <a:solidFill>
              <a:srgbClr val="EAD1DC"/>
            </a:solidFill>
            <a:ln w="9525">
              <a:solidFill>
                <a:srgbClr val="000000"/>
              </a:solidFill>
              <a:miter lim="800000"/>
              <a:headEnd/>
              <a:tailEnd/>
            </a:ln>
          </p:spPr>
          <p:txBody>
            <a:bodyPr lIns="91425" tIns="91425" rIns="91425" bIns="91425"/>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r>
                <a:rPr lang="en-GB" altLang="en-US" sz="1200" b="1" dirty="0"/>
                <a:t>Joint Network</a:t>
              </a:r>
              <a:endParaRPr lang="en-US" altLang="en-US" sz="1200" b="1" dirty="0"/>
            </a:p>
          </p:txBody>
        </p:sp>
        <p:cxnSp>
          <p:nvCxnSpPr>
            <p:cNvPr id="40" name="Straight Arrow Connector 39">
              <a:extLst>
                <a:ext uri="{FF2B5EF4-FFF2-40B4-BE49-F238E27FC236}">
                  <a16:creationId xmlns:a16="http://schemas.microsoft.com/office/drawing/2014/main" id="{8DEB08C2-B3EF-4E63-BEEF-46D0593BB14F}"/>
                </a:ext>
              </a:extLst>
            </p:cNvPr>
            <p:cNvCxnSpPr>
              <a:cxnSpLocks/>
              <a:stCxn id="39" idx="0"/>
              <a:endCxn id="38" idx="2"/>
            </p:cNvCxnSpPr>
            <p:nvPr/>
          </p:nvCxnSpPr>
          <p:spPr>
            <a:xfrm flipH="1" flipV="1">
              <a:off x="925732" y="1863214"/>
              <a:ext cx="1" cy="32586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1" name="Google Shape;61;p14">
              <a:extLst>
                <a:ext uri="{FF2B5EF4-FFF2-40B4-BE49-F238E27FC236}">
                  <a16:creationId xmlns:a16="http://schemas.microsoft.com/office/drawing/2014/main" id="{5B9A944A-7CE1-494C-BD9E-9277FFF6E227}"/>
                </a:ext>
              </a:extLst>
            </p:cNvPr>
            <p:cNvSpPr txBox="1">
              <a:spLocks noChangeArrowheads="1"/>
            </p:cNvSpPr>
            <p:nvPr/>
          </p:nvSpPr>
          <p:spPr bwMode="auto">
            <a:xfrm>
              <a:off x="486052" y="2902151"/>
              <a:ext cx="879360" cy="1034403"/>
            </a:xfrm>
            <a:prstGeom prst="rect">
              <a:avLst/>
            </a:prstGeom>
            <a:solidFill>
              <a:srgbClr val="EAD1DC"/>
            </a:solidFill>
            <a:ln w="9525">
              <a:solidFill>
                <a:schemeClr val="tx1"/>
              </a:solidFill>
              <a:miter lim="800000"/>
              <a:headEnd/>
              <a:tailEnd/>
            </a:ln>
          </p:spPr>
          <p:txBody>
            <a:bodyPr lIns="91425" tIns="91425" rIns="91425" bIns="91425"/>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buClr>
                  <a:srgbClr val="000000"/>
                </a:buClr>
                <a:buSzPts val="1100"/>
                <a:buFont typeface="Arial" panose="020B0604020202020204" pitchFamily="34" charset="0"/>
                <a:buNone/>
              </a:pPr>
              <a:r>
                <a:rPr lang="en-GB" altLang="en-US" sz="1200" b="1" dirty="0">
                  <a:solidFill>
                    <a:srgbClr val="000000"/>
                  </a:solidFill>
                </a:rPr>
                <a:t>Prediction network</a:t>
              </a:r>
            </a:p>
          </p:txBody>
        </p:sp>
        <p:sp>
          <p:nvSpPr>
            <p:cNvPr id="42" name="TextBox 41">
              <a:extLst>
                <a:ext uri="{FF2B5EF4-FFF2-40B4-BE49-F238E27FC236}">
                  <a16:creationId xmlns:a16="http://schemas.microsoft.com/office/drawing/2014/main" id="{81E3966C-3D27-4131-9ADD-F7E3CFA0AEBD}"/>
                </a:ext>
              </a:extLst>
            </p:cNvPr>
            <p:cNvSpPr txBox="1"/>
            <p:nvPr/>
          </p:nvSpPr>
          <p:spPr>
            <a:xfrm>
              <a:off x="231070" y="4227556"/>
              <a:ext cx="1389324"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sz="1200" dirty="0"/>
                <a:t>Hi-IN external text corpus</a:t>
              </a:r>
            </a:p>
          </p:txBody>
        </p:sp>
        <p:cxnSp>
          <p:nvCxnSpPr>
            <p:cNvPr id="43" name="Straight Arrow Connector 42">
              <a:extLst>
                <a:ext uri="{FF2B5EF4-FFF2-40B4-BE49-F238E27FC236}">
                  <a16:creationId xmlns:a16="http://schemas.microsoft.com/office/drawing/2014/main" id="{7C7D5F26-A0B2-4866-9B2A-F3E9D5276838}"/>
                </a:ext>
              </a:extLst>
            </p:cNvPr>
            <p:cNvCxnSpPr>
              <a:cxnSpLocks/>
              <a:stCxn id="42" idx="0"/>
              <a:endCxn id="41" idx="2"/>
            </p:cNvCxnSpPr>
            <p:nvPr/>
          </p:nvCxnSpPr>
          <p:spPr>
            <a:xfrm flipV="1">
              <a:off x="925732" y="3936554"/>
              <a:ext cx="0" cy="29100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4" name="Straight Arrow Connector 43">
              <a:extLst>
                <a:ext uri="{FF2B5EF4-FFF2-40B4-BE49-F238E27FC236}">
                  <a16:creationId xmlns:a16="http://schemas.microsoft.com/office/drawing/2014/main" id="{2FEAFB08-FFCA-4EAE-B146-23D61F3A885E}"/>
                </a:ext>
              </a:extLst>
            </p:cNvPr>
            <p:cNvCxnSpPr>
              <a:cxnSpLocks/>
              <a:stCxn id="41" idx="0"/>
              <a:endCxn id="39" idx="2"/>
            </p:cNvCxnSpPr>
            <p:nvPr/>
          </p:nvCxnSpPr>
          <p:spPr>
            <a:xfrm flipV="1">
              <a:off x="925732" y="2686309"/>
              <a:ext cx="1" cy="21584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B23B3BD6-A426-46D2-B421-2A2ED2698CCA}"/>
                </a:ext>
              </a:extLst>
            </p:cNvPr>
            <p:cNvCxnSpPr>
              <a:cxnSpLocks/>
            </p:cNvCxnSpPr>
            <p:nvPr/>
          </p:nvCxnSpPr>
          <p:spPr>
            <a:xfrm>
              <a:off x="1823568" y="1436679"/>
              <a:ext cx="0" cy="3804639"/>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1106D45F-99A6-4A47-9B11-9DE631C419D7}"/>
                </a:ext>
              </a:extLst>
            </p:cNvPr>
            <p:cNvCxnSpPr>
              <a:cxnSpLocks/>
              <a:stCxn id="41" idx="3"/>
              <a:endCxn id="7" idx="1"/>
            </p:cNvCxnSpPr>
            <p:nvPr/>
          </p:nvCxnSpPr>
          <p:spPr>
            <a:xfrm>
              <a:off x="1365412" y="3419353"/>
              <a:ext cx="861448" cy="663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3" name="TextBox 2">
            <a:extLst>
              <a:ext uri="{FF2B5EF4-FFF2-40B4-BE49-F238E27FC236}">
                <a16:creationId xmlns:a16="http://schemas.microsoft.com/office/drawing/2014/main" id="{93963C5A-14F1-4310-AB65-4FA3A8411FE6}"/>
              </a:ext>
            </a:extLst>
          </p:cNvPr>
          <p:cNvSpPr txBox="1"/>
          <p:nvPr/>
        </p:nvSpPr>
        <p:spPr>
          <a:xfrm>
            <a:off x="3962339" y="679623"/>
            <a:ext cx="4147033" cy="369332"/>
          </a:xfrm>
          <a:prstGeom prst="rect">
            <a:avLst/>
          </a:prstGeom>
          <a:noFill/>
        </p:spPr>
        <p:txBody>
          <a:bodyPr wrap="none" rtlCol="0">
            <a:spAutoFit/>
          </a:bodyPr>
          <a:lstStyle/>
          <a:p>
            <a:r>
              <a:rPr lang="en-US" b="1" dirty="0"/>
              <a:t>4. Hi-IN/</a:t>
            </a:r>
            <a:r>
              <a:rPr lang="en-US" b="1" dirty="0" err="1"/>
              <a:t>En</a:t>
            </a:r>
            <a:r>
              <a:rPr lang="en-US" b="1" dirty="0"/>
              <a:t>-US CE + Hi-IN LM initialization</a:t>
            </a:r>
          </a:p>
        </p:txBody>
      </p:sp>
      <p:sp>
        <p:nvSpPr>
          <p:cNvPr id="35" name="TextBox 34">
            <a:extLst>
              <a:ext uri="{FF2B5EF4-FFF2-40B4-BE49-F238E27FC236}">
                <a16:creationId xmlns:a16="http://schemas.microsoft.com/office/drawing/2014/main" id="{F4D0F773-80FE-4A04-83D2-8E6135286C38}"/>
              </a:ext>
            </a:extLst>
          </p:cNvPr>
          <p:cNvSpPr txBox="1"/>
          <p:nvPr/>
        </p:nvSpPr>
        <p:spPr>
          <a:xfrm>
            <a:off x="7183300" y="1556203"/>
            <a:ext cx="4822565" cy="3788858"/>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a:t>Encoder and prediction network initialization</a:t>
            </a:r>
          </a:p>
          <a:p>
            <a:pPr marL="285750" indent="-285750">
              <a:lnSpc>
                <a:spcPct val="150000"/>
              </a:lnSpc>
              <a:buFont typeface="Arial" panose="020B0604020202020204" pitchFamily="34" charset="0"/>
              <a:buChar char="•"/>
            </a:pPr>
            <a:r>
              <a:rPr lang="en-US" dirty="0"/>
              <a:t>Encoder is initialized with a pretrained Hi-IN CE model or </a:t>
            </a:r>
            <a:r>
              <a:rPr lang="en-US" dirty="0" err="1"/>
              <a:t>en</a:t>
            </a:r>
            <a:r>
              <a:rPr lang="en-US" dirty="0"/>
              <a:t>-US CE model</a:t>
            </a:r>
          </a:p>
          <a:p>
            <a:pPr marL="285750" indent="-285750">
              <a:lnSpc>
                <a:spcPct val="150000"/>
              </a:lnSpc>
              <a:buFont typeface="Arial" panose="020B0604020202020204" pitchFamily="34" charset="0"/>
              <a:buChar char="•"/>
            </a:pPr>
            <a:r>
              <a:rPr lang="en-US" dirty="0"/>
              <a:t>Prediction network is trained from a pretrained LM trained from external Hindi text corpus</a:t>
            </a:r>
          </a:p>
          <a:p>
            <a:pPr marL="742950" lvl="1" indent="-285750">
              <a:lnSpc>
                <a:spcPct val="150000"/>
              </a:lnSpc>
              <a:buFont typeface="Arial" panose="020B0604020202020204" pitchFamily="34" charset="0"/>
              <a:buChar char="•"/>
            </a:pPr>
            <a:r>
              <a:rPr lang="en-US" dirty="0"/>
              <a:t>Trained with 200 million words</a:t>
            </a:r>
          </a:p>
          <a:p>
            <a:pPr marL="742950" lvl="1" indent="-285750">
              <a:lnSpc>
                <a:spcPct val="150000"/>
              </a:lnSpc>
              <a:buFont typeface="Arial" panose="020B0604020202020204" pitchFamily="34" charset="0"/>
              <a:buChar char="•"/>
            </a:pPr>
            <a:r>
              <a:rPr lang="en-US" dirty="0"/>
              <a:t>Only unique sentences are used</a:t>
            </a:r>
          </a:p>
          <a:p>
            <a:pPr marL="285750" indent="-285750">
              <a:lnSpc>
                <a:spcPct val="150000"/>
              </a:lnSpc>
              <a:buFont typeface="Arial" panose="020B0604020202020204" pitchFamily="34" charset="0"/>
              <a:buChar char="•"/>
            </a:pPr>
            <a:endParaRPr lang="en-US" dirty="0"/>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CA8C54D9-35E9-4B3A-B7C6-5BEE6E4B35C4}"/>
                  </a:ext>
                </a:extLst>
              </p:cNvPr>
              <p:cNvSpPr txBox="1"/>
              <p:nvPr/>
            </p:nvSpPr>
            <p:spPr>
              <a:xfrm>
                <a:off x="2352439" y="4189739"/>
                <a:ext cx="56810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𝑢</m:t>
                          </m:r>
                          <m:r>
                            <a:rPr lang="en-US" b="0" i="1" smtClean="0">
                              <a:latin typeface="Cambria Math" panose="02040503050406030204" pitchFamily="18" charset="0"/>
                            </a:rPr>
                            <m:t>−1</m:t>
                          </m:r>
                        </m:sub>
                      </m:sSub>
                      <m:r>
                        <a:rPr lang="en-US" b="0" i="1" smtClean="0">
                          <a:latin typeface="Cambria Math" panose="02040503050406030204" pitchFamily="18" charset="0"/>
                        </a:rPr>
                        <m:t> </m:t>
                      </m:r>
                    </m:oMath>
                  </m:oMathPara>
                </a14:m>
                <a:endParaRPr lang="en-US" b="0" dirty="0"/>
              </a:p>
            </p:txBody>
          </p:sp>
        </mc:Choice>
        <mc:Fallback xmlns="">
          <p:sp>
            <p:nvSpPr>
              <p:cNvPr id="5" name="TextBox 4">
                <a:extLst>
                  <a:ext uri="{FF2B5EF4-FFF2-40B4-BE49-F238E27FC236}">
                    <a16:creationId xmlns:a16="http://schemas.microsoft.com/office/drawing/2014/main" id="{CA8C54D9-35E9-4B3A-B7C6-5BEE6E4B35C4}"/>
                  </a:ext>
                </a:extLst>
              </p:cNvPr>
              <p:cNvSpPr txBox="1">
                <a:spLocks noRot="1" noChangeAspect="1" noMove="1" noResize="1" noEditPoints="1" noAdjustHandles="1" noChangeArrowheads="1" noChangeShapeType="1" noTextEdit="1"/>
              </p:cNvSpPr>
              <p:nvPr/>
            </p:nvSpPr>
            <p:spPr>
              <a:xfrm>
                <a:off x="2352439" y="4189739"/>
                <a:ext cx="568104" cy="276999"/>
              </a:xfrm>
              <a:prstGeom prst="rect">
                <a:avLst/>
              </a:prstGeom>
              <a:blipFill>
                <a:blip r:embed="rId3"/>
                <a:stretch>
                  <a:fillRect l="-9677" b="-23913"/>
                </a:stretch>
              </a:blipFill>
            </p:spPr>
            <p:txBody>
              <a:bodyPr/>
              <a:lstStyle/>
              <a:p>
                <a:r>
                  <a:rPr lang="en-US">
                    <a:noFill/>
                  </a:rPr>
                  <a:t> </a:t>
                </a:r>
              </a:p>
            </p:txBody>
          </p:sp>
        </mc:Fallback>
      </mc:AlternateContent>
    </p:spTree>
    <p:extLst>
      <p:ext uri="{BB962C8B-B14F-4D97-AF65-F5344CB8AC3E}">
        <p14:creationId xmlns:p14="http://schemas.microsoft.com/office/powerpoint/2010/main" val="259812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6B6F21-A633-4316-9CF0-59B92729DA3D}"/>
              </a:ext>
            </a:extLst>
          </p:cNvPr>
          <p:cNvSpPr>
            <a:spLocks noGrp="1"/>
          </p:cNvSpPr>
          <p:nvPr>
            <p:ph type="title"/>
          </p:nvPr>
        </p:nvSpPr>
        <p:spPr>
          <a:xfrm>
            <a:off x="1005349" y="-137648"/>
            <a:ext cx="10515600" cy="1325563"/>
          </a:xfrm>
        </p:spPr>
        <p:txBody>
          <a:bodyPr/>
          <a:lstStyle/>
          <a:p>
            <a:r>
              <a:rPr lang="en-US" dirty="0"/>
              <a:t>Challenges in Indic language data</a:t>
            </a:r>
          </a:p>
        </p:txBody>
      </p:sp>
      <p:pic>
        <p:nvPicPr>
          <p:cNvPr id="8" name="Content Placeholder 4" descr="A close up of a map&#10;&#10;Description automatically generated">
            <a:extLst>
              <a:ext uri="{FF2B5EF4-FFF2-40B4-BE49-F238E27FC236}">
                <a16:creationId xmlns:a16="http://schemas.microsoft.com/office/drawing/2014/main" id="{BB533E94-1E20-457A-B7D6-94C11F053B6F}"/>
              </a:ext>
            </a:extLst>
          </p:cNvPr>
          <p:cNvPicPr>
            <a:picLocks noGrp="1" noChangeAspect="1"/>
          </p:cNvPicPr>
          <p:nvPr/>
        </p:nvPicPr>
        <p:blipFill>
          <a:blip r:embed="rId3">
            <a:extLst>
              <a:ext uri="{28A0092B-C50C-407E-A947-70E740481C1C}">
                <a14:useLocalDpi xmlns:a14="http://schemas.microsoft.com/office/drawing/2010/main" val="0"/>
              </a:ext>
            </a:extLst>
          </a:blip>
          <a:stretch>
            <a:fillRect/>
          </a:stretch>
        </p:blipFill>
        <p:spPr>
          <a:xfrm>
            <a:off x="7905910" y="1281715"/>
            <a:ext cx="4149589" cy="5040285"/>
          </a:xfrm>
          <a:prstGeom prst="rect">
            <a:avLst/>
          </a:prstGeom>
        </p:spPr>
      </p:pic>
      <p:sp>
        <p:nvSpPr>
          <p:cNvPr id="11" name="TextBox 6">
            <a:extLst>
              <a:ext uri="{FF2B5EF4-FFF2-40B4-BE49-F238E27FC236}">
                <a16:creationId xmlns:a16="http://schemas.microsoft.com/office/drawing/2014/main" id="{A2D5D1A3-82D7-483B-A5EB-9BB02255C101}"/>
              </a:ext>
            </a:extLst>
          </p:cNvPr>
          <p:cNvSpPr txBox="1"/>
          <p:nvPr/>
        </p:nvSpPr>
        <p:spPr>
          <a:xfrm>
            <a:off x="5866293" y="6467038"/>
            <a:ext cx="3822551" cy="20005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700"/>
              <a:t>From </a:t>
            </a:r>
            <a:r>
              <a:rPr lang="en-US" sz="700">
                <a:hlinkClick r:id="rId4"/>
              </a:rPr>
              <a:t>https://en.wikipedia.org/wiki/List_of_languages_by_number_of_native_speakers_in_India</a:t>
            </a:r>
            <a:endParaRPr lang="en-US" sz="700"/>
          </a:p>
        </p:txBody>
      </p:sp>
      <p:sp>
        <p:nvSpPr>
          <p:cNvPr id="13" name="TextBox 12">
            <a:extLst>
              <a:ext uri="{FF2B5EF4-FFF2-40B4-BE49-F238E27FC236}">
                <a16:creationId xmlns:a16="http://schemas.microsoft.com/office/drawing/2014/main" id="{99499716-5639-466F-A748-6A986927C5F0}"/>
              </a:ext>
            </a:extLst>
          </p:cNvPr>
          <p:cNvSpPr txBox="1"/>
          <p:nvPr/>
        </p:nvSpPr>
        <p:spPr>
          <a:xfrm>
            <a:off x="4650833" y="3109359"/>
            <a:ext cx="2191821" cy="1384995"/>
          </a:xfrm>
          <a:prstGeom prst="rect">
            <a:avLst/>
          </a:prstGeom>
          <a:noFill/>
        </p:spPr>
        <p:txBody>
          <a:bodyPr wrap="square" rtlCol="0">
            <a:spAutoFit/>
          </a:bodyPr>
          <a:lstStyle/>
          <a:p>
            <a:r>
              <a:rPr lang="en-US" sz="2800" dirty="0">
                <a:solidFill>
                  <a:schemeClr val="accent2">
                    <a:lumMod val="75000"/>
                  </a:schemeClr>
                </a:solidFill>
              </a:rPr>
              <a:t>22 official languages</a:t>
            </a:r>
          </a:p>
          <a:p>
            <a:r>
              <a:rPr lang="en-US" sz="2800" dirty="0">
                <a:solidFill>
                  <a:schemeClr val="accent2">
                    <a:lumMod val="75000"/>
                  </a:schemeClr>
                </a:solidFill>
              </a:rPr>
              <a:t>546+ dialects</a:t>
            </a:r>
          </a:p>
        </p:txBody>
      </p:sp>
      <p:graphicFrame>
        <p:nvGraphicFramePr>
          <p:cNvPr id="15" name="Content Placeholder 8">
            <a:extLst>
              <a:ext uri="{FF2B5EF4-FFF2-40B4-BE49-F238E27FC236}">
                <a16:creationId xmlns:a16="http://schemas.microsoft.com/office/drawing/2014/main" id="{6473823A-11A7-4D5E-B6EE-7F519CA276C2}"/>
              </a:ext>
            </a:extLst>
          </p:cNvPr>
          <p:cNvGraphicFramePr>
            <a:graphicFrameLocks noGrp="1"/>
          </p:cNvGraphicFramePr>
          <p:nvPr>
            <p:ph idx="1"/>
            <p:extLst>
              <p:ext uri="{D42A27DB-BD31-4B8C-83A1-F6EECF244321}">
                <p14:modId xmlns:p14="http://schemas.microsoft.com/office/powerpoint/2010/main" val="3196307398"/>
              </p:ext>
            </p:extLst>
          </p:nvPr>
        </p:nvGraphicFramePr>
        <p:xfrm>
          <a:off x="136501" y="1332953"/>
          <a:ext cx="5886787" cy="1682532"/>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2481979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1E6FA2C1-6EED-4474-AFB8-C3220CA7F346}"/>
              </a:ext>
            </a:extLst>
          </p:cNvPr>
          <p:cNvSpPr txBox="1">
            <a:spLocks noChangeArrowheads="1"/>
          </p:cNvSpPr>
          <p:nvPr/>
        </p:nvSpPr>
        <p:spPr>
          <a:xfrm>
            <a:off x="873127" y="-183508"/>
            <a:ext cx="9229725" cy="749300"/>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IN" altLang="en-US" sz="3200" dirty="0"/>
              <a:t>Experimental set-up</a:t>
            </a:r>
            <a:endParaRPr lang="en-US" dirty="0"/>
          </a:p>
        </p:txBody>
      </p:sp>
      <p:grpSp>
        <p:nvGrpSpPr>
          <p:cNvPr id="22" name="Group 21">
            <a:extLst>
              <a:ext uri="{FF2B5EF4-FFF2-40B4-BE49-F238E27FC236}">
                <a16:creationId xmlns:a16="http://schemas.microsoft.com/office/drawing/2014/main" id="{FC593A3D-240B-4FEA-B536-CAFEB11D7FAA}"/>
              </a:ext>
            </a:extLst>
          </p:cNvPr>
          <p:cNvGrpSpPr/>
          <p:nvPr/>
        </p:nvGrpSpPr>
        <p:grpSpPr>
          <a:xfrm>
            <a:off x="417871" y="955370"/>
            <a:ext cx="3604281" cy="5371417"/>
            <a:chOff x="417871" y="955370"/>
            <a:chExt cx="3604281" cy="5371417"/>
          </a:xfrm>
        </p:grpSpPr>
        <p:sp>
          <p:nvSpPr>
            <p:cNvPr id="10" name="Freeform: Shape 9">
              <a:extLst>
                <a:ext uri="{FF2B5EF4-FFF2-40B4-BE49-F238E27FC236}">
                  <a16:creationId xmlns:a16="http://schemas.microsoft.com/office/drawing/2014/main" id="{09CED00D-0A79-45A3-AC38-C86969EFD3C7}"/>
                </a:ext>
              </a:extLst>
            </p:cNvPr>
            <p:cNvSpPr/>
            <p:nvPr/>
          </p:nvSpPr>
          <p:spPr>
            <a:xfrm>
              <a:off x="417871" y="955370"/>
              <a:ext cx="3604281" cy="5371417"/>
            </a:xfrm>
            <a:custGeom>
              <a:avLst/>
              <a:gdLst>
                <a:gd name="connsiteX0" fmla="*/ 0 w 3604281"/>
                <a:gd name="connsiteY0" fmla="*/ 360428 h 5371417"/>
                <a:gd name="connsiteX1" fmla="*/ 360428 w 3604281"/>
                <a:gd name="connsiteY1" fmla="*/ 0 h 5371417"/>
                <a:gd name="connsiteX2" fmla="*/ 3243853 w 3604281"/>
                <a:gd name="connsiteY2" fmla="*/ 0 h 5371417"/>
                <a:gd name="connsiteX3" fmla="*/ 3604281 w 3604281"/>
                <a:gd name="connsiteY3" fmla="*/ 360428 h 5371417"/>
                <a:gd name="connsiteX4" fmla="*/ 3604281 w 3604281"/>
                <a:gd name="connsiteY4" fmla="*/ 5010989 h 5371417"/>
                <a:gd name="connsiteX5" fmla="*/ 3243853 w 3604281"/>
                <a:gd name="connsiteY5" fmla="*/ 5371417 h 5371417"/>
                <a:gd name="connsiteX6" fmla="*/ 360428 w 3604281"/>
                <a:gd name="connsiteY6" fmla="*/ 5371417 h 5371417"/>
                <a:gd name="connsiteX7" fmla="*/ 0 w 3604281"/>
                <a:gd name="connsiteY7" fmla="*/ 5010989 h 5371417"/>
                <a:gd name="connsiteX8" fmla="*/ 0 w 3604281"/>
                <a:gd name="connsiteY8" fmla="*/ 360428 h 5371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604281" h="5371417">
                  <a:moveTo>
                    <a:pt x="0" y="360428"/>
                  </a:moveTo>
                  <a:cubicBezTo>
                    <a:pt x="0" y="161369"/>
                    <a:pt x="161369" y="0"/>
                    <a:pt x="360428" y="0"/>
                  </a:cubicBezTo>
                  <a:lnTo>
                    <a:pt x="3243853" y="0"/>
                  </a:lnTo>
                  <a:cubicBezTo>
                    <a:pt x="3442912" y="0"/>
                    <a:pt x="3604281" y="161369"/>
                    <a:pt x="3604281" y="360428"/>
                  </a:cubicBezTo>
                  <a:lnTo>
                    <a:pt x="3604281" y="5010989"/>
                  </a:lnTo>
                  <a:cubicBezTo>
                    <a:pt x="3604281" y="5210048"/>
                    <a:pt x="3442912" y="5371417"/>
                    <a:pt x="3243853" y="5371417"/>
                  </a:cubicBezTo>
                  <a:lnTo>
                    <a:pt x="360428" y="5371417"/>
                  </a:lnTo>
                  <a:cubicBezTo>
                    <a:pt x="161369" y="5371417"/>
                    <a:pt x="0" y="5210048"/>
                    <a:pt x="0" y="5010989"/>
                  </a:cubicBezTo>
                  <a:lnTo>
                    <a:pt x="0" y="360428"/>
                  </a:lnTo>
                  <a:close/>
                </a:path>
              </a:pathLst>
            </a:cu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spcFirstLastPara="0" vert="horz" wrap="square" lIns="152400" tIns="152400" rIns="152400" bIns="3912392" numCol="1" spcCol="1270" anchor="ctr" anchorCtr="0">
              <a:noAutofit/>
            </a:bodyPr>
            <a:lstStyle/>
            <a:p>
              <a:pPr marL="0" lvl="0" indent="0" algn="ctr" defTabSz="1778000">
                <a:lnSpc>
                  <a:spcPct val="90000"/>
                </a:lnSpc>
                <a:spcBef>
                  <a:spcPct val="0"/>
                </a:spcBef>
                <a:spcAft>
                  <a:spcPct val="35000"/>
                </a:spcAft>
                <a:buNone/>
              </a:pPr>
              <a:r>
                <a:rPr lang="en-US" sz="4000" kern="1200" dirty="0"/>
                <a:t>Data</a:t>
              </a:r>
            </a:p>
          </p:txBody>
        </p:sp>
        <p:sp>
          <p:nvSpPr>
            <p:cNvPr id="11" name="Freeform: Shape 10">
              <a:extLst>
                <a:ext uri="{FF2B5EF4-FFF2-40B4-BE49-F238E27FC236}">
                  <a16:creationId xmlns:a16="http://schemas.microsoft.com/office/drawing/2014/main" id="{66C5CD98-7669-41E7-BFAB-BAE773680491}"/>
                </a:ext>
              </a:extLst>
            </p:cNvPr>
            <p:cNvSpPr/>
            <p:nvPr/>
          </p:nvSpPr>
          <p:spPr>
            <a:xfrm>
              <a:off x="779685" y="2567254"/>
              <a:ext cx="2883424" cy="1055268"/>
            </a:xfrm>
            <a:custGeom>
              <a:avLst/>
              <a:gdLst>
                <a:gd name="connsiteX0" fmla="*/ 0 w 2883424"/>
                <a:gd name="connsiteY0" fmla="*/ 105527 h 1055268"/>
                <a:gd name="connsiteX1" fmla="*/ 105527 w 2883424"/>
                <a:gd name="connsiteY1" fmla="*/ 0 h 1055268"/>
                <a:gd name="connsiteX2" fmla="*/ 2777897 w 2883424"/>
                <a:gd name="connsiteY2" fmla="*/ 0 h 1055268"/>
                <a:gd name="connsiteX3" fmla="*/ 2883424 w 2883424"/>
                <a:gd name="connsiteY3" fmla="*/ 105527 h 1055268"/>
                <a:gd name="connsiteX4" fmla="*/ 2883424 w 2883424"/>
                <a:gd name="connsiteY4" fmla="*/ 949741 h 1055268"/>
                <a:gd name="connsiteX5" fmla="*/ 2777897 w 2883424"/>
                <a:gd name="connsiteY5" fmla="*/ 1055268 h 1055268"/>
                <a:gd name="connsiteX6" fmla="*/ 105527 w 2883424"/>
                <a:gd name="connsiteY6" fmla="*/ 1055268 h 1055268"/>
                <a:gd name="connsiteX7" fmla="*/ 0 w 2883424"/>
                <a:gd name="connsiteY7" fmla="*/ 949741 h 1055268"/>
                <a:gd name="connsiteX8" fmla="*/ 0 w 2883424"/>
                <a:gd name="connsiteY8" fmla="*/ 105527 h 10552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83424" h="1055268">
                  <a:moveTo>
                    <a:pt x="0" y="105527"/>
                  </a:moveTo>
                  <a:cubicBezTo>
                    <a:pt x="0" y="47246"/>
                    <a:pt x="47246" y="0"/>
                    <a:pt x="105527" y="0"/>
                  </a:cubicBezTo>
                  <a:lnTo>
                    <a:pt x="2777897" y="0"/>
                  </a:lnTo>
                  <a:cubicBezTo>
                    <a:pt x="2836178" y="0"/>
                    <a:pt x="2883424" y="47246"/>
                    <a:pt x="2883424" y="105527"/>
                  </a:cubicBezTo>
                  <a:lnTo>
                    <a:pt x="2883424" y="949741"/>
                  </a:lnTo>
                  <a:cubicBezTo>
                    <a:pt x="2883424" y="1008022"/>
                    <a:pt x="2836178" y="1055268"/>
                    <a:pt x="2777897" y="1055268"/>
                  </a:cubicBezTo>
                  <a:lnTo>
                    <a:pt x="105527" y="1055268"/>
                  </a:lnTo>
                  <a:cubicBezTo>
                    <a:pt x="47246" y="1055268"/>
                    <a:pt x="0" y="1008022"/>
                    <a:pt x="0" y="949741"/>
                  </a:cubicBezTo>
                  <a:lnTo>
                    <a:pt x="0" y="105527"/>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4408" tIns="78533" rIns="94408" bIns="78533" numCol="1" spcCol="1270" anchor="ctr" anchorCtr="0">
              <a:noAutofit/>
            </a:bodyPr>
            <a:lstStyle/>
            <a:p>
              <a:pPr marL="0" lvl="0" indent="0" algn="ctr" defTabSz="1111250">
                <a:lnSpc>
                  <a:spcPct val="90000"/>
                </a:lnSpc>
                <a:spcBef>
                  <a:spcPct val="0"/>
                </a:spcBef>
                <a:spcAft>
                  <a:spcPct val="35000"/>
                </a:spcAft>
                <a:buFont typeface="Arial" panose="020B0604020202020204" pitchFamily="34" charset="0"/>
                <a:buNone/>
              </a:pPr>
              <a:r>
                <a:rPr lang="en-US" sz="2500" kern="1200" dirty="0"/>
                <a:t>65K hour </a:t>
              </a:r>
              <a:r>
                <a:rPr lang="en-US" sz="2500" kern="1200" dirty="0" err="1"/>
                <a:t>En</a:t>
              </a:r>
              <a:r>
                <a:rPr lang="en-US" sz="2500" kern="1200" dirty="0"/>
                <a:t>-US data</a:t>
              </a:r>
            </a:p>
          </p:txBody>
        </p:sp>
        <p:sp>
          <p:nvSpPr>
            <p:cNvPr id="12" name="Freeform: Shape 11">
              <a:extLst>
                <a:ext uri="{FF2B5EF4-FFF2-40B4-BE49-F238E27FC236}">
                  <a16:creationId xmlns:a16="http://schemas.microsoft.com/office/drawing/2014/main" id="{FD6D5646-ED2B-429B-A0EA-7FF6297FA803}"/>
                </a:ext>
              </a:extLst>
            </p:cNvPr>
            <p:cNvSpPr/>
            <p:nvPr/>
          </p:nvSpPr>
          <p:spPr>
            <a:xfrm>
              <a:off x="779685" y="3784871"/>
              <a:ext cx="2883424" cy="1055268"/>
            </a:xfrm>
            <a:custGeom>
              <a:avLst/>
              <a:gdLst>
                <a:gd name="connsiteX0" fmla="*/ 0 w 2883424"/>
                <a:gd name="connsiteY0" fmla="*/ 105527 h 1055268"/>
                <a:gd name="connsiteX1" fmla="*/ 105527 w 2883424"/>
                <a:gd name="connsiteY1" fmla="*/ 0 h 1055268"/>
                <a:gd name="connsiteX2" fmla="*/ 2777897 w 2883424"/>
                <a:gd name="connsiteY2" fmla="*/ 0 h 1055268"/>
                <a:gd name="connsiteX3" fmla="*/ 2883424 w 2883424"/>
                <a:gd name="connsiteY3" fmla="*/ 105527 h 1055268"/>
                <a:gd name="connsiteX4" fmla="*/ 2883424 w 2883424"/>
                <a:gd name="connsiteY4" fmla="*/ 949741 h 1055268"/>
                <a:gd name="connsiteX5" fmla="*/ 2777897 w 2883424"/>
                <a:gd name="connsiteY5" fmla="*/ 1055268 h 1055268"/>
                <a:gd name="connsiteX6" fmla="*/ 105527 w 2883424"/>
                <a:gd name="connsiteY6" fmla="*/ 1055268 h 1055268"/>
                <a:gd name="connsiteX7" fmla="*/ 0 w 2883424"/>
                <a:gd name="connsiteY7" fmla="*/ 949741 h 1055268"/>
                <a:gd name="connsiteX8" fmla="*/ 0 w 2883424"/>
                <a:gd name="connsiteY8" fmla="*/ 105527 h 10552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83424" h="1055268">
                  <a:moveTo>
                    <a:pt x="0" y="105527"/>
                  </a:moveTo>
                  <a:cubicBezTo>
                    <a:pt x="0" y="47246"/>
                    <a:pt x="47246" y="0"/>
                    <a:pt x="105527" y="0"/>
                  </a:cubicBezTo>
                  <a:lnTo>
                    <a:pt x="2777897" y="0"/>
                  </a:lnTo>
                  <a:cubicBezTo>
                    <a:pt x="2836178" y="0"/>
                    <a:pt x="2883424" y="47246"/>
                    <a:pt x="2883424" y="105527"/>
                  </a:cubicBezTo>
                  <a:lnTo>
                    <a:pt x="2883424" y="949741"/>
                  </a:lnTo>
                  <a:cubicBezTo>
                    <a:pt x="2883424" y="1008022"/>
                    <a:pt x="2836178" y="1055268"/>
                    <a:pt x="2777897" y="1055268"/>
                  </a:cubicBezTo>
                  <a:lnTo>
                    <a:pt x="105527" y="1055268"/>
                  </a:lnTo>
                  <a:cubicBezTo>
                    <a:pt x="47246" y="1055268"/>
                    <a:pt x="0" y="1008022"/>
                    <a:pt x="0" y="949741"/>
                  </a:cubicBezTo>
                  <a:lnTo>
                    <a:pt x="0" y="105527"/>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4408" tIns="78533" rIns="94408" bIns="78533" numCol="1" spcCol="1270" anchor="ctr" anchorCtr="0">
              <a:noAutofit/>
            </a:bodyPr>
            <a:lstStyle/>
            <a:p>
              <a:pPr marL="0" lvl="0" indent="0" algn="ctr" defTabSz="1111250">
                <a:lnSpc>
                  <a:spcPct val="90000"/>
                </a:lnSpc>
                <a:spcBef>
                  <a:spcPct val="0"/>
                </a:spcBef>
                <a:spcAft>
                  <a:spcPct val="35000"/>
                </a:spcAft>
                <a:buFont typeface="Arial" panose="020B0604020202020204" pitchFamily="34" charset="0"/>
                <a:buNone/>
              </a:pPr>
              <a:r>
                <a:rPr lang="en-US" sz="2500" kern="1200" dirty="0"/>
                <a:t>~8.5K hours Hi-IN data</a:t>
              </a:r>
            </a:p>
          </p:txBody>
        </p:sp>
        <p:sp>
          <p:nvSpPr>
            <p:cNvPr id="13" name="Freeform: Shape 12">
              <a:extLst>
                <a:ext uri="{FF2B5EF4-FFF2-40B4-BE49-F238E27FC236}">
                  <a16:creationId xmlns:a16="http://schemas.microsoft.com/office/drawing/2014/main" id="{65C1E4EE-9915-4A16-AAD4-F3243CCE36C0}"/>
                </a:ext>
              </a:extLst>
            </p:cNvPr>
            <p:cNvSpPr/>
            <p:nvPr/>
          </p:nvSpPr>
          <p:spPr>
            <a:xfrm>
              <a:off x="779685" y="5002488"/>
              <a:ext cx="2883424" cy="1055268"/>
            </a:xfrm>
            <a:custGeom>
              <a:avLst/>
              <a:gdLst>
                <a:gd name="connsiteX0" fmla="*/ 0 w 2883424"/>
                <a:gd name="connsiteY0" fmla="*/ 105527 h 1055268"/>
                <a:gd name="connsiteX1" fmla="*/ 105527 w 2883424"/>
                <a:gd name="connsiteY1" fmla="*/ 0 h 1055268"/>
                <a:gd name="connsiteX2" fmla="*/ 2777897 w 2883424"/>
                <a:gd name="connsiteY2" fmla="*/ 0 h 1055268"/>
                <a:gd name="connsiteX3" fmla="*/ 2883424 w 2883424"/>
                <a:gd name="connsiteY3" fmla="*/ 105527 h 1055268"/>
                <a:gd name="connsiteX4" fmla="*/ 2883424 w 2883424"/>
                <a:gd name="connsiteY4" fmla="*/ 949741 h 1055268"/>
                <a:gd name="connsiteX5" fmla="*/ 2777897 w 2883424"/>
                <a:gd name="connsiteY5" fmla="*/ 1055268 h 1055268"/>
                <a:gd name="connsiteX6" fmla="*/ 105527 w 2883424"/>
                <a:gd name="connsiteY6" fmla="*/ 1055268 h 1055268"/>
                <a:gd name="connsiteX7" fmla="*/ 0 w 2883424"/>
                <a:gd name="connsiteY7" fmla="*/ 949741 h 1055268"/>
                <a:gd name="connsiteX8" fmla="*/ 0 w 2883424"/>
                <a:gd name="connsiteY8" fmla="*/ 105527 h 10552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83424" h="1055268">
                  <a:moveTo>
                    <a:pt x="0" y="105527"/>
                  </a:moveTo>
                  <a:cubicBezTo>
                    <a:pt x="0" y="47246"/>
                    <a:pt x="47246" y="0"/>
                    <a:pt x="105527" y="0"/>
                  </a:cubicBezTo>
                  <a:lnTo>
                    <a:pt x="2777897" y="0"/>
                  </a:lnTo>
                  <a:cubicBezTo>
                    <a:pt x="2836178" y="0"/>
                    <a:pt x="2883424" y="47246"/>
                    <a:pt x="2883424" y="105527"/>
                  </a:cubicBezTo>
                  <a:lnTo>
                    <a:pt x="2883424" y="949741"/>
                  </a:lnTo>
                  <a:cubicBezTo>
                    <a:pt x="2883424" y="1008022"/>
                    <a:pt x="2836178" y="1055268"/>
                    <a:pt x="2777897" y="1055268"/>
                  </a:cubicBezTo>
                  <a:lnTo>
                    <a:pt x="105527" y="1055268"/>
                  </a:lnTo>
                  <a:cubicBezTo>
                    <a:pt x="47246" y="1055268"/>
                    <a:pt x="0" y="1008022"/>
                    <a:pt x="0" y="949741"/>
                  </a:cubicBezTo>
                  <a:lnTo>
                    <a:pt x="0" y="105527"/>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4408" tIns="78533" rIns="94408" bIns="78533" numCol="1" spcCol="1270" anchor="ctr" anchorCtr="0">
              <a:noAutofit/>
            </a:bodyPr>
            <a:lstStyle/>
            <a:p>
              <a:pPr marL="0" lvl="0" indent="0" algn="ctr" defTabSz="1111250">
                <a:lnSpc>
                  <a:spcPct val="90000"/>
                </a:lnSpc>
                <a:spcBef>
                  <a:spcPct val="0"/>
                </a:spcBef>
                <a:spcAft>
                  <a:spcPct val="35000"/>
                </a:spcAft>
                <a:buFont typeface="Arial" panose="020B0604020202020204" pitchFamily="34" charset="0"/>
                <a:buNone/>
              </a:pPr>
              <a:r>
                <a:rPr lang="en-US" sz="2500" kern="1200" dirty="0"/>
                <a:t>17619 test utterances</a:t>
              </a:r>
            </a:p>
          </p:txBody>
        </p:sp>
      </p:grpSp>
      <p:grpSp>
        <p:nvGrpSpPr>
          <p:cNvPr id="23" name="Group 22">
            <a:extLst>
              <a:ext uri="{FF2B5EF4-FFF2-40B4-BE49-F238E27FC236}">
                <a16:creationId xmlns:a16="http://schemas.microsoft.com/office/drawing/2014/main" id="{B3BD0B82-C208-4885-B8F7-C6E485EF97CD}"/>
              </a:ext>
            </a:extLst>
          </p:cNvPr>
          <p:cNvGrpSpPr/>
          <p:nvPr/>
        </p:nvGrpSpPr>
        <p:grpSpPr>
          <a:xfrm>
            <a:off x="4372504" y="955370"/>
            <a:ext cx="3604281" cy="5371417"/>
            <a:chOff x="4372504" y="955370"/>
            <a:chExt cx="3604281" cy="5371417"/>
          </a:xfrm>
        </p:grpSpPr>
        <p:sp>
          <p:nvSpPr>
            <p:cNvPr id="14" name="Freeform: Shape 13">
              <a:extLst>
                <a:ext uri="{FF2B5EF4-FFF2-40B4-BE49-F238E27FC236}">
                  <a16:creationId xmlns:a16="http://schemas.microsoft.com/office/drawing/2014/main" id="{0F1A906E-7E95-4498-827C-C45BB0646DCB}"/>
                </a:ext>
              </a:extLst>
            </p:cNvPr>
            <p:cNvSpPr/>
            <p:nvPr/>
          </p:nvSpPr>
          <p:spPr>
            <a:xfrm>
              <a:off x="4372504" y="955370"/>
              <a:ext cx="3604281" cy="5371417"/>
            </a:xfrm>
            <a:custGeom>
              <a:avLst/>
              <a:gdLst>
                <a:gd name="connsiteX0" fmla="*/ 0 w 3604281"/>
                <a:gd name="connsiteY0" fmla="*/ 360428 h 5371417"/>
                <a:gd name="connsiteX1" fmla="*/ 360428 w 3604281"/>
                <a:gd name="connsiteY1" fmla="*/ 0 h 5371417"/>
                <a:gd name="connsiteX2" fmla="*/ 3243853 w 3604281"/>
                <a:gd name="connsiteY2" fmla="*/ 0 h 5371417"/>
                <a:gd name="connsiteX3" fmla="*/ 3604281 w 3604281"/>
                <a:gd name="connsiteY3" fmla="*/ 360428 h 5371417"/>
                <a:gd name="connsiteX4" fmla="*/ 3604281 w 3604281"/>
                <a:gd name="connsiteY4" fmla="*/ 5010989 h 5371417"/>
                <a:gd name="connsiteX5" fmla="*/ 3243853 w 3604281"/>
                <a:gd name="connsiteY5" fmla="*/ 5371417 h 5371417"/>
                <a:gd name="connsiteX6" fmla="*/ 360428 w 3604281"/>
                <a:gd name="connsiteY6" fmla="*/ 5371417 h 5371417"/>
                <a:gd name="connsiteX7" fmla="*/ 0 w 3604281"/>
                <a:gd name="connsiteY7" fmla="*/ 5010989 h 5371417"/>
                <a:gd name="connsiteX8" fmla="*/ 0 w 3604281"/>
                <a:gd name="connsiteY8" fmla="*/ 360428 h 5371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604281" h="5371417">
                  <a:moveTo>
                    <a:pt x="0" y="360428"/>
                  </a:moveTo>
                  <a:cubicBezTo>
                    <a:pt x="0" y="161369"/>
                    <a:pt x="161369" y="0"/>
                    <a:pt x="360428" y="0"/>
                  </a:cubicBezTo>
                  <a:lnTo>
                    <a:pt x="3243853" y="0"/>
                  </a:lnTo>
                  <a:cubicBezTo>
                    <a:pt x="3442912" y="0"/>
                    <a:pt x="3604281" y="161369"/>
                    <a:pt x="3604281" y="360428"/>
                  </a:cubicBezTo>
                  <a:lnTo>
                    <a:pt x="3604281" y="5010989"/>
                  </a:lnTo>
                  <a:cubicBezTo>
                    <a:pt x="3604281" y="5210048"/>
                    <a:pt x="3442912" y="5371417"/>
                    <a:pt x="3243853" y="5371417"/>
                  </a:cubicBezTo>
                  <a:lnTo>
                    <a:pt x="360428" y="5371417"/>
                  </a:lnTo>
                  <a:cubicBezTo>
                    <a:pt x="161369" y="5371417"/>
                    <a:pt x="0" y="5210048"/>
                    <a:pt x="0" y="5010989"/>
                  </a:cubicBezTo>
                  <a:lnTo>
                    <a:pt x="0" y="360428"/>
                  </a:lnTo>
                  <a:close/>
                </a:path>
              </a:pathLst>
            </a:cu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spcFirstLastPara="0" vert="horz" wrap="square" lIns="152400" tIns="152400" rIns="152400" bIns="3912392" numCol="1" spcCol="1270" anchor="ctr" anchorCtr="0">
              <a:noAutofit/>
            </a:bodyPr>
            <a:lstStyle/>
            <a:p>
              <a:pPr marL="0" lvl="0" indent="0" algn="ctr" defTabSz="1778000">
                <a:lnSpc>
                  <a:spcPct val="90000"/>
                </a:lnSpc>
                <a:spcBef>
                  <a:spcPct val="0"/>
                </a:spcBef>
                <a:spcAft>
                  <a:spcPct val="35000"/>
                </a:spcAft>
                <a:buNone/>
              </a:pPr>
              <a:r>
                <a:rPr lang="en-US" sz="4000" kern="1200" dirty="0"/>
                <a:t>Features/Labels</a:t>
              </a:r>
            </a:p>
          </p:txBody>
        </p:sp>
        <p:sp>
          <p:nvSpPr>
            <p:cNvPr id="15" name="Freeform: Shape 14">
              <a:extLst>
                <a:ext uri="{FF2B5EF4-FFF2-40B4-BE49-F238E27FC236}">
                  <a16:creationId xmlns:a16="http://schemas.microsoft.com/office/drawing/2014/main" id="{E64FEA82-6ACE-4B59-8747-F0039476864B}"/>
                </a:ext>
              </a:extLst>
            </p:cNvPr>
            <p:cNvSpPr/>
            <p:nvPr/>
          </p:nvSpPr>
          <p:spPr>
            <a:xfrm>
              <a:off x="4654287" y="2567254"/>
              <a:ext cx="2883424" cy="1055268"/>
            </a:xfrm>
            <a:custGeom>
              <a:avLst/>
              <a:gdLst>
                <a:gd name="connsiteX0" fmla="*/ 0 w 2883424"/>
                <a:gd name="connsiteY0" fmla="*/ 105527 h 1055268"/>
                <a:gd name="connsiteX1" fmla="*/ 105527 w 2883424"/>
                <a:gd name="connsiteY1" fmla="*/ 0 h 1055268"/>
                <a:gd name="connsiteX2" fmla="*/ 2777897 w 2883424"/>
                <a:gd name="connsiteY2" fmla="*/ 0 h 1055268"/>
                <a:gd name="connsiteX3" fmla="*/ 2883424 w 2883424"/>
                <a:gd name="connsiteY3" fmla="*/ 105527 h 1055268"/>
                <a:gd name="connsiteX4" fmla="*/ 2883424 w 2883424"/>
                <a:gd name="connsiteY4" fmla="*/ 949741 h 1055268"/>
                <a:gd name="connsiteX5" fmla="*/ 2777897 w 2883424"/>
                <a:gd name="connsiteY5" fmla="*/ 1055268 h 1055268"/>
                <a:gd name="connsiteX6" fmla="*/ 105527 w 2883424"/>
                <a:gd name="connsiteY6" fmla="*/ 1055268 h 1055268"/>
                <a:gd name="connsiteX7" fmla="*/ 0 w 2883424"/>
                <a:gd name="connsiteY7" fmla="*/ 949741 h 1055268"/>
                <a:gd name="connsiteX8" fmla="*/ 0 w 2883424"/>
                <a:gd name="connsiteY8" fmla="*/ 105527 h 10552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83424" h="1055268">
                  <a:moveTo>
                    <a:pt x="0" y="105527"/>
                  </a:moveTo>
                  <a:cubicBezTo>
                    <a:pt x="0" y="47246"/>
                    <a:pt x="47246" y="0"/>
                    <a:pt x="105527" y="0"/>
                  </a:cubicBezTo>
                  <a:lnTo>
                    <a:pt x="2777897" y="0"/>
                  </a:lnTo>
                  <a:cubicBezTo>
                    <a:pt x="2836178" y="0"/>
                    <a:pt x="2883424" y="47246"/>
                    <a:pt x="2883424" y="105527"/>
                  </a:cubicBezTo>
                  <a:lnTo>
                    <a:pt x="2883424" y="949741"/>
                  </a:lnTo>
                  <a:cubicBezTo>
                    <a:pt x="2883424" y="1008022"/>
                    <a:pt x="2836178" y="1055268"/>
                    <a:pt x="2777897" y="1055268"/>
                  </a:cubicBezTo>
                  <a:lnTo>
                    <a:pt x="105527" y="1055268"/>
                  </a:lnTo>
                  <a:cubicBezTo>
                    <a:pt x="47246" y="1055268"/>
                    <a:pt x="0" y="1008022"/>
                    <a:pt x="0" y="949741"/>
                  </a:cubicBezTo>
                  <a:lnTo>
                    <a:pt x="0" y="105527"/>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4408" tIns="78533" rIns="94408" bIns="78533" numCol="1" spcCol="1270" anchor="ctr" anchorCtr="0">
              <a:noAutofit/>
            </a:bodyPr>
            <a:lstStyle/>
            <a:p>
              <a:pPr marL="0" lvl="0" indent="0" algn="ctr" defTabSz="1111250">
                <a:lnSpc>
                  <a:spcPct val="90000"/>
                </a:lnSpc>
                <a:spcBef>
                  <a:spcPct val="0"/>
                </a:spcBef>
                <a:spcAft>
                  <a:spcPct val="35000"/>
                </a:spcAft>
                <a:buNone/>
              </a:pPr>
              <a:r>
                <a:rPr lang="en-US" sz="2500" kern="1200" dirty="0"/>
                <a:t>640-dim LFB features (80*8)</a:t>
              </a:r>
            </a:p>
          </p:txBody>
        </p:sp>
        <p:sp>
          <p:nvSpPr>
            <p:cNvPr id="16" name="Freeform: Shape 15">
              <a:extLst>
                <a:ext uri="{FF2B5EF4-FFF2-40B4-BE49-F238E27FC236}">
                  <a16:creationId xmlns:a16="http://schemas.microsoft.com/office/drawing/2014/main" id="{2E20890C-DDAA-46A2-BF39-D7891DC36587}"/>
                </a:ext>
              </a:extLst>
            </p:cNvPr>
            <p:cNvSpPr/>
            <p:nvPr/>
          </p:nvSpPr>
          <p:spPr>
            <a:xfrm>
              <a:off x="4654287" y="3784871"/>
              <a:ext cx="2883424" cy="1055268"/>
            </a:xfrm>
            <a:custGeom>
              <a:avLst/>
              <a:gdLst>
                <a:gd name="connsiteX0" fmla="*/ 0 w 2883424"/>
                <a:gd name="connsiteY0" fmla="*/ 105527 h 1055268"/>
                <a:gd name="connsiteX1" fmla="*/ 105527 w 2883424"/>
                <a:gd name="connsiteY1" fmla="*/ 0 h 1055268"/>
                <a:gd name="connsiteX2" fmla="*/ 2777897 w 2883424"/>
                <a:gd name="connsiteY2" fmla="*/ 0 h 1055268"/>
                <a:gd name="connsiteX3" fmla="*/ 2883424 w 2883424"/>
                <a:gd name="connsiteY3" fmla="*/ 105527 h 1055268"/>
                <a:gd name="connsiteX4" fmla="*/ 2883424 w 2883424"/>
                <a:gd name="connsiteY4" fmla="*/ 949741 h 1055268"/>
                <a:gd name="connsiteX5" fmla="*/ 2777897 w 2883424"/>
                <a:gd name="connsiteY5" fmla="*/ 1055268 h 1055268"/>
                <a:gd name="connsiteX6" fmla="*/ 105527 w 2883424"/>
                <a:gd name="connsiteY6" fmla="*/ 1055268 h 1055268"/>
                <a:gd name="connsiteX7" fmla="*/ 0 w 2883424"/>
                <a:gd name="connsiteY7" fmla="*/ 949741 h 1055268"/>
                <a:gd name="connsiteX8" fmla="*/ 0 w 2883424"/>
                <a:gd name="connsiteY8" fmla="*/ 105527 h 10552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83424" h="1055268">
                  <a:moveTo>
                    <a:pt x="0" y="105527"/>
                  </a:moveTo>
                  <a:cubicBezTo>
                    <a:pt x="0" y="47246"/>
                    <a:pt x="47246" y="0"/>
                    <a:pt x="105527" y="0"/>
                  </a:cubicBezTo>
                  <a:lnTo>
                    <a:pt x="2777897" y="0"/>
                  </a:lnTo>
                  <a:cubicBezTo>
                    <a:pt x="2836178" y="0"/>
                    <a:pt x="2883424" y="47246"/>
                    <a:pt x="2883424" y="105527"/>
                  </a:cubicBezTo>
                  <a:lnTo>
                    <a:pt x="2883424" y="949741"/>
                  </a:lnTo>
                  <a:cubicBezTo>
                    <a:pt x="2883424" y="1008022"/>
                    <a:pt x="2836178" y="1055268"/>
                    <a:pt x="2777897" y="1055268"/>
                  </a:cubicBezTo>
                  <a:lnTo>
                    <a:pt x="105527" y="1055268"/>
                  </a:lnTo>
                  <a:cubicBezTo>
                    <a:pt x="47246" y="1055268"/>
                    <a:pt x="0" y="1008022"/>
                    <a:pt x="0" y="949741"/>
                  </a:cubicBezTo>
                  <a:lnTo>
                    <a:pt x="0" y="105527"/>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4408" tIns="78533" rIns="94408" bIns="78533" numCol="1" spcCol="1270" anchor="ctr" anchorCtr="0">
              <a:noAutofit/>
            </a:bodyPr>
            <a:lstStyle/>
            <a:p>
              <a:pPr marL="0" lvl="0" indent="0" algn="ctr" defTabSz="1111250">
                <a:lnSpc>
                  <a:spcPct val="90000"/>
                </a:lnSpc>
                <a:spcBef>
                  <a:spcPct val="0"/>
                </a:spcBef>
                <a:spcAft>
                  <a:spcPct val="35000"/>
                </a:spcAft>
                <a:buNone/>
              </a:pPr>
              <a:r>
                <a:rPr lang="en-US" sz="2500" kern="1200" dirty="0"/>
                <a:t>133-dim Grapheme Hi-IN symbols</a:t>
              </a:r>
            </a:p>
          </p:txBody>
        </p:sp>
        <p:sp>
          <p:nvSpPr>
            <p:cNvPr id="17" name="Freeform: Shape 16">
              <a:extLst>
                <a:ext uri="{FF2B5EF4-FFF2-40B4-BE49-F238E27FC236}">
                  <a16:creationId xmlns:a16="http://schemas.microsoft.com/office/drawing/2014/main" id="{482E6BC5-1C5C-4B01-92D9-7F86C8528B33}"/>
                </a:ext>
              </a:extLst>
            </p:cNvPr>
            <p:cNvSpPr/>
            <p:nvPr/>
          </p:nvSpPr>
          <p:spPr>
            <a:xfrm>
              <a:off x="4654287" y="5002488"/>
              <a:ext cx="2883424" cy="1055268"/>
            </a:xfrm>
            <a:custGeom>
              <a:avLst/>
              <a:gdLst>
                <a:gd name="connsiteX0" fmla="*/ 0 w 2883424"/>
                <a:gd name="connsiteY0" fmla="*/ 105527 h 1055268"/>
                <a:gd name="connsiteX1" fmla="*/ 105527 w 2883424"/>
                <a:gd name="connsiteY1" fmla="*/ 0 h 1055268"/>
                <a:gd name="connsiteX2" fmla="*/ 2777897 w 2883424"/>
                <a:gd name="connsiteY2" fmla="*/ 0 h 1055268"/>
                <a:gd name="connsiteX3" fmla="*/ 2883424 w 2883424"/>
                <a:gd name="connsiteY3" fmla="*/ 105527 h 1055268"/>
                <a:gd name="connsiteX4" fmla="*/ 2883424 w 2883424"/>
                <a:gd name="connsiteY4" fmla="*/ 949741 h 1055268"/>
                <a:gd name="connsiteX5" fmla="*/ 2777897 w 2883424"/>
                <a:gd name="connsiteY5" fmla="*/ 1055268 h 1055268"/>
                <a:gd name="connsiteX6" fmla="*/ 105527 w 2883424"/>
                <a:gd name="connsiteY6" fmla="*/ 1055268 h 1055268"/>
                <a:gd name="connsiteX7" fmla="*/ 0 w 2883424"/>
                <a:gd name="connsiteY7" fmla="*/ 949741 h 1055268"/>
                <a:gd name="connsiteX8" fmla="*/ 0 w 2883424"/>
                <a:gd name="connsiteY8" fmla="*/ 105527 h 10552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83424" h="1055268">
                  <a:moveTo>
                    <a:pt x="0" y="105527"/>
                  </a:moveTo>
                  <a:cubicBezTo>
                    <a:pt x="0" y="47246"/>
                    <a:pt x="47246" y="0"/>
                    <a:pt x="105527" y="0"/>
                  </a:cubicBezTo>
                  <a:lnTo>
                    <a:pt x="2777897" y="0"/>
                  </a:lnTo>
                  <a:cubicBezTo>
                    <a:pt x="2836178" y="0"/>
                    <a:pt x="2883424" y="47246"/>
                    <a:pt x="2883424" y="105527"/>
                  </a:cubicBezTo>
                  <a:lnTo>
                    <a:pt x="2883424" y="949741"/>
                  </a:lnTo>
                  <a:cubicBezTo>
                    <a:pt x="2883424" y="1008022"/>
                    <a:pt x="2836178" y="1055268"/>
                    <a:pt x="2777897" y="1055268"/>
                  </a:cubicBezTo>
                  <a:lnTo>
                    <a:pt x="105527" y="1055268"/>
                  </a:lnTo>
                  <a:cubicBezTo>
                    <a:pt x="47246" y="1055268"/>
                    <a:pt x="0" y="1008022"/>
                    <a:pt x="0" y="949741"/>
                  </a:cubicBezTo>
                  <a:lnTo>
                    <a:pt x="0" y="105527"/>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4408" tIns="78533" rIns="94408" bIns="78533" numCol="1" spcCol="1270" anchor="ctr" anchorCtr="0">
              <a:noAutofit/>
            </a:bodyPr>
            <a:lstStyle/>
            <a:p>
              <a:pPr marL="0" lvl="0" indent="0" algn="ctr" defTabSz="1111250">
                <a:lnSpc>
                  <a:spcPct val="90000"/>
                </a:lnSpc>
                <a:spcBef>
                  <a:spcPct val="0"/>
                </a:spcBef>
                <a:spcAft>
                  <a:spcPct val="35000"/>
                </a:spcAft>
                <a:buNone/>
              </a:pPr>
              <a:r>
                <a:rPr lang="en-US" sz="2500" kern="1200" dirty="0"/>
                <a:t>4K </a:t>
              </a:r>
              <a:r>
                <a:rPr lang="en-US" sz="2500" kern="1200" dirty="0" err="1"/>
                <a:t>En</a:t>
              </a:r>
              <a:r>
                <a:rPr lang="en-US" sz="2500" kern="1200" dirty="0"/>
                <a:t>-US word piece </a:t>
              </a:r>
            </a:p>
          </p:txBody>
        </p:sp>
      </p:grpSp>
      <p:grpSp>
        <p:nvGrpSpPr>
          <p:cNvPr id="24" name="Group 23">
            <a:extLst>
              <a:ext uri="{FF2B5EF4-FFF2-40B4-BE49-F238E27FC236}">
                <a16:creationId xmlns:a16="http://schemas.microsoft.com/office/drawing/2014/main" id="{A00DA8D5-62FF-4861-B10A-1ECA11F99AF7}"/>
              </a:ext>
            </a:extLst>
          </p:cNvPr>
          <p:cNvGrpSpPr/>
          <p:nvPr/>
        </p:nvGrpSpPr>
        <p:grpSpPr>
          <a:xfrm>
            <a:off x="8169847" y="955370"/>
            <a:ext cx="3604281" cy="5371417"/>
            <a:chOff x="8169847" y="955370"/>
            <a:chExt cx="3604281" cy="5371417"/>
          </a:xfrm>
        </p:grpSpPr>
        <p:sp>
          <p:nvSpPr>
            <p:cNvPr id="18" name="Freeform: Shape 17">
              <a:extLst>
                <a:ext uri="{FF2B5EF4-FFF2-40B4-BE49-F238E27FC236}">
                  <a16:creationId xmlns:a16="http://schemas.microsoft.com/office/drawing/2014/main" id="{E94E4281-34A5-4A74-BD85-FBF082D446B5}"/>
                </a:ext>
              </a:extLst>
            </p:cNvPr>
            <p:cNvSpPr/>
            <p:nvPr/>
          </p:nvSpPr>
          <p:spPr>
            <a:xfrm>
              <a:off x="8169847" y="955370"/>
              <a:ext cx="3604281" cy="5371417"/>
            </a:xfrm>
            <a:custGeom>
              <a:avLst/>
              <a:gdLst>
                <a:gd name="connsiteX0" fmla="*/ 0 w 3604281"/>
                <a:gd name="connsiteY0" fmla="*/ 360428 h 5371417"/>
                <a:gd name="connsiteX1" fmla="*/ 360428 w 3604281"/>
                <a:gd name="connsiteY1" fmla="*/ 0 h 5371417"/>
                <a:gd name="connsiteX2" fmla="*/ 3243853 w 3604281"/>
                <a:gd name="connsiteY2" fmla="*/ 0 h 5371417"/>
                <a:gd name="connsiteX3" fmla="*/ 3604281 w 3604281"/>
                <a:gd name="connsiteY3" fmla="*/ 360428 h 5371417"/>
                <a:gd name="connsiteX4" fmla="*/ 3604281 w 3604281"/>
                <a:gd name="connsiteY4" fmla="*/ 5010989 h 5371417"/>
                <a:gd name="connsiteX5" fmla="*/ 3243853 w 3604281"/>
                <a:gd name="connsiteY5" fmla="*/ 5371417 h 5371417"/>
                <a:gd name="connsiteX6" fmla="*/ 360428 w 3604281"/>
                <a:gd name="connsiteY6" fmla="*/ 5371417 h 5371417"/>
                <a:gd name="connsiteX7" fmla="*/ 0 w 3604281"/>
                <a:gd name="connsiteY7" fmla="*/ 5010989 h 5371417"/>
                <a:gd name="connsiteX8" fmla="*/ 0 w 3604281"/>
                <a:gd name="connsiteY8" fmla="*/ 360428 h 5371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604281" h="5371417">
                  <a:moveTo>
                    <a:pt x="0" y="360428"/>
                  </a:moveTo>
                  <a:cubicBezTo>
                    <a:pt x="0" y="161369"/>
                    <a:pt x="161369" y="0"/>
                    <a:pt x="360428" y="0"/>
                  </a:cubicBezTo>
                  <a:lnTo>
                    <a:pt x="3243853" y="0"/>
                  </a:lnTo>
                  <a:cubicBezTo>
                    <a:pt x="3442912" y="0"/>
                    <a:pt x="3604281" y="161369"/>
                    <a:pt x="3604281" y="360428"/>
                  </a:cubicBezTo>
                  <a:lnTo>
                    <a:pt x="3604281" y="5010989"/>
                  </a:lnTo>
                  <a:cubicBezTo>
                    <a:pt x="3604281" y="5210048"/>
                    <a:pt x="3442912" y="5371417"/>
                    <a:pt x="3243853" y="5371417"/>
                  </a:cubicBezTo>
                  <a:lnTo>
                    <a:pt x="360428" y="5371417"/>
                  </a:lnTo>
                  <a:cubicBezTo>
                    <a:pt x="161369" y="5371417"/>
                    <a:pt x="0" y="5210048"/>
                    <a:pt x="0" y="5010989"/>
                  </a:cubicBezTo>
                  <a:lnTo>
                    <a:pt x="0" y="360428"/>
                  </a:lnTo>
                  <a:close/>
                </a:path>
              </a:pathLst>
            </a:cu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spcFirstLastPara="0" vert="horz" wrap="square" lIns="152400" tIns="152400" rIns="152400" bIns="3912392" numCol="1" spcCol="1270" anchor="ctr" anchorCtr="0">
              <a:noAutofit/>
            </a:bodyPr>
            <a:lstStyle/>
            <a:p>
              <a:pPr marL="0" lvl="0" indent="0" algn="ctr" defTabSz="1778000">
                <a:lnSpc>
                  <a:spcPct val="90000"/>
                </a:lnSpc>
                <a:spcBef>
                  <a:spcPct val="0"/>
                </a:spcBef>
                <a:spcAft>
                  <a:spcPct val="35000"/>
                </a:spcAft>
                <a:buNone/>
              </a:pPr>
              <a:r>
                <a:rPr lang="en-US" sz="4000" kern="1200" dirty="0"/>
                <a:t>Model</a:t>
              </a:r>
            </a:p>
          </p:txBody>
        </p:sp>
        <p:sp>
          <p:nvSpPr>
            <p:cNvPr id="19" name="Freeform: Shape 18">
              <a:extLst>
                <a:ext uri="{FF2B5EF4-FFF2-40B4-BE49-F238E27FC236}">
                  <a16:creationId xmlns:a16="http://schemas.microsoft.com/office/drawing/2014/main" id="{CE9CD11A-50AF-4153-96F4-160C39B703BD}"/>
                </a:ext>
              </a:extLst>
            </p:cNvPr>
            <p:cNvSpPr/>
            <p:nvPr/>
          </p:nvSpPr>
          <p:spPr>
            <a:xfrm>
              <a:off x="8464589" y="2528814"/>
              <a:ext cx="2883424" cy="1055268"/>
            </a:xfrm>
            <a:custGeom>
              <a:avLst/>
              <a:gdLst>
                <a:gd name="connsiteX0" fmla="*/ 0 w 2883424"/>
                <a:gd name="connsiteY0" fmla="*/ 105527 h 1055268"/>
                <a:gd name="connsiteX1" fmla="*/ 105527 w 2883424"/>
                <a:gd name="connsiteY1" fmla="*/ 0 h 1055268"/>
                <a:gd name="connsiteX2" fmla="*/ 2777897 w 2883424"/>
                <a:gd name="connsiteY2" fmla="*/ 0 h 1055268"/>
                <a:gd name="connsiteX3" fmla="*/ 2883424 w 2883424"/>
                <a:gd name="connsiteY3" fmla="*/ 105527 h 1055268"/>
                <a:gd name="connsiteX4" fmla="*/ 2883424 w 2883424"/>
                <a:gd name="connsiteY4" fmla="*/ 949741 h 1055268"/>
                <a:gd name="connsiteX5" fmla="*/ 2777897 w 2883424"/>
                <a:gd name="connsiteY5" fmla="*/ 1055268 h 1055268"/>
                <a:gd name="connsiteX6" fmla="*/ 105527 w 2883424"/>
                <a:gd name="connsiteY6" fmla="*/ 1055268 h 1055268"/>
                <a:gd name="connsiteX7" fmla="*/ 0 w 2883424"/>
                <a:gd name="connsiteY7" fmla="*/ 949741 h 1055268"/>
                <a:gd name="connsiteX8" fmla="*/ 0 w 2883424"/>
                <a:gd name="connsiteY8" fmla="*/ 105527 h 10552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83424" h="1055268">
                  <a:moveTo>
                    <a:pt x="0" y="105527"/>
                  </a:moveTo>
                  <a:cubicBezTo>
                    <a:pt x="0" y="47246"/>
                    <a:pt x="47246" y="0"/>
                    <a:pt x="105527" y="0"/>
                  </a:cubicBezTo>
                  <a:lnTo>
                    <a:pt x="2777897" y="0"/>
                  </a:lnTo>
                  <a:cubicBezTo>
                    <a:pt x="2836178" y="0"/>
                    <a:pt x="2883424" y="47246"/>
                    <a:pt x="2883424" y="105527"/>
                  </a:cubicBezTo>
                  <a:lnTo>
                    <a:pt x="2883424" y="949741"/>
                  </a:lnTo>
                  <a:cubicBezTo>
                    <a:pt x="2883424" y="1008022"/>
                    <a:pt x="2836178" y="1055268"/>
                    <a:pt x="2777897" y="1055268"/>
                  </a:cubicBezTo>
                  <a:lnTo>
                    <a:pt x="105527" y="1055268"/>
                  </a:lnTo>
                  <a:cubicBezTo>
                    <a:pt x="47246" y="1055268"/>
                    <a:pt x="0" y="1008022"/>
                    <a:pt x="0" y="949741"/>
                  </a:cubicBezTo>
                  <a:lnTo>
                    <a:pt x="0" y="105527"/>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4408" tIns="78533" rIns="94408" bIns="78533" numCol="1" spcCol="1270" anchor="ctr" anchorCtr="0">
              <a:noAutofit/>
            </a:bodyPr>
            <a:lstStyle/>
            <a:p>
              <a:pPr marL="0" lvl="0" indent="0" algn="ctr" defTabSz="1111250">
                <a:lnSpc>
                  <a:spcPct val="90000"/>
                </a:lnSpc>
                <a:spcBef>
                  <a:spcPct val="0"/>
                </a:spcBef>
                <a:spcAft>
                  <a:spcPct val="35000"/>
                </a:spcAft>
                <a:buNone/>
              </a:pPr>
              <a:r>
                <a:rPr lang="en-US" sz="2500" kern="1200" dirty="0"/>
                <a:t>6-layer LSTM encoder (1600*800)</a:t>
              </a:r>
            </a:p>
          </p:txBody>
        </p:sp>
        <p:sp>
          <p:nvSpPr>
            <p:cNvPr id="20" name="Freeform: Shape 19">
              <a:extLst>
                <a:ext uri="{FF2B5EF4-FFF2-40B4-BE49-F238E27FC236}">
                  <a16:creationId xmlns:a16="http://schemas.microsoft.com/office/drawing/2014/main" id="{F767D5FE-B1FB-4A7E-B209-79D76B40BD77}"/>
                </a:ext>
              </a:extLst>
            </p:cNvPr>
            <p:cNvSpPr/>
            <p:nvPr/>
          </p:nvSpPr>
          <p:spPr>
            <a:xfrm>
              <a:off x="8528889" y="3784871"/>
              <a:ext cx="2883424" cy="1055268"/>
            </a:xfrm>
            <a:custGeom>
              <a:avLst/>
              <a:gdLst>
                <a:gd name="connsiteX0" fmla="*/ 0 w 2883424"/>
                <a:gd name="connsiteY0" fmla="*/ 105527 h 1055268"/>
                <a:gd name="connsiteX1" fmla="*/ 105527 w 2883424"/>
                <a:gd name="connsiteY1" fmla="*/ 0 h 1055268"/>
                <a:gd name="connsiteX2" fmla="*/ 2777897 w 2883424"/>
                <a:gd name="connsiteY2" fmla="*/ 0 h 1055268"/>
                <a:gd name="connsiteX3" fmla="*/ 2883424 w 2883424"/>
                <a:gd name="connsiteY3" fmla="*/ 105527 h 1055268"/>
                <a:gd name="connsiteX4" fmla="*/ 2883424 w 2883424"/>
                <a:gd name="connsiteY4" fmla="*/ 949741 h 1055268"/>
                <a:gd name="connsiteX5" fmla="*/ 2777897 w 2883424"/>
                <a:gd name="connsiteY5" fmla="*/ 1055268 h 1055268"/>
                <a:gd name="connsiteX6" fmla="*/ 105527 w 2883424"/>
                <a:gd name="connsiteY6" fmla="*/ 1055268 h 1055268"/>
                <a:gd name="connsiteX7" fmla="*/ 0 w 2883424"/>
                <a:gd name="connsiteY7" fmla="*/ 949741 h 1055268"/>
                <a:gd name="connsiteX8" fmla="*/ 0 w 2883424"/>
                <a:gd name="connsiteY8" fmla="*/ 105527 h 10552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83424" h="1055268">
                  <a:moveTo>
                    <a:pt x="0" y="105527"/>
                  </a:moveTo>
                  <a:cubicBezTo>
                    <a:pt x="0" y="47246"/>
                    <a:pt x="47246" y="0"/>
                    <a:pt x="105527" y="0"/>
                  </a:cubicBezTo>
                  <a:lnTo>
                    <a:pt x="2777897" y="0"/>
                  </a:lnTo>
                  <a:cubicBezTo>
                    <a:pt x="2836178" y="0"/>
                    <a:pt x="2883424" y="47246"/>
                    <a:pt x="2883424" y="105527"/>
                  </a:cubicBezTo>
                  <a:lnTo>
                    <a:pt x="2883424" y="949741"/>
                  </a:lnTo>
                  <a:cubicBezTo>
                    <a:pt x="2883424" y="1008022"/>
                    <a:pt x="2836178" y="1055268"/>
                    <a:pt x="2777897" y="1055268"/>
                  </a:cubicBezTo>
                  <a:lnTo>
                    <a:pt x="105527" y="1055268"/>
                  </a:lnTo>
                  <a:cubicBezTo>
                    <a:pt x="47246" y="1055268"/>
                    <a:pt x="0" y="1008022"/>
                    <a:pt x="0" y="949741"/>
                  </a:cubicBezTo>
                  <a:lnTo>
                    <a:pt x="0" y="105527"/>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4408" tIns="78533" rIns="94408" bIns="78533" numCol="1" spcCol="1270" anchor="ctr" anchorCtr="0">
              <a:noAutofit/>
            </a:bodyPr>
            <a:lstStyle/>
            <a:p>
              <a:pPr marL="0" lvl="0" indent="0" algn="ctr" defTabSz="1111250">
                <a:lnSpc>
                  <a:spcPct val="90000"/>
                </a:lnSpc>
                <a:spcBef>
                  <a:spcPct val="0"/>
                </a:spcBef>
                <a:spcAft>
                  <a:spcPct val="35000"/>
                </a:spcAft>
                <a:buNone/>
              </a:pPr>
              <a:r>
                <a:rPr lang="en-US" sz="2500" kern="1200" dirty="0"/>
                <a:t>2-layer LSTM prediction network</a:t>
              </a:r>
            </a:p>
          </p:txBody>
        </p:sp>
        <p:sp>
          <p:nvSpPr>
            <p:cNvPr id="21" name="Freeform: Shape 20">
              <a:extLst>
                <a:ext uri="{FF2B5EF4-FFF2-40B4-BE49-F238E27FC236}">
                  <a16:creationId xmlns:a16="http://schemas.microsoft.com/office/drawing/2014/main" id="{5F09C0B7-0666-4A7F-9C84-F1C4EFFCE801}"/>
                </a:ext>
              </a:extLst>
            </p:cNvPr>
            <p:cNvSpPr/>
            <p:nvPr/>
          </p:nvSpPr>
          <p:spPr>
            <a:xfrm>
              <a:off x="8528889" y="5002488"/>
              <a:ext cx="2883424" cy="1055268"/>
            </a:xfrm>
            <a:custGeom>
              <a:avLst/>
              <a:gdLst>
                <a:gd name="connsiteX0" fmla="*/ 0 w 2883424"/>
                <a:gd name="connsiteY0" fmla="*/ 105527 h 1055268"/>
                <a:gd name="connsiteX1" fmla="*/ 105527 w 2883424"/>
                <a:gd name="connsiteY1" fmla="*/ 0 h 1055268"/>
                <a:gd name="connsiteX2" fmla="*/ 2777897 w 2883424"/>
                <a:gd name="connsiteY2" fmla="*/ 0 h 1055268"/>
                <a:gd name="connsiteX3" fmla="*/ 2883424 w 2883424"/>
                <a:gd name="connsiteY3" fmla="*/ 105527 h 1055268"/>
                <a:gd name="connsiteX4" fmla="*/ 2883424 w 2883424"/>
                <a:gd name="connsiteY4" fmla="*/ 949741 h 1055268"/>
                <a:gd name="connsiteX5" fmla="*/ 2777897 w 2883424"/>
                <a:gd name="connsiteY5" fmla="*/ 1055268 h 1055268"/>
                <a:gd name="connsiteX6" fmla="*/ 105527 w 2883424"/>
                <a:gd name="connsiteY6" fmla="*/ 1055268 h 1055268"/>
                <a:gd name="connsiteX7" fmla="*/ 0 w 2883424"/>
                <a:gd name="connsiteY7" fmla="*/ 949741 h 1055268"/>
                <a:gd name="connsiteX8" fmla="*/ 0 w 2883424"/>
                <a:gd name="connsiteY8" fmla="*/ 105527 h 10552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83424" h="1055268">
                  <a:moveTo>
                    <a:pt x="0" y="105527"/>
                  </a:moveTo>
                  <a:cubicBezTo>
                    <a:pt x="0" y="47246"/>
                    <a:pt x="47246" y="0"/>
                    <a:pt x="105527" y="0"/>
                  </a:cubicBezTo>
                  <a:lnTo>
                    <a:pt x="2777897" y="0"/>
                  </a:lnTo>
                  <a:cubicBezTo>
                    <a:pt x="2836178" y="0"/>
                    <a:pt x="2883424" y="47246"/>
                    <a:pt x="2883424" y="105527"/>
                  </a:cubicBezTo>
                  <a:lnTo>
                    <a:pt x="2883424" y="949741"/>
                  </a:lnTo>
                  <a:cubicBezTo>
                    <a:pt x="2883424" y="1008022"/>
                    <a:pt x="2836178" y="1055268"/>
                    <a:pt x="2777897" y="1055268"/>
                  </a:cubicBezTo>
                  <a:lnTo>
                    <a:pt x="105527" y="1055268"/>
                  </a:lnTo>
                  <a:cubicBezTo>
                    <a:pt x="47246" y="1055268"/>
                    <a:pt x="0" y="1008022"/>
                    <a:pt x="0" y="949741"/>
                  </a:cubicBezTo>
                  <a:lnTo>
                    <a:pt x="0" y="105527"/>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4408" tIns="78533" rIns="94408" bIns="78533" numCol="1" spcCol="1270" anchor="ctr" anchorCtr="0">
              <a:noAutofit/>
            </a:bodyPr>
            <a:lstStyle/>
            <a:p>
              <a:pPr marL="0" lvl="0" indent="0" algn="ctr" defTabSz="1111250">
                <a:lnSpc>
                  <a:spcPct val="90000"/>
                </a:lnSpc>
                <a:spcBef>
                  <a:spcPct val="0"/>
                </a:spcBef>
                <a:spcAft>
                  <a:spcPct val="35000"/>
                </a:spcAft>
                <a:buNone/>
              </a:pPr>
              <a:r>
                <a:rPr lang="en-US" sz="2500" kern="1200" dirty="0"/>
                <a:t>Trained in CNTK</a:t>
              </a:r>
            </a:p>
          </p:txBody>
        </p:sp>
      </p:grpSp>
    </p:spTree>
    <p:extLst>
      <p:ext uri="{BB962C8B-B14F-4D97-AF65-F5344CB8AC3E}">
        <p14:creationId xmlns:p14="http://schemas.microsoft.com/office/powerpoint/2010/main" val="408830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6B6F21-A633-4316-9CF0-59B92729DA3D}"/>
              </a:ext>
            </a:extLst>
          </p:cNvPr>
          <p:cNvSpPr>
            <a:spLocks noGrp="1"/>
          </p:cNvSpPr>
          <p:nvPr>
            <p:ph type="title"/>
          </p:nvPr>
        </p:nvSpPr>
        <p:spPr>
          <a:xfrm>
            <a:off x="1005349" y="-137648"/>
            <a:ext cx="10515600" cy="1325563"/>
          </a:xfrm>
        </p:spPr>
        <p:txBody>
          <a:bodyPr/>
          <a:lstStyle/>
          <a:p>
            <a:r>
              <a:rPr lang="en-US" dirty="0"/>
              <a:t>Challenges in Indic language data</a:t>
            </a:r>
          </a:p>
        </p:txBody>
      </p:sp>
      <p:graphicFrame>
        <p:nvGraphicFramePr>
          <p:cNvPr id="7" name="Table 4">
            <a:extLst>
              <a:ext uri="{FF2B5EF4-FFF2-40B4-BE49-F238E27FC236}">
                <a16:creationId xmlns:a16="http://schemas.microsoft.com/office/drawing/2014/main" id="{2EAC794F-4629-436E-807F-7DB66FC7D39F}"/>
              </a:ext>
            </a:extLst>
          </p:cNvPr>
          <p:cNvGraphicFramePr>
            <a:graphicFrameLocks noGrp="1"/>
          </p:cNvGraphicFramePr>
          <p:nvPr>
            <p:extLst>
              <p:ext uri="{D42A27DB-BD31-4B8C-83A1-F6EECF244321}">
                <p14:modId xmlns:p14="http://schemas.microsoft.com/office/powerpoint/2010/main" val="1571172011"/>
              </p:ext>
            </p:extLst>
          </p:nvPr>
        </p:nvGraphicFramePr>
        <p:xfrm>
          <a:off x="7209962" y="2438745"/>
          <a:ext cx="4845537" cy="1112520"/>
        </p:xfrm>
        <a:graphic>
          <a:graphicData uri="http://schemas.openxmlformats.org/drawingml/2006/table">
            <a:tbl>
              <a:tblPr firstRow="1" bandRow="1">
                <a:tableStyleId>{5C22544A-7EE6-4342-B048-85BDC9FD1C3A}</a:tableStyleId>
              </a:tblPr>
              <a:tblGrid>
                <a:gridCol w="1615179">
                  <a:extLst>
                    <a:ext uri="{9D8B030D-6E8A-4147-A177-3AD203B41FA5}">
                      <a16:colId xmlns:a16="http://schemas.microsoft.com/office/drawing/2014/main" val="2366772087"/>
                    </a:ext>
                  </a:extLst>
                </a:gridCol>
                <a:gridCol w="1615179">
                  <a:extLst>
                    <a:ext uri="{9D8B030D-6E8A-4147-A177-3AD203B41FA5}">
                      <a16:colId xmlns:a16="http://schemas.microsoft.com/office/drawing/2014/main" val="2064394353"/>
                    </a:ext>
                  </a:extLst>
                </a:gridCol>
                <a:gridCol w="1615179">
                  <a:extLst>
                    <a:ext uri="{9D8B030D-6E8A-4147-A177-3AD203B41FA5}">
                      <a16:colId xmlns:a16="http://schemas.microsoft.com/office/drawing/2014/main" val="4032727717"/>
                    </a:ext>
                  </a:extLst>
                </a:gridCol>
              </a:tblGrid>
              <a:tr h="370840">
                <a:tc>
                  <a:txBody>
                    <a:bodyPr/>
                    <a:lstStyle/>
                    <a:p>
                      <a:r>
                        <a:rPr lang="en-US" dirty="0"/>
                        <a:t>Type of Utts</a:t>
                      </a:r>
                    </a:p>
                  </a:txBody>
                  <a:tcPr/>
                </a:tc>
                <a:tc>
                  <a:txBody>
                    <a:bodyPr/>
                    <a:lstStyle/>
                    <a:p>
                      <a:r>
                        <a:rPr lang="en-US" dirty="0"/>
                        <a:t>Hi-IN </a:t>
                      </a:r>
                    </a:p>
                  </a:txBody>
                  <a:tcPr/>
                </a:tc>
                <a:tc>
                  <a:txBody>
                    <a:bodyPr/>
                    <a:lstStyle/>
                    <a:p>
                      <a:r>
                        <a:rPr lang="en-US" dirty="0" err="1"/>
                        <a:t>En</a:t>
                      </a:r>
                      <a:r>
                        <a:rPr lang="en-US" dirty="0"/>
                        <a:t>-IN</a:t>
                      </a:r>
                    </a:p>
                  </a:txBody>
                  <a:tcPr/>
                </a:tc>
                <a:extLst>
                  <a:ext uri="{0D108BD9-81ED-4DB2-BD59-A6C34878D82A}">
                    <a16:rowId xmlns:a16="http://schemas.microsoft.com/office/drawing/2014/main" val="3225890054"/>
                  </a:ext>
                </a:extLst>
              </a:tr>
              <a:tr h="370840">
                <a:tc>
                  <a:txBody>
                    <a:bodyPr/>
                    <a:lstStyle/>
                    <a:p>
                      <a:r>
                        <a:rPr lang="en-US" dirty="0"/>
                        <a:t>Monolingual</a:t>
                      </a:r>
                    </a:p>
                  </a:txBody>
                  <a:tcPr/>
                </a:tc>
                <a:tc>
                  <a:txBody>
                    <a:bodyPr/>
                    <a:lstStyle/>
                    <a:p>
                      <a:r>
                        <a:rPr lang="en-US" dirty="0"/>
                        <a:t>22%</a:t>
                      </a:r>
                    </a:p>
                  </a:txBody>
                  <a:tcPr/>
                </a:tc>
                <a:tc>
                  <a:txBody>
                    <a:bodyPr/>
                    <a:lstStyle/>
                    <a:p>
                      <a:r>
                        <a:rPr lang="en-US" dirty="0"/>
                        <a:t>84%</a:t>
                      </a:r>
                    </a:p>
                  </a:txBody>
                  <a:tcPr/>
                </a:tc>
                <a:extLst>
                  <a:ext uri="{0D108BD9-81ED-4DB2-BD59-A6C34878D82A}">
                    <a16:rowId xmlns:a16="http://schemas.microsoft.com/office/drawing/2014/main" val="27277276"/>
                  </a:ext>
                </a:extLst>
              </a:tr>
              <a:tr h="370840">
                <a:tc>
                  <a:txBody>
                    <a:bodyPr/>
                    <a:lstStyle/>
                    <a:p>
                      <a:r>
                        <a:rPr lang="en-US" dirty="0"/>
                        <a:t>Code-mixed</a:t>
                      </a:r>
                    </a:p>
                  </a:txBody>
                  <a:tcPr/>
                </a:tc>
                <a:tc>
                  <a:txBody>
                    <a:bodyPr/>
                    <a:lstStyle/>
                    <a:p>
                      <a:r>
                        <a:rPr lang="en-US" dirty="0"/>
                        <a:t>78%</a:t>
                      </a:r>
                    </a:p>
                  </a:txBody>
                  <a:tcPr/>
                </a:tc>
                <a:tc>
                  <a:txBody>
                    <a:bodyPr/>
                    <a:lstStyle/>
                    <a:p>
                      <a:r>
                        <a:rPr lang="en-US" dirty="0"/>
                        <a:t>16%</a:t>
                      </a:r>
                    </a:p>
                  </a:txBody>
                  <a:tcPr/>
                </a:tc>
                <a:extLst>
                  <a:ext uri="{0D108BD9-81ED-4DB2-BD59-A6C34878D82A}">
                    <a16:rowId xmlns:a16="http://schemas.microsoft.com/office/drawing/2014/main" val="3499427075"/>
                  </a:ext>
                </a:extLst>
              </a:tr>
            </a:tbl>
          </a:graphicData>
        </a:graphic>
      </p:graphicFrame>
      <p:graphicFrame>
        <p:nvGraphicFramePr>
          <p:cNvPr id="21" name="Content Placeholder 8">
            <a:extLst>
              <a:ext uri="{FF2B5EF4-FFF2-40B4-BE49-F238E27FC236}">
                <a16:creationId xmlns:a16="http://schemas.microsoft.com/office/drawing/2014/main" id="{0F2D4FC6-4C96-4C2F-8769-CDF57DBF80E4}"/>
              </a:ext>
            </a:extLst>
          </p:cNvPr>
          <p:cNvGraphicFramePr>
            <a:graphicFrameLocks noGrp="1"/>
          </p:cNvGraphicFramePr>
          <p:nvPr>
            <p:ph idx="1"/>
            <p:extLst>
              <p:ext uri="{D42A27DB-BD31-4B8C-83A1-F6EECF244321}">
                <p14:modId xmlns:p14="http://schemas.microsoft.com/office/powerpoint/2010/main" val="401756909"/>
              </p:ext>
            </p:extLst>
          </p:nvPr>
        </p:nvGraphicFramePr>
        <p:xfrm>
          <a:off x="136502" y="1332952"/>
          <a:ext cx="6328094" cy="29838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31723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6B6F21-A633-4316-9CF0-59B92729DA3D}"/>
              </a:ext>
            </a:extLst>
          </p:cNvPr>
          <p:cNvSpPr>
            <a:spLocks noGrp="1"/>
          </p:cNvSpPr>
          <p:nvPr>
            <p:ph type="title"/>
          </p:nvPr>
        </p:nvSpPr>
        <p:spPr>
          <a:xfrm>
            <a:off x="1005349" y="-137648"/>
            <a:ext cx="10515600" cy="1325563"/>
          </a:xfrm>
        </p:spPr>
        <p:txBody>
          <a:bodyPr/>
          <a:lstStyle/>
          <a:p>
            <a:r>
              <a:rPr lang="en-US" dirty="0"/>
              <a:t>Challenges in Indic language data</a:t>
            </a:r>
          </a:p>
        </p:txBody>
      </p:sp>
      <p:graphicFrame>
        <p:nvGraphicFramePr>
          <p:cNvPr id="7" name="Content Placeholder 8">
            <a:extLst>
              <a:ext uri="{FF2B5EF4-FFF2-40B4-BE49-F238E27FC236}">
                <a16:creationId xmlns:a16="http://schemas.microsoft.com/office/drawing/2014/main" id="{4D8ECC1A-CF98-4156-963D-CC4463A84188}"/>
              </a:ext>
            </a:extLst>
          </p:cNvPr>
          <p:cNvGraphicFramePr>
            <a:graphicFrameLocks noGrp="1"/>
          </p:cNvGraphicFramePr>
          <p:nvPr>
            <p:ph idx="1"/>
            <p:extLst>
              <p:ext uri="{D42A27DB-BD31-4B8C-83A1-F6EECF244321}">
                <p14:modId xmlns:p14="http://schemas.microsoft.com/office/powerpoint/2010/main" val="1353729328"/>
              </p:ext>
            </p:extLst>
          </p:nvPr>
        </p:nvGraphicFramePr>
        <p:xfrm>
          <a:off x="136501" y="1332952"/>
          <a:ext cx="7997405" cy="384510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091373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6B6F21-A633-4316-9CF0-59B92729DA3D}"/>
              </a:ext>
            </a:extLst>
          </p:cNvPr>
          <p:cNvSpPr>
            <a:spLocks noGrp="1"/>
          </p:cNvSpPr>
          <p:nvPr>
            <p:ph type="title"/>
          </p:nvPr>
        </p:nvSpPr>
        <p:spPr>
          <a:xfrm>
            <a:off x="1005349" y="-137648"/>
            <a:ext cx="10515600" cy="1325563"/>
          </a:xfrm>
        </p:spPr>
        <p:txBody>
          <a:bodyPr/>
          <a:lstStyle/>
          <a:p>
            <a:r>
              <a:rPr lang="en-US" dirty="0"/>
              <a:t>How do they affect the ASR modeling?</a:t>
            </a:r>
          </a:p>
        </p:txBody>
      </p:sp>
      <p:graphicFrame>
        <p:nvGraphicFramePr>
          <p:cNvPr id="9" name="Content Placeholder 8">
            <a:extLst>
              <a:ext uri="{FF2B5EF4-FFF2-40B4-BE49-F238E27FC236}">
                <a16:creationId xmlns:a16="http://schemas.microsoft.com/office/drawing/2014/main" id="{756058F6-5751-453C-A9CE-313FCC74AFF3}"/>
              </a:ext>
            </a:extLst>
          </p:cNvPr>
          <p:cNvGraphicFramePr>
            <a:graphicFrameLocks noGrp="1"/>
          </p:cNvGraphicFramePr>
          <p:nvPr>
            <p:ph idx="1"/>
            <p:extLst>
              <p:ext uri="{D42A27DB-BD31-4B8C-83A1-F6EECF244321}">
                <p14:modId xmlns:p14="http://schemas.microsoft.com/office/powerpoint/2010/main" val="3448994261"/>
              </p:ext>
            </p:extLst>
          </p:nvPr>
        </p:nvGraphicFramePr>
        <p:xfrm>
          <a:off x="0" y="1253331"/>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770346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225092-B508-4F15-BE89-F1158394A1E8}"/>
              </a:ext>
            </a:extLst>
          </p:cNvPr>
          <p:cNvSpPr>
            <a:spLocks noGrp="1"/>
          </p:cNvSpPr>
          <p:nvPr>
            <p:ph type="title"/>
          </p:nvPr>
        </p:nvSpPr>
        <p:spPr/>
        <p:txBody>
          <a:bodyPr/>
          <a:lstStyle/>
          <a:p>
            <a:r>
              <a:rPr lang="en-US" dirty="0"/>
              <a:t>Explored methods</a:t>
            </a:r>
          </a:p>
        </p:txBody>
      </p:sp>
      <p:graphicFrame>
        <p:nvGraphicFramePr>
          <p:cNvPr id="5" name="Diagram 4">
            <a:extLst>
              <a:ext uri="{FF2B5EF4-FFF2-40B4-BE49-F238E27FC236}">
                <a16:creationId xmlns:a16="http://schemas.microsoft.com/office/drawing/2014/main" id="{84B06058-B576-4EF1-8511-D030988A68FD}"/>
              </a:ext>
            </a:extLst>
          </p:cNvPr>
          <p:cNvGraphicFramePr/>
          <p:nvPr>
            <p:extLst>
              <p:ext uri="{D42A27DB-BD31-4B8C-83A1-F6EECF244321}">
                <p14:modId xmlns:p14="http://schemas.microsoft.com/office/powerpoint/2010/main" val="1826102613"/>
              </p:ext>
            </p:extLst>
          </p:nvPr>
        </p:nvGraphicFramePr>
        <p:xfrm>
          <a:off x="838200" y="691802"/>
          <a:ext cx="9674838" cy="453247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extBox 5">
            <a:extLst>
              <a:ext uri="{FF2B5EF4-FFF2-40B4-BE49-F238E27FC236}">
                <a16:creationId xmlns:a16="http://schemas.microsoft.com/office/drawing/2014/main" id="{E070177A-7458-4AB5-A8B8-F3F3A7A427C1}"/>
              </a:ext>
            </a:extLst>
          </p:cNvPr>
          <p:cNvSpPr txBox="1"/>
          <p:nvPr/>
        </p:nvSpPr>
        <p:spPr>
          <a:xfrm>
            <a:off x="1605526" y="4297583"/>
            <a:ext cx="1963271" cy="923330"/>
          </a:xfrm>
          <a:prstGeom prst="rect">
            <a:avLst/>
          </a:prstGeom>
          <a:noFill/>
        </p:spPr>
        <p:txBody>
          <a:bodyPr wrap="square" rtlCol="0">
            <a:spAutoFit/>
          </a:bodyPr>
          <a:lstStyle/>
          <a:p>
            <a:pPr marL="285750" indent="-285750">
              <a:buFont typeface="Arial" panose="020B0604020202020204" pitchFamily="34" charset="0"/>
              <a:buChar char="•"/>
            </a:pPr>
            <a:r>
              <a:rPr lang="en-US" dirty="0"/>
              <a:t>Leverage data</a:t>
            </a:r>
          </a:p>
          <a:p>
            <a:pPr marL="285750" indent="-285750">
              <a:buFont typeface="Arial" panose="020B0604020202020204" pitchFamily="34" charset="0"/>
              <a:buChar char="•"/>
            </a:pPr>
            <a:r>
              <a:rPr lang="en-US" dirty="0"/>
              <a:t>Better convergence</a:t>
            </a:r>
          </a:p>
        </p:txBody>
      </p:sp>
      <p:sp>
        <p:nvSpPr>
          <p:cNvPr id="8" name="TextBox 7">
            <a:extLst>
              <a:ext uri="{FF2B5EF4-FFF2-40B4-BE49-F238E27FC236}">
                <a16:creationId xmlns:a16="http://schemas.microsoft.com/office/drawing/2014/main" id="{E96A302B-0D44-4380-9EB1-8A64F1A5B914}"/>
              </a:ext>
            </a:extLst>
          </p:cNvPr>
          <p:cNvSpPr txBox="1"/>
          <p:nvPr/>
        </p:nvSpPr>
        <p:spPr>
          <a:xfrm>
            <a:off x="3809853" y="4274021"/>
            <a:ext cx="1865766" cy="2031325"/>
          </a:xfrm>
          <a:prstGeom prst="rect">
            <a:avLst/>
          </a:prstGeom>
          <a:noFill/>
        </p:spPr>
        <p:txBody>
          <a:bodyPr wrap="square" rtlCol="0">
            <a:spAutoFit/>
          </a:bodyPr>
          <a:lstStyle/>
          <a:p>
            <a:pPr marL="285750" indent="-285750">
              <a:buFont typeface="Arial" panose="020B0604020202020204" pitchFamily="34" charset="0"/>
              <a:buChar char="•"/>
            </a:pPr>
            <a:r>
              <a:rPr lang="en-US" dirty="0"/>
              <a:t>Leverage data</a:t>
            </a:r>
          </a:p>
          <a:p>
            <a:pPr marL="285750" indent="-285750">
              <a:buFont typeface="Arial" panose="020B0604020202020204" pitchFamily="34" charset="0"/>
              <a:buChar char="•"/>
            </a:pPr>
            <a:r>
              <a:rPr lang="en-US" dirty="0"/>
              <a:t>Better convergence</a:t>
            </a:r>
          </a:p>
          <a:p>
            <a:pPr marL="285750" indent="-285750">
              <a:buFont typeface="Arial" panose="020B0604020202020204" pitchFamily="34" charset="0"/>
              <a:buChar char="•"/>
            </a:pPr>
            <a:r>
              <a:rPr lang="en-US" dirty="0"/>
              <a:t>Modeling convenience</a:t>
            </a:r>
          </a:p>
          <a:p>
            <a:pPr marL="285750" indent="-285750">
              <a:buFont typeface="Arial" panose="020B0604020202020204" pitchFamily="34" charset="0"/>
              <a:buChar char="•"/>
            </a:pPr>
            <a:r>
              <a:rPr lang="en-US" dirty="0"/>
              <a:t>LID-free models</a:t>
            </a:r>
          </a:p>
        </p:txBody>
      </p:sp>
      <p:sp>
        <p:nvSpPr>
          <p:cNvPr id="10" name="TextBox 9">
            <a:extLst>
              <a:ext uri="{FF2B5EF4-FFF2-40B4-BE49-F238E27FC236}">
                <a16:creationId xmlns:a16="http://schemas.microsoft.com/office/drawing/2014/main" id="{9450C34E-5074-4B53-B0A7-6A189B0CA537}"/>
              </a:ext>
            </a:extLst>
          </p:cNvPr>
          <p:cNvSpPr txBox="1"/>
          <p:nvPr/>
        </p:nvSpPr>
        <p:spPr>
          <a:xfrm>
            <a:off x="6042151" y="4276585"/>
            <a:ext cx="1865766" cy="2585323"/>
          </a:xfrm>
          <a:prstGeom prst="rect">
            <a:avLst/>
          </a:prstGeom>
          <a:noFill/>
        </p:spPr>
        <p:txBody>
          <a:bodyPr wrap="square" rtlCol="0">
            <a:spAutoFit/>
          </a:bodyPr>
          <a:lstStyle/>
          <a:p>
            <a:pPr marL="285750" indent="-285750">
              <a:buFont typeface="Arial" panose="020B0604020202020204" pitchFamily="34" charset="0"/>
              <a:buChar char="•"/>
            </a:pPr>
            <a:r>
              <a:rPr lang="en-US" dirty="0"/>
              <a:t>Code-mixing is treated as new task</a:t>
            </a:r>
          </a:p>
          <a:p>
            <a:pPr marL="285750" indent="-285750">
              <a:buFont typeface="Arial" panose="020B0604020202020204" pitchFamily="34" charset="0"/>
              <a:buChar char="•"/>
            </a:pPr>
            <a:r>
              <a:rPr lang="en-US" dirty="0"/>
              <a:t>Specialized model architectures conducive for CM scenarios</a:t>
            </a:r>
          </a:p>
          <a:p>
            <a:pPr marL="285750" indent="-285750">
              <a:buFont typeface="Arial" panose="020B0604020202020204" pitchFamily="34" charset="0"/>
              <a:buChar char="•"/>
            </a:pPr>
            <a:endParaRPr lang="en-US" dirty="0"/>
          </a:p>
        </p:txBody>
      </p:sp>
      <p:sp>
        <p:nvSpPr>
          <p:cNvPr id="3" name="TextBox 2">
            <a:extLst>
              <a:ext uri="{FF2B5EF4-FFF2-40B4-BE49-F238E27FC236}">
                <a16:creationId xmlns:a16="http://schemas.microsoft.com/office/drawing/2014/main" id="{C98F7C3C-0AF0-4227-82EE-6E3E0BA16E26}"/>
              </a:ext>
            </a:extLst>
          </p:cNvPr>
          <p:cNvSpPr txBox="1"/>
          <p:nvPr/>
        </p:nvSpPr>
        <p:spPr>
          <a:xfrm>
            <a:off x="8419070" y="4295019"/>
            <a:ext cx="1976950" cy="1200329"/>
          </a:xfrm>
          <a:prstGeom prst="rect">
            <a:avLst/>
          </a:prstGeom>
          <a:noFill/>
        </p:spPr>
        <p:txBody>
          <a:bodyPr wrap="square" rtlCol="0">
            <a:spAutoFit/>
          </a:bodyPr>
          <a:lstStyle/>
          <a:p>
            <a:pPr marL="285750" indent="-285750">
              <a:buFont typeface="Arial" panose="020B0604020202020204" pitchFamily="34" charset="0"/>
              <a:buChar char="•"/>
            </a:pPr>
            <a:r>
              <a:rPr lang="en-US" dirty="0"/>
              <a:t>LM data generation</a:t>
            </a:r>
          </a:p>
          <a:p>
            <a:pPr marL="285750" indent="-285750">
              <a:buFont typeface="Arial" panose="020B0604020202020204" pitchFamily="34" charset="0"/>
              <a:buChar char="•"/>
            </a:pPr>
            <a:r>
              <a:rPr lang="en-US" dirty="0"/>
              <a:t>TTS based data generation</a:t>
            </a:r>
          </a:p>
        </p:txBody>
      </p:sp>
    </p:spTree>
    <p:extLst>
      <p:ext uri="{BB962C8B-B14F-4D97-AF65-F5344CB8AC3E}">
        <p14:creationId xmlns:p14="http://schemas.microsoft.com/office/powerpoint/2010/main" val="19797035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a:extLst>
              <a:ext uri="{FF2B5EF4-FFF2-40B4-BE49-F238E27FC236}">
                <a16:creationId xmlns:a16="http://schemas.microsoft.com/office/drawing/2014/main" id="{F064AC94-AB9A-43F2-8FCE-57629A0DAA09}"/>
              </a:ext>
            </a:extLst>
          </p:cNvPr>
          <p:cNvSpPr>
            <a:spLocks noGrp="1" noChangeArrowheads="1"/>
          </p:cNvSpPr>
          <p:nvPr>
            <p:ph type="title" idx="4294967295"/>
          </p:nvPr>
        </p:nvSpPr>
        <p:spPr>
          <a:xfrm>
            <a:off x="846494" y="-121364"/>
            <a:ext cx="9229725" cy="749300"/>
          </a:xfrm>
        </p:spPr>
        <p:txBody>
          <a:bodyPr/>
          <a:lstStyle/>
          <a:p>
            <a:pPr algn="ctr"/>
            <a:r>
              <a:rPr lang="en-IN" altLang="en-US" sz="3200" dirty="0"/>
              <a:t>RNN-T model</a:t>
            </a:r>
            <a:endParaRPr lang="en-US" dirty="0"/>
          </a:p>
        </p:txBody>
      </p:sp>
      <p:graphicFrame>
        <p:nvGraphicFramePr>
          <p:cNvPr id="59" name="Table 60">
            <a:extLst>
              <a:ext uri="{FF2B5EF4-FFF2-40B4-BE49-F238E27FC236}">
                <a16:creationId xmlns:a16="http://schemas.microsoft.com/office/drawing/2014/main" id="{4B88B82D-45F0-42D9-869E-657EDB80321E}"/>
              </a:ext>
            </a:extLst>
          </p:cNvPr>
          <p:cNvGraphicFramePr>
            <a:graphicFrameLocks noGrp="1"/>
          </p:cNvGraphicFramePr>
          <p:nvPr>
            <p:extLst>
              <p:ext uri="{D42A27DB-BD31-4B8C-83A1-F6EECF244321}">
                <p14:modId xmlns:p14="http://schemas.microsoft.com/office/powerpoint/2010/main" val="2356109599"/>
              </p:ext>
            </p:extLst>
          </p:nvPr>
        </p:nvGraphicFramePr>
        <p:xfrm>
          <a:off x="4036466" y="1591625"/>
          <a:ext cx="8092003" cy="3445343"/>
        </p:xfrm>
        <a:graphic>
          <a:graphicData uri="http://schemas.openxmlformats.org/drawingml/2006/table">
            <a:tbl>
              <a:tblPr firstRow="1" bandRow="1">
                <a:tableStyleId>{5C22544A-7EE6-4342-B048-85BDC9FD1C3A}</a:tableStyleId>
              </a:tblPr>
              <a:tblGrid>
                <a:gridCol w="2694001">
                  <a:extLst>
                    <a:ext uri="{9D8B030D-6E8A-4147-A177-3AD203B41FA5}">
                      <a16:colId xmlns:a16="http://schemas.microsoft.com/office/drawing/2014/main" val="3037427538"/>
                    </a:ext>
                  </a:extLst>
                </a:gridCol>
                <a:gridCol w="2699001">
                  <a:extLst>
                    <a:ext uri="{9D8B030D-6E8A-4147-A177-3AD203B41FA5}">
                      <a16:colId xmlns:a16="http://schemas.microsoft.com/office/drawing/2014/main" val="2552541233"/>
                    </a:ext>
                  </a:extLst>
                </a:gridCol>
                <a:gridCol w="2699001">
                  <a:extLst>
                    <a:ext uri="{9D8B030D-6E8A-4147-A177-3AD203B41FA5}">
                      <a16:colId xmlns:a16="http://schemas.microsoft.com/office/drawing/2014/main" val="3845022284"/>
                    </a:ext>
                  </a:extLst>
                </a:gridCol>
              </a:tblGrid>
              <a:tr h="487069">
                <a:tc>
                  <a:txBody>
                    <a:bodyPr/>
                    <a:lstStyle/>
                    <a:p>
                      <a:r>
                        <a:rPr lang="en-US" sz="1600" dirty="0"/>
                        <a:t>Parameter</a:t>
                      </a:r>
                    </a:p>
                  </a:txBody>
                  <a:tcPr>
                    <a:lnB w="12700" cap="flat" cmpd="sng" algn="ctr">
                      <a:solidFill>
                        <a:schemeClr val="tx1"/>
                      </a:solidFill>
                      <a:prstDash val="solid"/>
                      <a:round/>
                      <a:headEnd type="none" w="med" len="med"/>
                      <a:tailEnd type="none" w="med" len="med"/>
                    </a:lnB>
                    <a:solidFill>
                      <a:schemeClr val="bg2">
                        <a:lumMod val="50000"/>
                      </a:schemeClr>
                    </a:solidFill>
                  </a:tcPr>
                </a:tc>
                <a:tc>
                  <a:txBody>
                    <a:bodyPr/>
                    <a:lstStyle/>
                    <a:p>
                      <a:r>
                        <a:rPr lang="en-US" sz="1600" dirty="0"/>
                        <a:t>Hybrid production models</a:t>
                      </a:r>
                    </a:p>
                  </a:txBody>
                  <a:tcPr>
                    <a:lnB w="12700" cap="flat" cmpd="sng" algn="ctr">
                      <a:solidFill>
                        <a:schemeClr val="tx1"/>
                      </a:solidFill>
                      <a:prstDash val="solid"/>
                      <a:round/>
                      <a:headEnd type="none" w="med" len="med"/>
                      <a:tailEnd type="none" w="med" len="med"/>
                    </a:lnB>
                    <a:solidFill>
                      <a:schemeClr val="bg2">
                        <a:lumMod val="50000"/>
                      </a:schemeClr>
                    </a:solidFill>
                  </a:tcPr>
                </a:tc>
                <a:tc>
                  <a:txBody>
                    <a:bodyPr/>
                    <a:lstStyle/>
                    <a:p>
                      <a:r>
                        <a:rPr lang="en-US" sz="1600" dirty="0"/>
                        <a:t>RNNT models</a:t>
                      </a:r>
                    </a:p>
                  </a:txBody>
                  <a:tcPr>
                    <a:lnB w="12700" cap="flat" cmpd="sng" algn="ctr">
                      <a:solidFill>
                        <a:schemeClr val="tx1"/>
                      </a:solidFill>
                      <a:prstDash val="solid"/>
                      <a:round/>
                      <a:headEnd type="none" w="med" len="med"/>
                      <a:tailEnd type="none" w="med" len="med"/>
                    </a:lnB>
                    <a:solidFill>
                      <a:schemeClr val="bg2">
                        <a:lumMod val="50000"/>
                      </a:schemeClr>
                    </a:solidFill>
                  </a:tcPr>
                </a:tc>
                <a:extLst>
                  <a:ext uri="{0D108BD9-81ED-4DB2-BD59-A6C34878D82A}">
                    <a16:rowId xmlns:a16="http://schemas.microsoft.com/office/drawing/2014/main" val="2854183502"/>
                  </a:ext>
                </a:extLst>
              </a:tr>
              <a:tr h="542379">
                <a:tc>
                  <a:txBody>
                    <a:bodyPr/>
                    <a:lstStyle/>
                    <a:p>
                      <a:r>
                        <a:rPr lang="en-US" sz="1600" dirty="0"/>
                        <a:t>Model size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a:t>~3 GB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a:solidFill>
                            <a:srgbClr val="00B050"/>
                          </a:solidFill>
                        </a:rPr>
                        <a:t>50 Mb (including the runtime)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090455"/>
                  </a:ext>
                </a:extLst>
              </a:tr>
              <a:tr h="314009">
                <a:tc>
                  <a:txBody>
                    <a:bodyPr/>
                    <a:lstStyle/>
                    <a:p>
                      <a:r>
                        <a:rPr lang="en-US" sz="1600" dirty="0"/>
                        <a:t>Deployment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a:t>Cloud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a:solidFill>
                            <a:srgbClr val="00B050"/>
                          </a:solidFill>
                        </a:rPr>
                        <a:t>On-device</a:t>
                      </a:r>
                      <a:r>
                        <a:rPr lang="en-US" sz="1600" dirty="0"/>
                        <a:t>, Cloud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569139597"/>
                  </a:ext>
                </a:extLst>
              </a:tr>
              <a:tr h="314009">
                <a:tc>
                  <a:txBody>
                    <a:bodyPr/>
                    <a:lstStyle/>
                    <a:p>
                      <a:r>
                        <a:rPr lang="en-US" sz="1600" dirty="0"/>
                        <a:t>Internet dependency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a:t>Yes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a:solidFill>
                            <a:srgbClr val="00B050"/>
                          </a:solidFill>
                        </a:rPr>
                        <a:t>No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521160477"/>
                  </a:ext>
                </a:extLst>
              </a:tr>
              <a:tr h="623836">
                <a:tc>
                  <a:txBody>
                    <a:bodyPr/>
                    <a:lstStyle/>
                    <a:p>
                      <a:r>
                        <a:rPr lang="en-US" sz="1600" dirty="0"/>
                        <a:t>Personalization, custom grammar support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a:t>Yes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a:solidFill>
                            <a:srgbClr val="FF0000"/>
                          </a:solidFill>
                        </a:rPr>
                        <a:t>limited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96544259"/>
                  </a:ext>
                </a:extLst>
              </a:tr>
              <a:tr h="542379">
                <a:tc>
                  <a:txBody>
                    <a:bodyPr/>
                    <a:lstStyle/>
                    <a:p>
                      <a:r>
                        <a:rPr lang="en-US" sz="1600" dirty="0"/>
                        <a:t>Accuracy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a:t>Comparable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a:t>Comparable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595410610"/>
                  </a:ext>
                </a:extLst>
              </a:tr>
              <a:tr h="542379">
                <a:tc>
                  <a:txBody>
                    <a:bodyPr/>
                    <a:lstStyle/>
                    <a:p>
                      <a:r>
                        <a:rPr lang="en-US" sz="1600" dirty="0"/>
                        <a:t>Model simplicity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a:t>Fairly complex: AM, n-gram LM, Lexicon, G2P, others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a:solidFill>
                            <a:srgbClr val="00B050"/>
                          </a:solidFill>
                        </a:rPr>
                        <a:t>Single neural model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10122611"/>
                  </a:ext>
                </a:extLst>
              </a:tr>
            </a:tbl>
          </a:graphicData>
        </a:graphic>
      </p:graphicFrame>
      <p:sp>
        <p:nvSpPr>
          <p:cNvPr id="62" name="TextBox 61">
            <a:extLst>
              <a:ext uri="{FF2B5EF4-FFF2-40B4-BE49-F238E27FC236}">
                <a16:creationId xmlns:a16="http://schemas.microsoft.com/office/drawing/2014/main" id="{453C56F7-3073-4AC2-B7E8-1FD004CF3315}"/>
              </a:ext>
            </a:extLst>
          </p:cNvPr>
          <p:cNvSpPr txBox="1"/>
          <p:nvPr/>
        </p:nvSpPr>
        <p:spPr>
          <a:xfrm>
            <a:off x="4052024" y="1222293"/>
            <a:ext cx="2445478" cy="369332"/>
          </a:xfrm>
          <a:prstGeom prst="rect">
            <a:avLst/>
          </a:prstGeom>
          <a:solidFill>
            <a:schemeClr val="accent1">
              <a:lumMod val="20000"/>
              <a:lumOff val="80000"/>
            </a:schemeClr>
          </a:solidFill>
          <a:ln w="38100">
            <a:solidFill>
              <a:schemeClr val="tx1"/>
            </a:solidFill>
          </a:ln>
        </p:spPr>
        <p:txBody>
          <a:bodyPr wrap="none" rtlCol="0">
            <a:spAutoFit/>
          </a:bodyPr>
          <a:lstStyle/>
          <a:p>
            <a:r>
              <a:rPr lang="en-US" i="1" dirty="0"/>
              <a:t>Hybrid vs RNNT models:</a:t>
            </a:r>
          </a:p>
        </p:txBody>
      </p:sp>
      <p:cxnSp>
        <p:nvCxnSpPr>
          <p:cNvPr id="1048" name="Straight Connector 1047">
            <a:extLst>
              <a:ext uri="{FF2B5EF4-FFF2-40B4-BE49-F238E27FC236}">
                <a16:creationId xmlns:a16="http://schemas.microsoft.com/office/drawing/2014/main" id="{91B64CAD-6FF3-4D8C-AB53-DA1D1EEA478E}"/>
              </a:ext>
            </a:extLst>
          </p:cNvPr>
          <p:cNvCxnSpPr>
            <a:cxnSpLocks/>
          </p:cNvCxnSpPr>
          <p:nvPr/>
        </p:nvCxnSpPr>
        <p:spPr>
          <a:xfrm>
            <a:off x="3685308" y="627936"/>
            <a:ext cx="0" cy="5693840"/>
          </a:xfrm>
          <a:prstGeom prst="line">
            <a:avLst/>
          </a:prstGeom>
          <a:ln w="28575"/>
        </p:spPr>
        <p:style>
          <a:lnRef idx="1">
            <a:schemeClr val="accent1"/>
          </a:lnRef>
          <a:fillRef idx="0">
            <a:schemeClr val="accent1"/>
          </a:fillRef>
          <a:effectRef idx="0">
            <a:schemeClr val="accent1"/>
          </a:effectRef>
          <a:fontRef idx="minor">
            <a:schemeClr val="tx1"/>
          </a:fontRef>
        </p:style>
      </p:cxnSp>
      <p:grpSp>
        <p:nvGrpSpPr>
          <p:cNvPr id="2" name="Group 1">
            <a:extLst>
              <a:ext uri="{FF2B5EF4-FFF2-40B4-BE49-F238E27FC236}">
                <a16:creationId xmlns:a16="http://schemas.microsoft.com/office/drawing/2014/main" id="{B2632FDA-E649-4423-A483-94DDD8B9BCCF}"/>
              </a:ext>
            </a:extLst>
          </p:cNvPr>
          <p:cNvGrpSpPr/>
          <p:nvPr/>
        </p:nvGrpSpPr>
        <p:grpSpPr>
          <a:xfrm>
            <a:off x="0" y="199904"/>
            <a:ext cx="3568863" cy="6058630"/>
            <a:chOff x="0" y="199904"/>
            <a:chExt cx="3568863" cy="6058630"/>
          </a:xfrm>
        </p:grpSpPr>
        <p:sp>
          <p:nvSpPr>
            <p:cNvPr id="17" name="Rectangle 16">
              <a:extLst>
                <a:ext uri="{FF2B5EF4-FFF2-40B4-BE49-F238E27FC236}">
                  <a16:creationId xmlns:a16="http://schemas.microsoft.com/office/drawing/2014/main" id="{E7B1208C-ADEA-487C-8EBC-657C052D762B}"/>
                </a:ext>
              </a:extLst>
            </p:cNvPr>
            <p:cNvSpPr/>
            <p:nvPr/>
          </p:nvSpPr>
          <p:spPr>
            <a:xfrm>
              <a:off x="0" y="876947"/>
              <a:ext cx="3302761" cy="3768574"/>
            </a:xfrm>
            <a:prstGeom prst="rect">
              <a:avLst/>
            </a:prstGeom>
            <a:solidFill>
              <a:schemeClr val="accent6">
                <a:lumMod val="20000"/>
                <a:lumOff val="80000"/>
                <a:alpha val="1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Google Shape;59;p14">
              <a:extLst>
                <a:ext uri="{FF2B5EF4-FFF2-40B4-BE49-F238E27FC236}">
                  <a16:creationId xmlns:a16="http://schemas.microsoft.com/office/drawing/2014/main" id="{2A568AF5-B132-4D20-8D4E-90F128996350}"/>
                </a:ext>
              </a:extLst>
            </p:cNvPr>
            <p:cNvSpPr txBox="1">
              <a:spLocks noChangeArrowheads="1"/>
            </p:cNvSpPr>
            <p:nvPr/>
          </p:nvSpPr>
          <p:spPr bwMode="auto">
            <a:xfrm>
              <a:off x="864844" y="1655585"/>
              <a:ext cx="1429267" cy="497228"/>
            </a:xfrm>
            <a:prstGeom prst="rect">
              <a:avLst/>
            </a:prstGeom>
            <a:solidFill>
              <a:srgbClr val="EAD1DC"/>
            </a:solidFill>
            <a:ln w="9525">
              <a:solidFill>
                <a:srgbClr val="000000"/>
              </a:solidFill>
              <a:miter lim="800000"/>
              <a:headEnd/>
              <a:tailEnd/>
            </a:ln>
          </p:spPr>
          <p:txBody>
            <a:bodyPr lIns="91425" tIns="91425" rIns="91425" bIns="91425"/>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r>
                <a:rPr lang="en-GB" altLang="en-US" sz="1200" b="1" dirty="0"/>
                <a:t>Joint Network</a:t>
              </a:r>
              <a:endParaRPr lang="en-US" altLang="en-US" sz="1200" b="1" dirty="0"/>
            </a:p>
          </p:txBody>
        </p:sp>
        <p:sp>
          <p:nvSpPr>
            <p:cNvPr id="24" name="Google Shape;60;p14">
              <a:extLst>
                <a:ext uri="{FF2B5EF4-FFF2-40B4-BE49-F238E27FC236}">
                  <a16:creationId xmlns:a16="http://schemas.microsoft.com/office/drawing/2014/main" id="{B19AAE53-F706-4D7B-93D0-157D6CA53F43}"/>
                </a:ext>
              </a:extLst>
            </p:cNvPr>
            <p:cNvSpPr txBox="1">
              <a:spLocks noChangeArrowheads="1"/>
            </p:cNvSpPr>
            <p:nvPr/>
          </p:nvSpPr>
          <p:spPr bwMode="auto">
            <a:xfrm>
              <a:off x="383830" y="2639784"/>
              <a:ext cx="1062037" cy="1036196"/>
            </a:xfrm>
            <a:prstGeom prst="rect">
              <a:avLst/>
            </a:prstGeom>
            <a:solidFill>
              <a:srgbClr val="EAD1DC"/>
            </a:solidFill>
            <a:ln w="9525">
              <a:solidFill>
                <a:srgbClr val="000000"/>
              </a:solidFill>
              <a:miter lim="800000"/>
              <a:headEnd/>
              <a:tailEnd/>
            </a:ln>
          </p:spPr>
          <p:txBody>
            <a:bodyPr lIns="91425" tIns="91425" rIns="91425" bIns="91425"/>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buClr>
                  <a:srgbClr val="000000"/>
                </a:buClr>
                <a:buSzPts val="1100"/>
                <a:buFont typeface="Arial" panose="020B0604020202020204" pitchFamily="34" charset="0"/>
                <a:buNone/>
              </a:pPr>
              <a:endParaRPr lang="en-US" altLang="en-US" sz="1200" b="1" dirty="0">
                <a:solidFill>
                  <a:srgbClr val="000000"/>
                </a:solidFill>
              </a:endParaRPr>
            </a:p>
            <a:p>
              <a:pPr algn="ctr" eaLnBrk="1" hangingPunct="1">
                <a:buClr>
                  <a:srgbClr val="000000"/>
                </a:buClr>
                <a:buSzPts val="1100"/>
                <a:buFont typeface="Arial" panose="020B0604020202020204" pitchFamily="34" charset="0"/>
                <a:buNone/>
              </a:pPr>
              <a:r>
                <a:rPr lang="en-US" altLang="en-US" sz="1200" b="1" dirty="0">
                  <a:solidFill>
                    <a:srgbClr val="000000"/>
                  </a:solidFill>
                </a:rPr>
                <a:t>Prediction network</a:t>
              </a:r>
              <a:endParaRPr lang="en-US" altLang="en-US" sz="1200" b="1" dirty="0"/>
            </a:p>
          </p:txBody>
        </p:sp>
        <p:sp>
          <p:nvSpPr>
            <p:cNvPr id="25" name="Google Shape;61;p14">
              <a:extLst>
                <a:ext uri="{FF2B5EF4-FFF2-40B4-BE49-F238E27FC236}">
                  <a16:creationId xmlns:a16="http://schemas.microsoft.com/office/drawing/2014/main" id="{8D205CDE-C055-4C87-B6C6-662E82978C76}"/>
                </a:ext>
              </a:extLst>
            </p:cNvPr>
            <p:cNvSpPr txBox="1">
              <a:spLocks noChangeArrowheads="1"/>
            </p:cNvSpPr>
            <p:nvPr/>
          </p:nvSpPr>
          <p:spPr bwMode="auto">
            <a:xfrm>
              <a:off x="1930055" y="2639783"/>
              <a:ext cx="1062037" cy="1034403"/>
            </a:xfrm>
            <a:prstGeom prst="rect">
              <a:avLst/>
            </a:prstGeom>
            <a:solidFill>
              <a:srgbClr val="EAD1DC"/>
            </a:solidFill>
            <a:ln w="9525">
              <a:solidFill>
                <a:schemeClr val="tx1"/>
              </a:solidFill>
              <a:miter lim="800000"/>
              <a:headEnd/>
              <a:tailEnd/>
            </a:ln>
          </p:spPr>
          <p:txBody>
            <a:bodyPr lIns="91425" tIns="91425" rIns="91425" bIns="91425"/>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buClr>
                  <a:srgbClr val="000000"/>
                </a:buClr>
                <a:buSzPts val="1100"/>
                <a:buFont typeface="Arial" panose="020B0604020202020204" pitchFamily="34" charset="0"/>
                <a:buNone/>
              </a:pPr>
              <a:endParaRPr lang="en-GB" altLang="en-US" sz="1200" b="1" dirty="0">
                <a:solidFill>
                  <a:srgbClr val="000000"/>
                </a:solidFill>
              </a:endParaRPr>
            </a:p>
            <a:p>
              <a:pPr algn="ctr" eaLnBrk="1" hangingPunct="1">
                <a:buClr>
                  <a:srgbClr val="000000"/>
                </a:buClr>
                <a:buSzPts val="1100"/>
                <a:buFont typeface="Arial" panose="020B0604020202020204" pitchFamily="34" charset="0"/>
                <a:buNone/>
              </a:pPr>
              <a:r>
                <a:rPr lang="en-GB" altLang="en-US" sz="1200" b="1" dirty="0">
                  <a:solidFill>
                    <a:srgbClr val="000000"/>
                  </a:solidFill>
                </a:rPr>
                <a:t>Encoder</a:t>
              </a:r>
              <a:endParaRPr lang="en-US" altLang="en-US" sz="1200" b="1" dirty="0">
                <a:solidFill>
                  <a:srgbClr val="000000"/>
                </a:solidFill>
              </a:endParaRPr>
            </a:p>
          </p:txBody>
        </p:sp>
        <p:cxnSp>
          <p:nvCxnSpPr>
            <p:cNvPr id="26" name="Google Shape;74;p14">
              <a:extLst>
                <a:ext uri="{FF2B5EF4-FFF2-40B4-BE49-F238E27FC236}">
                  <a16:creationId xmlns:a16="http://schemas.microsoft.com/office/drawing/2014/main" id="{BC2C1B99-A0AC-4CA4-A584-FAF26F91FC61}"/>
                </a:ext>
              </a:extLst>
            </p:cNvPr>
            <p:cNvCxnSpPr>
              <a:cxnSpLocks/>
              <a:stCxn id="24" idx="0"/>
              <a:endCxn id="23" idx="2"/>
            </p:cNvCxnSpPr>
            <p:nvPr/>
          </p:nvCxnSpPr>
          <p:spPr bwMode="auto">
            <a:xfrm flipV="1">
              <a:off x="914849" y="2152813"/>
              <a:ext cx="664629" cy="486971"/>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7" name="Google Shape;75;p14">
              <a:extLst>
                <a:ext uri="{FF2B5EF4-FFF2-40B4-BE49-F238E27FC236}">
                  <a16:creationId xmlns:a16="http://schemas.microsoft.com/office/drawing/2014/main" id="{10264521-9AEB-4D03-A9E0-3CE253B7321C}"/>
                </a:ext>
              </a:extLst>
            </p:cNvPr>
            <p:cNvCxnSpPr>
              <a:cxnSpLocks/>
              <a:stCxn id="25" idx="0"/>
              <a:endCxn id="23" idx="2"/>
            </p:cNvCxnSpPr>
            <p:nvPr/>
          </p:nvCxnSpPr>
          <p:spPr bwMode="auto">
            <a:xfrm flipH="1" flipV="1">
              <a:off x="1579478" y="2152813"/>
              <a:ext cx="881596" cy="48697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 name="Straight Arrow Connector 3">
              <a:extLst>
                <a:ext uri="{FF2B5EF4-FFF2-40B4-BE49-F238E27FC236}">
                  <a16:creationId xmlns:a16="http://schemas.microsoft.com/office/drawing/2014/main" id="{39325734-A3D4-4D26-9597-F305AFAD733F}"/>
                </a:ext>
              </a:extLst>
            </p:cNvPr>
            <p:cNvCxnSpPr>
              <a:cxnSpLocks/>
              <a:stCxn id="23" idx="0"/>
              <a:endCxn id="28" idx="2"/>
            </p:cNvCxnSpPr>
            <p:nvPr/>
          </p:nvCxnSpPr>
          <p:spPr>
            <a:xfrm flipV="1">
              <a:off x="1579478" y="1341492"/>
              <a:ext cx="4824" cy="31409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EB2433E3-7F2F-450F-B76D-8795621CFC20}"/>
                </a:ext>
              </a:extLst>
            </p:cNvPr>
            <p:cNvSpPr txBox="1"/>
            <p:nvPr/>
          </p:nvSpPr>
          <p:spPr>
            <a:xfrm>
              <a:off x="1766410" y="4051311"/>
              <a:ext cx="1389324"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sz="1200" dirty="0"/>
                <a:t>Acoustic feature extraction</a:t>
              </a:r>
            </a:p>
          </p:txBody>
        </p:sp>
        <p:sp>
          <p:nvSpPr>
            <p:cNvPr id="46" name="TextBox 45">
              <a:extLst>
                <a:ext uri="{FF2B5EF4-FFF2-40B4-BE49-F238E27FC236}">
                  <a16:creationId xmlns:a16="http://schemas.microsoft.com/office/drawing/2014/main" id="{6E4D71DD-E19B-4C14-AC48-389A01771054}"/>
                </a:ext>
              </a:extLst>
            </p:cNvPr>
            <p:cNvSpPr txBox="1"/>
            <p:nvPr/>
          </p:nvSpPr>
          <p:spPr>
            <a:xfrm>
              <a:off x="263823" y="4051310"/>
              <a:ext cx="1321797"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IN" sz="1200" dirty="0"/>
                <a:t>Previously predicted label</a:t>
              </a:r>
            </a:p>
          </p:txBody>
        </p:sp>
        <p:cxnSp>
          <p:nvCxnSpPr>
            <p:cNvPr id="11" name="Straight Arrow Connector 10">
              <a:extLst>
                <a:ext uri="{FF2B5EF4-FFF2-40B4-BE49-F238E27FC236}">
                  <a16:creationId xmlns:a16="http://schemas.microsoft.com/office/drawing/2014/main" id="{C53B73A1-D16F-4D49-A3BE-06740EB87E51}"/>
                </a:ext>
              </a:extLst>
            </p:cNvPr>
            <p:cNvCxnSpPr>
              <a:cxnSpLocks/>
              <a:stCxn id="46" idx="0"/>
              <a:endCxn id="24" idx="2"/>
            </p:cNvCxnSpPr>
            <p:nvPr/>
          </p:nvCxnSpPr>
          <p:spPr>
            <a:xfrm flipH="1" flipV="1">
              <a:off x="914849" y="3675980"/>
              <a:ext cx="9873" cy="37533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id="{54117272-CC85-49B0-8A15-0104C4638114}"/>
                </a:ext>
              </a:extLst>
            </p:cNvPr>
            <p:cNvCxnSpPr>
              <a:cxnSpLocks/>
              <a:stCxn id="9" idx="0"/>
              <a:endCxn id="25" idx="2"/>
            </p:cNvCxnSpPr>
            <p:nvPr/>
          </p:nvCxnSpPr>
          <p:spPr>
            <a:xfrm flipV="1">
              <a:off x="2461072" y="3674186"/>
              <a:ext cx="2" cy="37712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8" name="Rectangle 17">
              <a:extLst>
                <a:ext uri="{FF2B5EF4-FFF2-40B4-BE49-F238E27FC236}">
                  <a16:creationId xmlns:a16="http://schemas.microsoft.com/office/drawing/2014/main" id="{6486F1C2-7A7C-44B9-9C9B-7B22C2DFA924}"/>
                </a:ext>
              </a:extLst>
            </p:cNvPr>
            <p:cNvSpPr/>
            <p:nvPr/>
          </p:nvSpPr>
          <p:spPr>
            <a:xfrm>
              <a:off x="1557620" y="1364575"/>
              <a:ext cx="1083951" cy="307777"/>
            </a:xfrm>
            <a:prstGeom prst="rect">
              <a:avLst/>
            </a:prstGeom>
          </p:spPr>
          <p:txBody>
            <a:bodyPr wrap="square">
              <a:spAutoFit/>
            </a:bodyPr>
            <a:lstStyle/>
            <a:p>
              <a:r>
                <a:rPr lang="en-IN" sz="1400" dirty="0">
                  <a:latin typeface="CambriaMath"/>
                </a:rPr>
                <a:t>𝑷(𝒚|𝒕, 𝒖)</a:t>
              </a:r>
              <a:endParaRPr lang="en-IN" sz="1400" dirty="0"/>
            </a:p>
          </p:txBody>
        </p:sp>
        <p:sp>
          <p:nvSpPr>
            <p:cNvPr id="19" name="Rectangle 18">
              <a:extLst>
                <a:ext uri="{FF2B5EF4-FFF2-40B4-BE49-F238E27FC236}">
                  <a16:creationId xmlns:a16="http://schemas.microsoft.com/office/drawing/2014/main" id="{2A7FD1D2-E53B-4DA0-9689-92D82BDEF3BB}"/>
                </a:ext>
              </a:extLst>
            </p:cNvPr>
            <p:cNvSpPr/>
            <p:nvPr/>
          </p:nvSpPr>
          <p:spPr>
            <a:xfrm>
              <a:off x="934607" y="3645372"/>
              <a:ext cx="500458" cy="369332"/>
            </a:xfrm>
            <a:prstGeom prst="rect">
              <a:avLst/>
            </a:prstGeom>
          </p:spPr>
          <p:txBody>
            <a:bodyPr wrap="square">
              <a:spAutoFit/>
            </a:bodyPr>
            <a:lstStyle/>
            <a:p>
              <a:r>
                <a:rPr lang="en-IN" dirty="0">
                  <a:latin typeface="CambriaMath"/>
                </a:rPr>
                <a:t>𝒚</a:t>
              </a:r>
              <a:r>
                <a:rPr lang="en-IN" sz="800" dirty="0">
                  <a:latin typeface="CambriaMath"/>
                </a:rPr>
                <a:t>𝒖−𝟏</a:t>
              </a:r>
              <a:endParaRPr lang="en-IN" dirty="0"/>
            </a:p>
          </p:txBody>
        </p:sp>
        <p:sp>
          <p:nvSpPr>
            <p:cNvPr id="20" name="Rectangle 19">
              <a:extLst>
                <a:ext uri="{FF2B5EF4-FFF2-40B4-BE49-F238E27FC236}">
                  <a16:creationId xmlns:a16="http://schemas.microsoft.com/office/drawing/2014/main" id="{0AA8E21D-D9D5-482E-8C96-32276F90C10A}"/>
                </a:ext>
              </a:extLst>
            </p:cNvPr>
            <p:cNvSpPr/>
            <p:nvPr/>
          </p:nvSpPr>
          <p:spPr>
            <a:xfrm>
              <a:off x="2448419" y="3639896"/>
              <a:ext cx="360996" cy="369332"/>
            </a:xfrm>
            <a:prstGeom prst="rect">
              <a:avLst/>
            </a:prstGeom>
          </p:spPr>
          <p:txBody>
            <a:bodyPr wrap="square">
              <a:spAutoFit/>
            </a:bodyPr>
            <a:lstStyle/>
            <a:p>
              <a:r>
                <a:rPr lang="en-IN" dirty="0">
                  <a:latin typeface="CambriaMath"/>
                </a:rPr>
                <a:t>𝒙</a:t>
              </a:r>
              <a:r>
                <a:rPr lang="en-IN" sz="800" dirty="0">
                  <a:latin typeface="CambriaMath"/>
                </a:rPr>
                <a:t>𝒕</a:t>
              </a:r>
              <a:endParaRPr lang="en-IN" dirty="0"/>
            </a:p>
          </p:txBody>
        </p:sp>
        <p:pic>
          <p:nvPicPr>
            <p:cNvPr id="3" name="Picture 2" descr="A picture containing sitting, water&#10;&#10;Description automatically generated">
              <a:extLst>
                <a:ext uri="{FF2B5EF4-FFF2-40B4-BE49-F238E27FC236}">
                  <a16:creationId xmlns:a16="http://schemas.microsoft.com/office/drawing/2014/main" id="{5B132BA9-442E-4177-A8BF-C7441D808E0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27974" y="4744171"/>
              <a:ext cx="2240889" cy="954926"/>
            </a:xfrm>
            <a:prstGeom prst="rect">
              <a:avLst/>
            </a:prstGeom>
          </p:spPr>
        </p:pic>
        <p:cxnSp>
          <p:nvCxnSpPr>
            <p:cNvPr id="7" name="Straight Arrow Connector 6">
              <a:extLst>
                <a:ext uri="{FF2B5EF4-FFF2-40B4-BE49-F238E27FC236}">
                  <a16:creationId xmlns:a16="http://schemas.microsoft.com/office/drawing/2014/main" id="{384A0F81-4D17-41B9-AFE9-0459D1A8167F}"/>
                </a:ext>
              </a:extLst>
            </p:cNvPr>
            <p:cNvCxnSpPr>
              <a:cxnSpLocks/>
              <a:stCxn id="3" idx="0"/>
              <a:endCxn id="9" idx="2"/>
            </p:cNvCxnSpPr>
            <p:nvPr/>
          </p:nvCxnSpPr>
          <p:spPr>
            <a:xfrm flipV="1">
              <a:off x="2448419" y="4512976"/>
              <a:ext cx="12653" cy="23119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E6A5CB42-F13E-4BC1-BCF7-705AB0F06318}"/>
                </a:ext>
              </a:extLst>
            </p:cNvPr>
            <p:cNvSpPr txBox="1"/>
            <p:nvPr/>
          </p:nvSpPr>
          <p:spPr>
            <a:xfrm>
              <a:off x="355808" y="1033715"/>
              <a:ext cx="2456988" cy="307777"/>
            </a:xfrm>
            <a:prstGeom prst="rect">
              <a:avLst/>
            </a:prstGeom>
            <a:solidFill>
              <a:schemeClr val="bg2"/>
            </a:solidFill>
            <a:ln>
              <a:solidFill>
                <a:schemeClr val="tx1"/>
              </a:solidFill>
            </a:ln>
          </p:spPr>
          <p:txBody>
            <a:bodyPr wrap="square">
              <a:spAutoFit/>
            </a:bodyPr>
            <a:lstStyle/>
            <a:p>
              <a:r>
                <a:rPr lang="hi-IN" sz="1400" dirty="0"/>
                <a:t>ह</a:t>
              </a:r>
              <a:r>
                <a:rPr lang="en-US" sz="1400" dirty="0"/>
                <a:t> </a:t>
              </a:r>
              <a:r>
                <a:rPr lang="hi-IN" sz="1400" dirty="0"/>
                <a:t>ै</a:t>
              </a:r>
              <a:r>
                <a:rPr lang="en-US" sz="1400" dirty="0"/>
                <a:t> &lt;space&gt; </a:t>
              </a:r>
              <a:r>
                <a:rPr lang="hi-IN" sz="1400" dirty="0"/>
                <a:t>क</a:t>
              </a:r>
              <a:r>
                <a:rPr lang="en-US" sz="1400" dirty="0"/>
                <a:t> </a:t>
              </a:r>
              <a:r>
                <a:rPr lang="hi-IN" sz="1400" dirty="0"/>
                <a:t>ो</a:t>
              </a:r>
              <a:r>
                <a:rPr lang="en-US" sz="1400" dirty="0"/>
                <a:t> </a:t>
              </a:r>
              <a:r>
                <a:rPr lang="hi-IN" sz="1400" dirty="0"/>
                <a:t>र</a:t>
              </a:r>
              <a:r>
                <a:rPr lang="en-US" sz="1400" dirty="0"/>
                <a:t> </a:t>
              </a:r>
              <a:r>
                <a:rPr lang="hi-IN" sz="1400" dirty="0"/>
                <a:t>्</a:t>
              </a:r>
              <a:r>
                <a:rPr lang="en-US" sz="1400" dirty="0"/>
                <a:t> </a:t>
              </a:r>
              <a:r>
                <a:rPr lang="hi-IN" sz="1400" dirty="0"/>
                <a:t>ट</a:t>
              </a:r>
              <a:r>
                <a:rPr lang="en-US" sz="1400" dirty="0"/>
                <a:t> </a:t>
              </a:r>
              <a:r>
                <a:rPr lang="hi-IN" sz="1400" dirty="0"/>
                <a:t>ा</a:t>
              </a:r>
              <a:r>
                <a:rPr lang="en-US" sz="1400" dirty="0"/>
                <a:t> </a:t>
              </a:r>
              <a:r>
                <a:rPr lang="hi-IN" sz="1400" dirty="0"/>
                <a:t>न</a:t>
              </a:r>
              <a:r>
                <a:rPr lang="en-US" sz="1400" dirty="0"/>
                <a:t> </a:t>
              </a:r>
              <a:r>
                <a:rPr lang="hi-IN" sz="1400" dirty="0"/>
                <a:t>ा</a:t>
              </a:r>
              <a:endParaRPr lang="en-US" sz="1400" dirty="0"/>
            </a:p>
          </p:txBody>
        </p:sp>
        <p:sp>
          <p:nvSpPr>
            <p:cNvPr id="37" name="TextBox 36">
              <a:extLst>
                <a:ext uri="{FF2B5EF4-FFF2-40B4-BE49-F238E27FC236}">
                  <a16:creationId xmlns:a16="http://schemas.microsoft.com/office/drawing/2014/main" id="{28BC6726-DA3A-489F-A8BF-8C11F78303BF}"/>
                </a:ext>
              </a:extLst>
            </p:cNvPr>
            <p:cNvSpPr txBox="1"/>
            <p:nvPr/>
          </p:nvSpPr>
          <p:spPr>
            <a:xfrm>
              <a:off x="1143503" y="236086"/>
              <a:ext cx="871948" cy="307777"/>
            </a:xfrm>
            <a:prstGeom prst="rect">
              <a:avLst/>
            </a:prstGeom>
            <a:solidFill>
              <a:schemeClr val="bg2"/>
            </a:solidFill>
            <a:ln>
              <a:solidFill>
                <a:schemeClr val="tx1"/>
              </a:solidFill>
            </a:ln>
          </p:spPr>
          <p:txBody>
            <a:bodyPr wrap="square">
              <a:spAutoFit/>
            </a:bodyPr>
            <a:lstStyle/>
            <a:p>
              <a:r>
                <a:rPr lang="hi-IN" sz="1400" dirty="0"/>
                <a:t>है </a:t>
              </a:r>
              <a:r>
                <a:rPr lang="hi-IN" sz="1400" dirty="0" err="1"/>
                <a:t>कोर्टाना</a:t>
              </a:r>
              <a:endParaRPr lang="en-US" sz="1400" dirty="0"/>
            </a:p>
          </p:txBody>
        </p:sp>
        <p:cxnSp>
          <p:nvCxnSpPr>
            <p:cNvPr id="51" name="Straight Arrow Connector 50">
              <a:extLst>
                <a:ext uri="{FF2B5EF4-FFF2-40B4-BE49-F238E27FC236}">
                  <a16:creationId xmlns:a16="http://schemas.microsoft.com/office/drawing/2014/main" id="{D1D1567C-C0DC-4FEA-859B-ED0908E4BE96}"/>
                </a:ext>
              </a:extLst>
            </p:cNvPr>
            <p:cNvCxnSpPr>
              <a:stCxn id="28" idx="0"/>
              <a:endCxn id="37" idx="2"/>
            </p:cNvCxnSpPr>
            <p:nvPr/>
          </p:nvCxnSpPr>
          <p:spPr>
            <a:xfrm flipH="1" flipV="1">
              <a:off x="1579477" y="543863"/>
              <a:ext cx="4825" cy="48985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4" name="TextBox 53">
              <a:extLst>
                <a:ext uri="{FF2B5EF4-FFF2-40B4-BE49-F238E27FC236}">
                  <a16:creationId xmlns:a16="http://schemas.microsoft.com/office/drawing/2014/main" id="{88D2FCB7-4E4F-40E6-83F8-432B981A0EB9}"/>
                </a:ext>
              </a:extLst>
            </p:cNvPr>
            <p:cNvSpPr txBox="1"/>
            <p:nvPr/>
          </p:nvSpPr>
          <p:spPr>
            <a:xfrm>
              <a:off x="1733530" y="544770"/>
              <a:ext cx="1473352" cy="338554"/>
            </a:xfrm>
            <a:prstGeom prst="rect">
              <a:avLst/>
            </a:prstGeom>
            <a:noFill/>
          </p:spPr>
          <p:txBody>
            <a:bodyPr wrap="square" rtlCol="0">
              <a:spAutoFit/>
            </a:bodyPr>
            <a:lstStyle/>
            <a:p>
              <a:r>
                <a:rPr lang="en-US" sz="1600" dirty="0"/>
                <a:t>Post processing</a:t>
              </a:r>
            </a:p>
          </p:txBody>
        </p:sp>
        <p:sp>
          <p:nvSpPr>
            <p:cNvPr id="1044" name="TextBox 1043">
              <a:extLst>
                <a:ext uri="{FF2B5EF4-FFF2-40B4-BE49-F238E27FC236}">
                  <a16:creationId xmlns:a16="http://schemas.microsoft.com/office/drawing/2014/main" id="{B50412CB-42B7-43FA-90C0-90CD08DD3052}"/>
                </a:ext>
              </a:extLst>
            </p:cNvPr>
            <p:cNvSpPr txBox="1"/>
            <p:nvPr/>
          </p:nvSpPr>
          <p:spPr>
            <a:xfrm>
              <a:off x="523827" y="5889202"/>
              <a:ext cx="2561022" cy="369332"/>
            </a:xfrm>
            <a:prstGeom prst="rect">
              <a:avLst/>
            </a:prstGeom>
            <a:solidFill>
              <a:schemeClr val="accent1">
                <a:lumMod val="20000"/>
                <a:lumOff val="80000"/>
              </a:schemeClr>
            </a:solidFill>
            <a:ln w="38100">
              <a:solidFill>
                <a:schemeClr val="tx1"/>
              </a:solidFill>
            </a:ln>
          </p:spPr>
          <p:txBody>
            <a:bodyPr wrap="none" rtlCol="0">
              <a:spAutoFit/>
            </a:bodyPr>
            <a:lstStyle/>
            <a:p>
              <a:r>
                <a:rPr lang="en-US" i="1" dirty="0"/>
                <a:t>RNNT model architecture</a:t>
              </a:r>
            </a:p>
          </p:txBody>
        </p:sp>
        <p:sp>
          <p:nvSpPr>
            <p:cNvPr id="1050" name="TextBox 1049">
              <a:extLst>
                <a:ext uri="{FF2B5EF4-FFF2-40B4-BE49-F238E27FC236}">
                  <a16:creationId xmlns:a16="http://schemas.microsoft.com/office/drawing/2014/main" id="{02D57884-F05D-4FC8-8D4F-82ECDB94F1B4}"/>
                </a:ext>
              </a:extLst>
            </p:cNvPr>
            <p:cNvSpPr txBox="1"/>
            <p:nvPr/>
          </p:nvSpPr>
          <p:spPr>
            <a:xfrm>
              <a:off x="383830" y="5036968"/>
              <a:ext cx="696024" cy="369332"/>
            </a:xfrm>
            <a:prstGeom prst="rect">
              <a:avLst/>
            </a:prstGeom>
            <a:noFill/>
          </p:spPr>
          <p:txBody>
            <a:bodyPr wrap="none" rtlCol="0">
              <a:spAutoFit/>
            </a:bodyPr>
            <a:lstStyle/>
            <a:p>
              <a:r>
                <a:rPr lang="en-US" b="1" i="1" dirty="0"/>
                <a:t>Input</a:t>
              </a:r>
            </a:p>
          </p:txBody>
        </p:sp>
        <p:sp>
          <p:nvSpPr>
            <p:cNvPr id="1051" name="TextBox 1050">
              <a:extLst>
                <a:ext uri="{FF2B5EF4-FFF2-40B4-BE49-F238E27FC236}">
                  <a16:creationId xmlns:a16="http://schemas.microsoft.com/office/drawing/2014/main" id="{8B0FF591-3478-434B-B508-BE210CF70465}"/>
                </a:ext>
              </a:extLst>
            </p:cNvPr>
            <p:cNvSpPr txBox="1"/>
            <p:nvPr/>
          </p:nvSpPr>
          <p:spPr>
            <a:xfrm>
              <a:off x="2351290" y="199904"/>
              <a:ext cx="864339" cy="369332"/>
            </a:xfrm>
            <a:prstGeom prst="rect">
              <a:avLst/>
            </a:prstGeom>
            <a:noFill/>
          </p:spPr>
          <p:txBody>
            <a:bodyPr wrap="none" rtlCol="0">
              <a:spAutoFit/>
            </a:bodyPr>
            <a:lstStyle/>
            <a:p>
              <a:r>
                <a:rPr lang="en-US" b="1" i="1" dirty="0"/>
                <a:t>Output</a:t>
              </a:r>
            </a:p>
          </p:txBody>
        </p:sp>
        <p:cxnSp>
          <p:nvCxnSpPr>
            <p:cNvPr id="1053" name="Straight Arrow Connector 1052">
              <a:extLst>
                <a:ext uri="{FF2B5EF4-FFF2-40B4-BE49-F238E27FC236}">
                  <a16:creationId xmlns:a16="http://schemas.microsoft.com/office/drawing/2014/main" id="{65A59FEA-E211-4C36-95D2-2EC65DE48787}"/>
                </a:ext>
              </a:extLst>
            </p:cNvPr>
            <p:cNvCxnSpPr>
              <a:stCxn id="1050" idx="3"/>
              <a:endCxn id="3" idx="1"/>
            </p:cNvCxnSpPr>
            <p:nvPr/>
          </p:nvCxnSpPr>
          <p:spPr>
            <a:xfrm>
              <a:off x="1079854" y="5221634"/>
              <a:ext cx="248120"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055" name="Straight Arrow Connector 1054">
              <a:extLst>
                <a:ext uri="{FF2B5EF4-FFF2-40B4-BE49-F238E27FC236}">
                  <a16:creationId xmlns:a16="http://schemas.microsoft.com/office/drawing/2014/main" id="{176B4647-A6FF-4538-97A3-6990BC12DA92}"/>
                </a:ext>
              </a:extLst>
            </p:cNvPr>
            <p:cNvCxnSpPr/>
            <p:nvPr/>
          </p:nvCxnSpPr>
          <p:spPr>
            <a:xfrm>
              <a:off x="2099595" y="389974"/>
              <a:ext cx="274150"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72f988bf-86f1-41af-91ab-2d7cd011db47}" enabled="0" method="" siteId="{72f988bf-86f1-41af-91ab-2d7cd011db47}" removed="1"/>
</clbl:labelList>
</file>

<file path=docProps/app.xml><?xml version="1.0" encoding="utf-8"?>
<Properties xmlns="http://schemas.openxmlformats.org/officeDocument/2006/extended-properties" xmlns:vt="http://schemas.openxmlformats.org/officeDocument/2006/docPropsVTypes">
  <TotalTime>6349</TotalTime>
  <Words>4365</Words>
  <Application>Microsoft Office PowerPoint</Application>
  <PresentationFormat>Widescreen</PresentationFormat>
  <Paragraphs>671</Paragraphs>
  <Slides>40</Slides>
  <Notes>35</Notes>
  <HiddenSlides>6</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40</vt:i4>
      </vt:variant>
    </vt:vector>
  </HeadingPairs>
  <TitlesOfParts>
    <vt:vector size="47" baseType="lpstr">
      <vt:lpstr>Arial</vt:lpstr>
      <vt:lpstr>Calibri</vt:lpstr>
      <vt:lpstr>Calibri Light</vt:lpstr>
      <vt:lpstr>Cambria Math</vt:lpstr>
      <vt:lpstr>CambriaMath</vt:lpstr>
      <vt:lpstr>Lucida Grande</vt:lpstr>
      <vt:lpstr>Office Theme</vt:lpstr>
      <vt:lpstr>Recent advances in multilingual and code-mixed models for streaming end-to-end ASR systems</vt:lpstr>
      <vt:lpstr>Outline</vt:lpstr>
      <vt:lpstr>Challenges in Indic language data</vt:lpstr>
      <vt:lpstr>Challenges in Indic language data</vt:lpstr>
      <vt:lpstr>Challenges in Indic language data</vt:lpstr>
      <vt:lpstr>Challenges in Indic language data</vt:lpstr>
      <vt:lpstr>How do they affect the ASR modeling?</vt:lpstr>
      <vt:lpstr>Explored methods</vt:lpstr>
      <vt:lpstr>RNN-T model</vt:lpstr>
      <vt:lpstr>PowerPoint Presentation</vt:lpstr>
      <vt:lpstr>PowerPoint Presentation</vt:lpstr>
      <vt:lpstr>PowerPoint Presentation</vt:lpstr>
      <vt:lpstr>PowerPoint Presentation</vt:lpstr>
      <vt:lpstr>PowerPoint Presentation</vt:lpstr>
      <vt:lpstr>Multilingual RNN-T models</vt:lpstr>
      <vt:lpstr>Multilingual models</vt:lpstr>
      <vt:lpstr>Multilingual models (Vanilla &amp; 1hot)</vt:lpstr>
      <vt:lpstr>Multilingual model results</vt:lpstr>
      <vt:lpstr>MultiSoftmax model</vt:lpstr>
      <vt:lpstr>MultiSoftmax as seed model</vt:lpstr>
      <vt:lpstr>LID-free MultiSoftmax</vt:lpstr>
      <vt:lpstr>LID-free multilingual model results</vt:lpstr>
      <vt:lpstr>LID with early stopping</vt:lpstr>
      <vt:lpstr>LID with early stopping</vt:lpstr>
      <vt:lpstr>Other LID-free multilingual models</vt:lpstr>
      <vt:lpstr>PowerPoint Presentation</vt:lpstr>
      <vt:lpstr>Continual learning methods</vt:lpstr>
      <vt:lpstr>Code mixed speech recognition</vt:lpstr>
      <vt:lpstr>Approaches explored</vt:lpstr>
      <vt:lpstr>Approaches in a nutshell</vt:lpstr>
      <vt:lpstr>Results</vt:lpstr>
      <vt:lpstr>PowerPoint Presentation</vt:lpstr>
      <vt:lpstr>What is still missing?</vt:lpstr>
      <vt:lpstr>Speech applied science team @ Microsoft, India</vt:lpstr>
      <vt:lpstr>Experiment details</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Discussion with Niranjan 26/08</dc:title>
  <dc:creator>Vikas Joshi</dc:creator>
  <cp:lastModifiedBy>Vikas Joshi</cp:lastModifiedBy>
  <cp:revision>5</cp:revision>
  <dcterms:created xsi:type="dcterms:W3CDTF">2020-08-26T02:12:11Z</dcterms:created>
  <dcterms:modified xsi:type="dcterms:W3CDTF">2021-08-13T09:01:32Z</dcterms:modified>
</cp:coreProperties>
</file>