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6B68D-C25F-46F3-A455-94EB712D7475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3CA901-E57C-41F6-A578-F007E3EA38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6B68D-C25F-46F3-A455-94EB712D7475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3CA901-E57C-41F6-A578-F007E3EA38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6B68D-C25F-46F3-A455-94EB712D7475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3CA901-E57C-41F6-A578-F007E3EA38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6B68D-C25F-46F3-A455-94EB712D7475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3CA901-E57C-41F6-A578-F007E3EA38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6B68D-C25F-46F3-A455-94EB712D7475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3CA901-E57C-41F6-A578-F007E3EA38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6B68D-C25F-46F3-A455-94EB712D7475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3CA901-E57C-41F6-A578-F007E3EA38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6B68D-C25F-46F3-A455-94EB712D7475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3CA901-E57C-41F6-A578-F007E3EA38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6B68D-C25F-46F3-A455-94EB712D7475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3CA901-E57C-41F6-A578-F007E3EA38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6B68D-C25F-46F3-A455-94EB712D7475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3CA901-E57C-41F6-A578-F007E3EA38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6B68D-C25F-46F3-A455-94EB712D7475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3CA901-E57C-41F6-A578-F007E3EA38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6B68D-C25F-46F3-A455-94EB712D7475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3CA901-E57C-41F6-A578-F007E3EA38B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2C6B68D-C25F-46F3-A455-94EB712D7475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E3CA901-E57C-41F6-A578-F007E3EA38B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Minor Project on </a:t>
            </a:r>
            <a:r>
              <a:rPr lang="en-US" dirty="0" smtClean="0"/>
              <a:t>Covid-19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(State-Delhi)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Tanu</a:t>
            </a:r>
            <a:r>
              <a:rPr lang="en-US" dirty="0" smtClean="0"/>
              <a:t> </a:t>
            </a:r>
            <a:r>
              <a:rPr lang="en-US" dirty="0" err="1" smtClean="0"/>
              <a:t>Kaistha</a:t>
            </a:r>
            <a:r>
              <a:rPr lang="en-US" dirty="0" smtClean="0"/>
              <a:t> H12125</a:t>
            </a:r>
          </a:p>
          <a:p>
            <a:r>
              <a:rPr lang="en-US" dirty="0" smtClean="0"/>
              <a:t>Mentor: Jasmine </a:t>
            </a:r>
            <a:r>
              <a:rPr lang="en-US" dirty="0" err="1" smtClean="0"/>
              <a:t>Kaur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88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Minor Project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56792"/>
            <a:ext cx="4104456" cy="305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4464496" cy="305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264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</TotalTime>
  <Words>14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Aspect</vt:lpstr>
      <vt:lpstr>Minor Project on Covid-19  (State-Delhi)</vt:lpstr>
      <vt:lpstr>Minor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on Covid 19  (Delhi State)</dc:title>
  <dc:creator>Tanu Mahajan</dc:creator>
  <cp:lastModifiedBy>Tanu Mahajan</cp:lastModifiedBy>
  <cp:revision>3</cp:revision>
  <dcterms:created xsi:type="dcterms:W3CDTF">2020-07-08T04:20:14Z</dcterms:created>
  <dcterms:modified xsi:type="dcterms:W3CDTF">2020-07-08T04:31:08Z</dcterms:modified>
</cp:coreProperties>
</file>