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78" y="423333"/>
            <a:ext cx="8534400" cy="5232400"/>
          </a:xfrm>
        </p:spPr>
        <p:txBody>
          <a:bodyPr/>
          <a:lstStyle/>
          <a:p>
            <a:pPr algn="ctr"/>
            <a:r>
              <a:rPr lang="en-US" sz="6000" dirty="0" smtClean="0"/>
              <a:t>PUBG ALL STARS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bg1"/>
                </a:solidFill>
              </a:rPr>
              <a:t>presented by- Tanul Agarwal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293812" y="6620933"/>
            <a:ext cx="8534400" cy="5079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5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45" y="372532"/>
            <a:ext cx="8534400" cy="1507067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477" y="1540933"/>
            <a:ext cx="10644189" cy="479213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purpose of this website is to </a:t>
            </a:r>
            <a:r>
              <a:rPr lang="en-US" dirty="0" smtClean="0">
                <a:solidFill>
                  <a:schemeClr val="tx1"/>
                </a:solidFill>
              </a:rPr>
              <a:t>view ongoing tournaments in PUBG and play them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7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162" y="1"/>
            <a:ext cx="11126788" cy="850900"/>
          </a:xfrm>
        </p:spPr>
        <p:txBody>
          <a:bodyPr/>
          <a:lstStyle/>
          <a:p>
            <a:r>
              <a:rPr lang="en-US" dirty="0" smtClean="0"/>
              <a:t>POJO Classes with Relationship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257300"/>
            <a:ext cx="10580688" cy="53847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54062"/>
            <a:ext cx="10377488" cy="593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114300"/>
            <a:ext cx="8534400" cy="11430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Service references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55" y="685800"/>
            <a:ext cx="8931711" cy="6033224"/>
          </a:xfrm>
        </p:spPr>
      </p:pic>
    </p:spTree>
    <p:extLst>
      <p:ext uri="{BB962C8B-B14F-4D97-AF65-F5344CB8AC3E}">
        <p14:creationId xmlns:p14="http://schemas.microsoft.com/office/powerpoint/2010/main" val="388553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87866"/>
            <a:ext cx="8534400" cy="1507066"/>
          </a:xfrm>
        </p:spPr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96" y="1293018"/>
            <a:ext cx="8258703" cy="5412349"/>
          </a:xfrm>
        </p:spPr>
      </p:pic>
    </p:spTree>
    <p:extLst>
      <p:ext uri="{BB962C8B-B14F-4D97-AF65-F5344CB8AC3E}">
        <p14:creationId xmlns:p14="http://schemas.microsoft.com/office/powerpoint/2010/main" val="353966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986366"/>
            <a:ext cx="11202988" cy="5528734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THANKYOU.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6581" y="6663267"/>
            <a:ext cx="45719" cy="8043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4532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896</TotalTime>
  <Words>30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PUBG ALL STARS   presented by- Tanul Agarwal</vt:lpstr>
      <vt:lpstr>Problem statement</vt:lpstr>
      <vt:lpstr>POJO Classes with Relationship</vt:lpstr>
      <vt:lpstr>Service references </vt:lpstr>
      <vt:lpstr>Repository</vt:lpstr>
      <vt:lpstr>THANKYOU.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POJO Classes with Relationship</dc:title>
  <dc:creator>Agarwal, Tanul</dc:creator>
  <cp:lastModifiedBy>Agarwal, Tanul</cp:lastModifiedBy>
  <cp:revision>22</cp:revision>
  <dcterms:created xsi:type="dcterms:W3CDTF">2019-04-01T03:35:40Z</dcterms:created>
  <dcterms:modified xsi:type="dcterms:W3CDTF">2019-04-03T03:29:31Z</dcterms:modified>
</cp:coreProperties>
</file>