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2eb61a44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2eb61a44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2eb61a44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2eb61a44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2eb61a44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2eb61a44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2eb61a445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2eb61a445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2eb61a44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2eb61a44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a2eb61a44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a2eb61a44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a2eb61a44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a2eb61a44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a2eb61a44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a2eb61a44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2eb61a445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a2eb61a445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2eb61a445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2eb61a445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2eb61a44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2eb61a44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2eb61a445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2eb61a445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2eb61a445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2eb61a445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2eb61a445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2eb61a445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2eb61a445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a2eb61a445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a2eb61a445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a2eb61a445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2eb61a445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2eb61a445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2eb61a445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2eb61a445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a2eb61a445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a2eb61a445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2eb61a445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2eb61a445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2eb61a445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2eb61a445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2eb61a44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2eb61a44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eb61a5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eb61a5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eb61a5a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eb61a5a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a2eb61a5ae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a2eb61a5ae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2eb61a5a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a2eb61a5a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2eb61a44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a2eb61a44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2eb61a44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2eb61a44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725175" y="1916200"/>
            <a:ext cx="7944116" cy="4421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ONLINE BANK MANAGEMENT</a:t>
            </a:r>
          </a:p>
        </p:txBody>
      </p:sp>
      <p:sp>
        <p:nvSpPr>
          <p:cNvPr id="129" name="Google Shape;129;p13"/>
          <p:cNvSpPr/>
          <p:nvPr/>
        </p:nvSpPr>
        <p:spPr>
          <a:xfrm>
            <a:off x="1745776" y="2916600"/>
            <a:ext cx="5786592" cy="4421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THE BANK OF LNMIIT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8700" y="1252450"/>
            <a:ext cx="5072744" cy="332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3481375" y="498750"/>
            <a:ext cx="43305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Customer Login</a:t>
            </a:r>
            <a:endParaRPr sz="2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000" y="1270425"/>
            <a:ext cx="4255999" cy="34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3390300" y="477800"/>
            <a:ext cx="2180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Register Page</a:t>
            </a:r>
            <a:endParaRPr sz="2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275" y="1234175"/>
            <a:ext cx="4829450" cy="3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4"/>
          <p:cNvSpPr txBox="1"/>
          <p:nvPr>
            <p:ph idx="1" type="body"/>
          </p:nvPr>
        </p:nvSpPr>
        <p:spPr>
          <a:xfrm>
            <a:off x="3542725" y="416100"/>
            <a:ext cx="22488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Admin Login</a:t>
            </a: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3078600" y="294425"/>
            <a:ext cx="29868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Admin HomePage</a:t>
            </a:r>
            <a:endParaRPr sz="2700"/>
          </a:p>
        </p:txBody>
      </p:sp>
      <p:pic>
        <p:nvPicPr>
          <p:cNvPr id="262" name="Google Shape;2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7875" y="981450"/>
            <a:ext cx="6013874" cy="3807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5"/>
          <p:cNvSpPr txBox="1"/>
          <p:nvPr/>
        </p:nvSpPr>
        <p:spPr>
          <a:xfrm>
            <a:off x="4762850" y="1735925"/>
            <a:ext cx="5290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idx="1" type="body"/>
          </p:nvPr>
        </p:nvSpPr>
        <p:spPr>
          <a:xfrm>
            <a:off x="3564300" y="385750"/>
            <a:ext cx="1850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Main Page</a:t>
            </a:r>
            <a:endParaRPr sz="2700"/>
          </a:p>
        </p:txBody>
      </p:sp>
      <p:pic>
        <p:nvPicPr>
          <p:cNvPr id="269" name="Google Shape;2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125" y="1115675"/>
            <a:ext cx="3765762" cy="364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3348425" y="296625"/>
            <a:ext cx="22044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User Info Page</a:t>
            </a:r>
            <a:endParaRPr sz="2700"/>
          </a:p>
        </p:txBody>
      </p:sp>
      <p:pic>
        <p:nvPicPr>
          <p:cNvPr id="275" name="Google Shape;2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500" y="1011950"/>
            <a:ext cx="6446564" cy="371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idx="1" type="body"/>
          </p:nvPr>
        </p:nvSpPr>
        <p:spPr>
          <a:xfrm>
            <a:off x="3075600" y="434475"/>
            <a:ext cx="29928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Transaction History</a:t>
            </a:r>
            <a:endParaRPr sz="2700"/>
          </a:p>
        </p:txBody>
      </p:sp>
      <p:pic>
        <p:nvPicPr>
          <p:cNvPr id="281" name="Google Shape;2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2800" y="1039575"/>
            <a:ext cx="5814808" cy="36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idx="1" type="body"/>
          </p:nvPr>
        </p:nvSpPr>
        <p:spPr>
          <a:xfrm>
            <a:off x="3267150" y="351800"/>
            <a:ext cx="25059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Money Transfer</a:t>
            </a:r>
            <a:endParaRPr sz="2700"/>
          </a:p>
        </p:txBody>
      </p:sp>
      <p:pic>
        <p:nvPicPr>
          <p:cNvPr id="287" name="Google Shape;2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300" y="1065425"/>
            <a:ext cx="5461401" cy="376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Code</a:t>
            </a:r>
            <a:r>
              <a:rPr lang="en" sz="4300"/>
              <a:t> Snippets</a:t>
            </a:r>
            <a:endParaRPr sz="4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75" y="73475"/>
            <a:ext cx="8925474" cy="496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project online bank management comprises all the data of users of bank and accessing and retrieving that data . In that we used :</a:t>
            </a:r>
            <a:endParaRPr sz="1700"/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Jdbc (connecting the java code with database)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Netbeans (front end)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Mysql  (for creating database)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25" y="56700"/>
            <a:ext cx="8930051" cy="49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75" y="91850"/>
            <a:ext cx="8825574" cy="50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0" y="179575"/>
            <a:ext cx="8966524" cy="47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545900" y="573325"/>
            <a:ext cx="8076300" cy="42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300"/>
              <a:t>Database Snippets</a:t>
            </a:r>
            <a:endParaRPr i="1" sz="3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6"/>
          <p:cNvSpPr txBox="1"/>
          <p:nvPr>
            <p:ph type="title"/>
          </p:nvPr>
        </p:nvSpPr>
        <p:spPr>
          <a:xfrm>
            <a:off x="316425" y="163100"/>
            <a:ext cx="4106400" cy="18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user ;</a:t>
            </a:r>
            <a:endParaRPr/>
          </a:p>
        </p:txBody>
      </p:sp>
      <p:pic>
        <p:nvPicPr>
          <p:cNvPr id="327" name="Google Shape;3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800" y="2268475"/>
            <a:ext cx="6611350" cy="22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7"/>
          <p:cNvSpPr txBox="1"/>
          <p:nvPr>
            <p:ph type="title"/>
          </p:nvPr>
        </p:nvSpPr>
        <p:spPr>
          <a:xfrm>
            <a:off x="308025" y="290999"/>
            <a:ext cx="8699100" cy="12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account ;</a:t>
            </a:r>
            <a:endParaRPr/>
          </a:p>
        </p:txBody>
      </p:sp>
      <p:pic>
        <p:nvPicPr>
          <p:cNvPr id="333" name="Google Shape;3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50" y="1528500"/>
            <a:ext cx="4221550" cy="28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381700" y="214800"/>
            <a:ext cx="5046600" cy="16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transaction ;</a:t>
            </a:r>
            <a:endParaRPr/>
          </a:p>
        </p:txBody>
      </p:sp>
      <p:pic>
        <p:nvPicPr>
          <p:cNvPr id="339" name="Google Shape;3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100" y="1916675"/>
            <a:ext cx="7436224" cy="22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258375" y="0"/>
            <a:ext cx="4536900" cy="18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* from admin ;</a:t>
            </a:r>
            <a:endParaRPr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400" y="1797350"/>
            <a:ext cx="6150375" cy="292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/>
        </p:nvSpPr>
        <p:spPr>
          <a:xfrm>
            <a:off x="3149900" y="403350"/>
            <a:ext cx="2961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Group Members</a:t>
            </a:r>
            <a:endParaRPr sz="300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1500525" y="1567800"/>
            <a:ext cx="7114800" cy="3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Garvit Vijayvargia                           19UCS201</a:t>
            </a:r>
            <a:endParaRPr sz="22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Tanush Garg                                    19UCS203</a:t>
            </a:r>
            <a:endParaRPr sz="22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Raghav Agrawal                              19UCS237</a:t>
            </a:r>
            <a:endParaRPr sz="22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Abhinav Agarwal                            19UCS254</a:t>
            </a:r>
            <a:endParaRPr sz="22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/>
          <p:nvPr/>
        </p:nvSpPr>
        <p:spPr>
          <a:xfrm>
            <a:off x="2599750" y="1797400"/>
            <a:ext cx="4027500" cy="13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6000">
              <a:solidFill>
                <a:srgbClr val="20124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665600" y="798375"/>
            <a:ext cx="3686100" cy="21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                      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Packages Used: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javax.swing;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java.sql;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java.util.Random;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5"/>
          <p:cNvSpPr txBox="1"/>
          <p:nvPr>
            <p:ph idx="2" type="body"/>
          </p:nvPr>
        </p:nvSpPr>
        <p:spPr>
          <a:xfrm>
            <a:off x="4671800" y="752200"/>
            <a:ext cx="3686100" cy="3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  Frame Class Objects: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JLabel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JButton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JPasswordField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JTextField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JPanel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JTable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JPopUpMenu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JScrollPane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			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825100" y="798375"/>
            <a:ext cx="567900" cy="444600"/>
          </a:xfrm>
          <a:prstGeom prst="rightArrow">
            <a:avLst>
              <a:gd fmla="val 50000" name="adj1"/>
              <a:gd fmla="val 5609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4747100" y="798375"/>
            <a:ext cx="567900" cy="39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Class Diagram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2970600" y="277050"/>
            <a:ext cx="3202800" cy="5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898600" y="1079000"/>
            <a:ext cx="1770000" cy="56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REGISTER </a:t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3773250" y="1078950"/>
            <a:ext cx="1598100" cy="58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USER  LOGIN </a:t>
            </a:r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6566400" y="1079000"/>
            <a:ext cx="1497000" cy="568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LOGIN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6282600" y="1979425"/>
            <a:ext cx="2064600" cy="55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HOME PAGE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6360000" y="3543100"/>
            <a:ext cx="1909800" cy="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MONEY TRANSFER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3938700" y="2479625"/>
            <a:ext cx="1266600" cy="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PAGE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3938700" y="3543100"/>
            <a:ext cx="1266600" cy="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INFO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505900" y="3543100"/>
            <a:ext cx="2402700" cy="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HISTORY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3823500" y="4431500"/>
            <a:ext cx="1497000" cy="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INFO</a:t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898600" y="2006275"/>
            <a:ext cx="1770000" cy="49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 PAGE</a:t>
            </a:r>
            <a:endParaRPr/>
          </a:p>
        </p:txBody>
      </p:sp>
      <p:cxnSp>
        <p:nvCxnSpPr>
          <p:cNvPr id="164" name="Google Shape;164;p17"/>
          <p:cNvCxnSpPr>
            <a:stCxn id="154" idx="0"/>
            <a:endCxn id="153" idx="1"/>
          </p:cNvCxnSpPr>
          <p:nvPr/>
        </p:nvCxnSpPr>
        <p:spPr>
          <a:xfrm rot="-5400000">
            <a:off x="2114350" y="222650"/>
            <a:ext cx="525600" cy="1187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7"/>
          <p:cNvCxnSpPr>
            <a:stCxn id="159" idx="2"/>
            <a:endCxn id="160" idx="0"/>
          </p:cNvCxnSpPr>
          <p:nvPr/>
        </p:nvCxnSpPr>
        <p:spPr>
          <a:xfrm flipH="1" rot="-5400000">
            <a:off x="4290000" y="3260525"/>
            <a:ext cx="564600" cy="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7"/>
          <p:cNvCxnSpPr>
            <a:stCxn id="163" idx="2"/>
            <a:endCxn id="159" idx="1"/>
          </p:cNvCxnSpPr>
          <p:nvPr/>
        </p:nvCxnSpPr>
        <p:spPr>
          <a:xfrm flipH="1" rot="-5400000">
            <a:off x="2749300" y="1539475"/>
            <a:ext cx="223800" cy="2155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7"/>
          <p:cNvCxnSpPr>
            <a:stCxn id="153" idx="3"/>
            <a:endCxn id="156" idx="0"/>
          </p:cNvCxnSpPr>
          <p:nvPr/>
        </p:nvCxnSpPr>
        <p:spPr>
          <a:xfrm>
            <a:off x="6173400" y="553350"/>
            <a:ext cx="1141500" cy="52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7"/>
          <p:cNvCxnSpPr>
            <a:stCxn id="160" idx="2"/>
            <a:endCxn id="162" idx="0"/>
          </p:cNvCxnSpPr>
          <p:nvPr/>
        </p:nvCxnSpPr>
        <p:spPr>
          <a:xfrm>
            <a:off x="4572000" y="4042000"/>
            <a:ext cx="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7"/>
          <p:cNvCxnSpPr>
            <a:stCxn id="153" idx="2"/>
            <a:endCxn id="155" idx="0"/>
          </p:cNvCxnSpPr>
          <p:nvPr/>
        </p:nvCxnSpPr>
        <p:spPr>
          <a:xfrm flipH="1" rot="-5400000">
            <a:off x="4447650" y="954000"/>
            <a:ext cx="249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7"/>
          <p:cNvCxnSpPr>
            <a:stCxn id="155" idx="2"/>
            <a:endCxn id="159" idx="0"/>
          </p:cNvCxnSpPr>
          <p:nvPr/>
        </p:nvCxnSpPr>
        <p:spPr>
          <a:xfrm flipH="1">
            <a:off x="4572000" y="1666650"/>
            <a:ext cx="300" cy="8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7"/>
          <p:cNvCxnSpPr>
            <a:stCxn id="154" idx="2"/>
            <a:endCxn id="163" idx="0"/>
          </p:cNvCxnSpPr>
          <p:nvPr/>
        </p:nvCxnSpPr>
        <p:spPr>
          <a:xfrm flipH="1" rot="-5400000">
            <a:off x="1604650" y="1826750"/>
            <a:ext cx="3585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7"/>
          <p:cNvCxnSpPr>
            <a:stCxn id="156" idx="2"/>
            <a:endCxn id="157" idx="0"/>
          </p:cNvCxnSpPr>
          <p:nvPr/>
        </p:nvCxnSpPr>
        <p:spPr>
          <a:xfrm>
            <a:off x="7314900" y="1647800"/>
            <a:ext cx="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7"/>
          <p:cNvCxnSpPr>
            <a:stCxn id="159" idx="2"/>
            <a:endCxn id="161" idx="0"/>
          </p:cNvCxnSpPr>
          <p:nvPr/>
        </p:nvCxnSpPr>
        <p:spPr>
          <a:xfrm rot="5400000">
            <a:off x="2857350" y="1828475"/>
            <a:ext cx="564600" cy="28647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stCxn id="159" idx="2"/>
            <a:endCxn id="159" idx="2"/>
          </p:cNvCxnSpPr>
          <p:nvPr/>
        </p:nvCxnSpPr>
        <p:spPr>
          <a:xfrm flipH="1" rot="-5400000">
            <a:off x="4572000" y="2978525"/>
            <a:ext cx="600" cy="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7"/>
          <p:cNvCxnSpPr>
            <a:stCxn id="159" idx="2"/>
            <a:endCxn id="158" idx="0"/>
          </p:cNvCxnSpPr>
          <p:nvPr/>
        </p:nvCxnSpPr>
        <p:spPr>
          <a:xfrm flipH="1" rot="-5400000">
            <a:off x="5661150" y="1889375"/>
            <a:ext cx="564600" cy="27429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>
            <a:stCxn id="157" idx="2"/>
            <a:endCxn id="158" idx="0"/>
          </p:cNvCxnSpPr>
          <p:nvPr/>
        </p:nvCxnSpPr>
        <p:spPr>
          <a:xfrm>
            <a:off x="7314900" y="2532025"/>
            <a:ext cx="0" cy="10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ER DIAGRAM</a:t>
            </a:r>
            <a:endParaRPr sz="4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/>
          <p:nvPr/>
        </p:nvSpPr>
        <p:spPr>
          <a:xfrm>
            <a:off x="1489050" y="1263500"/>
            <a:ext cx="766200" cy="62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</a:t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6722038" y="3481650"/>
            <a:ext cx="15012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1303650" y="3432650"/>
            <a:ext cx="1137000" cy="67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</a:t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414825" y="752450"/>
            <a:ext cx="1183500" cy="46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U</a:t>
            </a:r>
            <a:r>
              <a:rPr lang="en" u="sng"/>
              <a:t>serId</a:t>
            </a:r>
            <a:endParaRPr u="sng"/>
          </a:p>
        </p:txBody>
      </p:sp>
      <p:sp>
        <p:nvSpPr>
          <p:cNvPr id="190" name="Google Shape;190;p19"/>
          <p:cNvSpPr/>
          <p:nvPr/>
        </p:nvSpPr>
        <p:spPr>
          <a:xfrm>
            <a:off x="5494350" y="2114875"/>
            <a:ext cx="1825800" cy="60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</a:t>
            </a:r>
            <a:r>
              <a:rPr lang="en" u="sng"/>
              <a:t>ransaction</a:t>
            </a:r>
            <a:r>
              <a:rPr lang="en" u="sng"/>
              <a:t>Id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     </a:t>
            </a:r>
            <a:endParaRPr u="sng"/>
          </a:p>
        </p:txBody>
      </p:sp>
      <p:sp>
        <p:nvSpPr>
          <p:cNvPr id="191" name="Google Shape;191;p19"/>
          <p:cNvSpPr/>
          <p:nvPr/>
        </p:nvSpPr>
        <p:spPr>
          <a:xfrm>
            <a:off x="7467338" y="2059838"/>
            <a:ext cx="1587000" cy="62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Amount</a:t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7769600" y="4242650"/>
            <a:ext cx="982500" cy="448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6217463" y="4151888"/>
            <a:ext cx="982500" cy="62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2203300" y="4402400"/>
            <a:ext cx="1184100" cy="6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281025" y="4464750"/>
            <a:ext cx="1451100" cy="62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accountno</a:t>
            </a:r>
            <a:endParaRPr u="sng"/>
          </a:p>
        </p:txBody>
      </p:sp>
      <p:sp>
        <p:nvSpPr>
          <p:cNvPr id="196" name="Google Shape;196;p19"/>
          <p:cNvSpPr/>
          <p:nvPr/>
        </p:nvSpPr>
        <p:spPr>
          <a:xfrm>
            <a:off x="4101650" y="4464738"/>
            <a:ext cx="1137000" cy="62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Deposit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accno</a:t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 rot="767">
            <a:off x="3997757" y="2337647"/>
            <a:ext cx="1344000" cy="65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Withdraw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accno</a:t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684388" y="285650"/>
            <a:ext cx="818700" cy="46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DOB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2589175" y="126950"/>
            <a:ext cx="982500" cy="62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2367475" y="851788"/>
            <a:ext cx="1341900" cy="62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698613" y="126950"/>
            <a:ext cx="899700" cy="53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1303650" y="2337500"/>
            <a:ext cx="1137000" cy="8052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</a:t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3801538" y="3340850"/>
            <a:ext cx="1736400" cy="863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</a:t>
            </a:r>
            <a:endParaRPr/>
          </a:p>
        </p:txBody>
      </p:sp>
      <p:cxnSp>
        <p:nvCxnSpPr>
          <p:cNvPr id="204" name="Google Shape;204;p19"/>
          <p:cNvCxnSpPr>
            <a:stCxn id="189" idx="4"/>
            <a:endCxn id="186" idx="1"/>
          </p:cNvCxnSpPr>
          <p:nvPr/>
        </p:nvCxnSpPr>
        <p:spPr>
          <a:xfrm flipH="1" rot="-5400000">
            <a:off x="1069275" y="1156550"/>
            <a:ext cx="357000" cy="482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9"/>
          <p:cNvCxnSpPr>
            <a:stCxn id="198" idx="4"/>
            <a:endCxn id="186" idx="0"/>
          </p:cNvCxnSpPr>
          <p:nvPr/>
        </p:nvCxnSpPr>
        <p:spPr>
          <a:xfrm flipH="1">
            <a:off x="1872038" y="752450"/>
            <a:ext cx="221700" cy="51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9"/>
          <p:cNvCxnSpPr>
            <a:stCxn id="200" idx="4"/>
            <a:endCxn id="186" idx="3"/>
          </p:cNvCxnSpPr>
          <p:nvPr/>
        </p:nvCxnSpPr>
        <p:spPr>
          <a:xfrm rot="5400000">
            <a:off x="2597275" y="1135138"/>
            <a:ext cx="99000" cy="7833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9"/>
          <p:cNvCxnSpPr>
            <a:stCxn id="201" idx="5"/>
            <a:endCxn id="186" idx="0"/>
          </p:cNvCxnSpPr>
          <p:nvPr/>
        </p:nvCxnSpPr>
        <p:spPr>
          <a:xfrm flipH="1" rot="-5400000">
            <a:off x="1327504" y="718725"/>
            <a:ext cx="683700" cy="405600"/>
          </a:xfrm>
          <a:prstGeom prst="curvedConnector3">
            <a:avLst>
              <a:gd fmla="val 5569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9"/>
          <p:cNvCxnSpPr>
            <a:stCxn id="199" idx="3"/>
            <a:endCxn id="186" idx="0"/>
          </p:cNvCxnSpPr>
          <p:nvPr/>
        </p:nvCxnSpPr>
        <p:spPr>
          <a:xfrm rot="5400000">
            <a:off x="2001209" y="531698"/>
            <a:ext cx="602700" cy="861000"/>
          </a:xfrm>
          <a:prstGeom prst="curvedConnector3">
            <a:avLst>
              <a:gd fmla="val 575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9"/>
          <p:cNvCxnSpPr>
            <a:stCxn id="202" idx="2"/>
            <a:endCxn id="188" idx="0"/>
          </p:cNvCxnSpPr>
          <p:nvPr/>
        </p:nvCxnSpPr>
        <p:spPr>
          <a:xfrm>
            <a:off x="1872150" y="3142700"/>
            <a:ext cx="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9"/>
          <p:cNvCxnSpPr>
            <a:stCxn id="186" idx="2"/>
            <a:endCxn id="202" idx="0"/>
          </p:cNvCxnSpPr>
          <p:nvPr/>
        </p:nvCxnSpPr>
        <p:spPr>
          <a:xfrm>
            <a:off x="1872150" y="1889000"/>
            <a:ext cx="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647150" y="851800"/>
            <a:ext cx="982500" cy="73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7769600" y="227150"/>
            <a:ext cx="1341900" cy="58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5238650" y="285650"/>
            <a:ext cx="1341900" cy="625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AdminId</a:t>
            </a:r>
            <a:endParaRPr u="sng"/>
          </a:p>
        </p:txBody>
      </p:sp>
      <p:cxnSp>
        <p:nvCxnSpPr>
          <p:cNvPr id="214" name="Google Shape;214;p19"/>
          <p:cNvCxnSpPr>
            <a:stCxn id="188" idx="3"/>
            <a:endCxn id="203" idx="1"/>
          </p:cNvCxnSpPr>
          <p:nvPr/>
        </p:nvCxnSpPr>
        <p:spPr>
          <a:xfrm>
            <a:off x="2440650" y="3772550"/>
            <a:ext cx="1360800" cy="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19"/>
          <p:cNvCxnSpPr>
            <a:stCxn id="203" idx="3"/>
            <a:endCxn id="187" idx="1"/>
          </p:cNvCxnSpPr>
          <p:nvPr/>
        </p:nvCxnSpPr>
        <p:spPr>
          <a:xfrm>
            <a:off x="5537938" y="3772550"/>
            <a:ext cx="11841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9"/>
          <p:cNvCxnSpPr>
            <a:stCxn id="187" idx="2"/>
            <a:endCxn id="193" idx="6"/>
          </p:cNvCxnSpPr>
          <p:nvPr/>
        </p:nvCxnSpPr>
        <p:spPr>
          <a:xfrm rot="5400000">
            <a:off x="7136638" y="4128750"/>
            <a:ext cx="399300" cy="272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19"/>
          <p:cNvCxnSpPr>
            <a:stCxn id="203" idx="2"/>
            <a:endCxn id="196" idx="0"/>
          </p:cNvCxnSpPr>
          <p:nvPr/>
        </p:nvCxnSpPr>
        <p:spPr>
          <a:xfrm>
            <a:off x="4669738" y="4204250"/>
            <a:ext cx="3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19"/>
          <p:cNvCxnSpPr>
            <a:stCxn id="203" idx="0"/>
            <a:endCxn id="197" idx="4"/>
          </p:cNvCxnSpPr>
          <p:nvPr/>
        </p:nvCxnSpPr>
        <p:spPr>
          <a:xfrm rot="-5400000">
            <a:off x="4498288" y="3168800"/>
            <a:ext cx="3435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19"/>
          <p:cNvCxnSpPr>
            <a:stCxn id="203" idx="0"/>
            <a:endCxn id="197" idx="4"/>
          </p:cNvCxnSpPr>
          <p:nvPr/>
        </p:nvCxnSpPr>
        <p:spPr>
          <a:xfrm rot="10800000">
            <a:off x="4669738" y="2997350"/>
            <a:ext cx="0" cy="34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9"/>
          <p:cNvCxnSpPr>
            <a:stCxn id="191" idx="4"/>
            <a:endCxn id="187" idx="0"/>
          </p:cNvCxnSpPr>
          <p:nvPr/>
        </p:nvCxnSpPr>
        <p:spPr>
          <a:xfrm rot="5400000">
            <a:off x="7468688" y="2689388"/>
            <a:ext cx="796200" cy="7881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9"/>
          <p:cNvCxnSpPr>
            <a:stCxn id="187" idx="0"/>
            <a:endCxn id="190" idx="4"/>
          </p:cNvCxnSpPr>
          <p:nvPr/>
        </p:nvCxnSpPr>
        <p:spPr>
          <a:xfrm flipH="1" rot="5400000">
            <a:off x="6557938" y="2566950"/>
            <a:ext cx="764100" cy="10653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9"/>
          <p:cNvCxnSpPr>
            <a:stCxn id="190" idx="4"/>
            <a:endCxn id="187" idx="0"/>
          </p:cNvCxnSpPr>
          <p:nvPr/>
        </p:nvCxnSpPr>
        <p:spPr>
          <a:xfrm flipH="1" rot="-5400000">
            <a:off x="6557850" y="2566975"/>
            <a:ext cx="764100" cy="1065300"/>
          </a:xfrm>
          <a:prstGeom prst="curved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9"/>
          <p:cNvCxnSpPr>
            <a:stCxn id="187" idx="2"/>
            <a:endCxn id="192" idx="2"/>
          </p:cNvCxnSpPr>
          <p:nvPr/>
        </p:nvCxnSpPr>
        <p:spPr>
          <a:xfrm flipH="1" rot="-5400000">
            <a:off x="7420438" y="4117650"/>
            <a:ext cx="401400" cy="297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9"/>
          <p:cNvCxnSpPr>
            <a:stCxn id="213" idx="4"/>
            <a:endCxn id="211" idx="1"/>
          </p:cNvCxnSpPr>
          <p:nvPr/>
        </p:nvCxnSpPr>
        <p:spPr>
          <a:xfrm flipH="1" rot="-5400000">
            <a:off x="6123800" y="696950"/>
            <a:ext cx="309300" cy="737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9"/>
          <p:cNvCxnSpPr>
            <a:stCxn id="211" idx="3"/>
            <a:endCxn id="212" idx="4"/>
          </p:cNvCxnSpPr>
          <p:nvPr/>
        </p:nvCxnSpPr>
        <p:spPr>
          <a:xfrm flipH="1" rot="10800000">
            <a:off x="7629650" y="810850"/>
            <a:ext cx="810900" cy="409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9"/>
          <p:cNvCxnSpPr>
            <a:stCxn id="188" idx="2"/>
            <a:endCxn id="195" idx="0"/>
          </p:cNvCxnSpPr>
          <p:nvPr/>
        </p:nvCxnSpPr>
        <p:spPr>
          <a:xfrm rot="5400000">
            <a:off x="1263300" y="3855800"/>
            <a:ext cx="352200" cy="865500"/>
          </a:xfrm>
          <a:prstGeom prst="curved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9"/>
          <p:cNvCxnSpPr>
            <a:stCxn id="188" idx="2"/>
            <a:endCxn id="194" idx="0"/>
          </p:cNvCxnSpPr>
          <p:nvPr/>
        </p:nvCxnSpPr>
        <p:spPr>
          <a:xfrm flipH="1" rot="-5400000">
            <a:off x="2188650" y="3795950"/>
            <a:ext cx="290100" cy="923100"/>
          </a:xfrm>
          <a:prstGeom prst="curvedConnector3">
            <a:avLst>
              <a:gd fmla="val 500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Working Snippets</a:t>
            </a:r>
            <a:endParaRPr sz="4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776" y="1073950"/>
            <a:ext cx="4261324" cy="357637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 txBox="1"/>
          <p:nvPr>
            <p:ph idx="1" type="body"/>
          </p:nvPr>
        </p:nvSpPr>
        <p:spPr>
          <a:xfrm>
            <a:off x="3461340" y="340250"/>
            <a:ext cx="2102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Home Page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