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61" r:id="rId5"/>
    <p:sldId id="272" r:id="rId6"/>
    <p:sldId id="262" r:id="rId7"/>
    <p:sldId id="263" r:id="rId8"/>
    <p:sldId id="264" r:id="rId9"/>
    <p:sldId id="271" r:id="rId10"/>
    <p:sldId id="268" r:id="rId11"/>
    <p:sldId id="267" r:id="rId12"/>
    <p:sldId id="269" r:id="rId13"/>
    <p:sldId id="273" r:id="rId14"/>
    <p:sldId id="274" r:id="rId15"/>
    <p:sldId id="258" r:id="rId16"/>
    <p:sldId id="276" r:id="rId17"/>
    <p:sldId id="280" r:id="rId18"/>
    <p:sldId id="277" r:id="rId19"/>
    <p:sldId id="278" r:id="rId20"/>
    <p:sldId id="259" r:id="rId21"/>
    <p:sldId id="279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IARASI S" userId="c07a6b7931b23189" providerId="LiveId" clId="{5E6F6D12-919A-4777-B26F-68C73D36973D}"/>
    <pc:docChg chg="undo custSel addSld delSld modSld sldOrd">
      <pc:chgData name="KALAIARASI S" userId="c07a6b7931b23189" providerId="LiveId" clId="{5E6F6D12-919A-4777-B26F-68C73D36973D}" dt="2022-08-17T09:10:39.891" v="1503" actId="2696"/>
      <pc:docMkLst>
        <pc:docMk/>
      </pc:docMkLst>
      <pc:sldChg chg="addSp delSp modSp mod modTransition modClrScheme chgLayout">
        <pc:chgData name="KALAIARASI S" userId="c07a6b7931b23189" providerId="LiveId" clId="{5E6F6D12-919A-4777-B26F-68C73D36973D}" dt="2022-08-17T08:44:20.546" v="1498" actId="1076"/>
        <pc:sldMkLst>
          <pc:docMk/>
          <pc:sldMk cId="0" sldId="256"/>
        </pc:sldMkLst>
        <pc:spChg chg="mod ord">
          <ac:chgData name="KALAIARASI S" userId="c07a6b7931b23189" providerId="LiveId" clId="{5E6F6D12-919A-4777-B26F-68C73D36973D}" dt="2022-08-17T08:44:20.546" v="1498" actId="1076"/>
          <ac:spMkLst>
            <pc:docMk/>
            <pc:sldMk cId="0" sldId="256"/>
            <ac:spMk id="2" creationId="{00000000-0000-0000-0000-000000000000}"/>
          </ac:spMkLst>
        </pc:spChg>
        <pc:spChg chg="add del mod ord">
          <ac:chgData name="KALAIARASI S" userId="c07a6b7931b23189" providerId="LiveId" clId="{5E6F6D12-919A-4777-B26F-68C73D36973D}" dt="2022-08-17T05:55:40.638" v="986" actId="478"/>
          <ac:spMkLst>
            <pc:docMk/>
            <pc:sldMk cId="0" sldId="256"/>
            <ac:spMk id="4" creationId="{B02AE8AE-91C1-2F02-2BBB-A694F4E5CD1A}"/>
          </ac:spMkLst>
        </pc:spChg>
      </pc:sldChg>
      <pc:sldChg chg="modSp mod modTransition modClrScheme chgLayout">
        <pc:chgData name="KALAIARASI S" userId="c07a6b7931b23189" providerId="LiveId" clId="{5E6F6D12-919A-4777-B26F-68C73D36973D}" dt="2022-08-17T06:01:46.181" v="1036" actId="207"/>
        <pc:sldMkLst>
          <pc:docMk/>
          <pc:sldMk cId="0" sldId="257"/>
        </pc:sldMkLst>
        <pc:spChg chg="mod">
          <ac:chgData name="KALAIARASI S" userId="c07a6b7931b23189" providerId="LiveId" clId="{5E6F6D12-919A-4777-B26F-68C73D36973D}" dt="2022-08-17T05:58:55.974" v="1009" actId="1076"/>
          <ac:spMkLst>
            <pc:docMk/>
            <pc:sldMk cId="0" sldId="257"/>
            <ac:spMk id="6" creationId="{00000000-0000-0000-0000-000000000000}"/>
          </ac:spMkLst>
        </pc:spChg>
        <pc:spChg chg="mod ord">
          <ac:chgData name="KALAIARASI S" userId="c07a6b7931b23189" providerId="LiveId" clId="{5E6F6D12-919A-4777-B26F-68C73D36973D}" dt="2022-08-17T06:01:46.181" v="1036" actId="207"/>
          <ac:spMkLst>
            <pc:docMk/>
            <pc:sldMk cId="0" sldId="257"/>
            <ac:spMk id="7" creationId="{00000000-0000-0000-0000-000000000000}"/>
          </ac:spMkLst>
        </pc:spChg>
        <pc:grpChg chg="mod">
          <ac:chgData name="KALAIARASI S" userId="c07a6b7931b23189" providerId="LiveId" clId="{5E6F6D12-919A-4777-B26F-68C73D36973D}" dt="2022-08-17T05:58:34.442" v="1006" actId="1076"/>
          <ac:grpSpMkLst>
            <pc:docMk/>
            <pc:sldMk cId="0" sldId="257"/>
            <ac:grpSpMk id="2" creationId="{00000000-0000-0000-0000-000000000000}"/>
          </ac:grpSpMkLst>
        </pc:grpChg>
        <pc:picChg chg="mod modCrop">
          <ac:chgData name="KALAIARASI S" userId="c07a6b7931b23189" providerId="LiveId" clId="{5E6F6D12-919A-4777-B26F-68C73D36973D}" dt="2022-08-17T05:59:39.670" v="1015" actId="1076"/>
          <ac:picMkLst>
            <pc:docMk/>
            <pc:sldMk cId="0" sldId="257"/>
            <ac:picMk id="14" creationId="{4B28D0D8-1736-F721-1020-86F8D1978E11}"/>
          </ac:picMkLst>
        </pc:picChg>
      </pc:sldChg>
      <pc:sldChg chg="delSp modSp mod">
        <pc:chgData name="KALAIARASI S" userId="c07a6b7931b23189" providerId="LiveId" clId="{5E6F6D12-919A-4777-B26F-68C73D36973D}" dt="2022-08-17T08:18:27.685" v="1438" actId="1076"/>
        <pc:sldMkLst>
          <pc:docMk/>
          <pc:sldMk cId="0" sldId="258"/>
        </pc:sldMkLst>
        <pc:spChg chg="mod">
          <ac:chgData name="KALAIARASI S" userId="c07a6b7931b23189" providerId="LiveId" clId="{5E6F6D12-919A-4777-B26F-68C73D36973D}" dt="2022-08-17T05:23:15.435" v="924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KALAIARASI S" userId="c07a6b7931b23189" providerId="LiveId" clId="{5E6F6D12-919A-4777-B26F-68C73D36973D}" dt="2022-08-17T08:17:05.246" v="1425" actId="404"/>
          <ac:spMkLst>
            <pc:docMk/>
            <pc:sldMk cId="0" sldId="258"/>
            <ac:spMk id="7" creationId="{00000000-0000-0000-0000-000000000000}"/>
          </ac:spMkLst>
        </pc:spChg>
        <pc:spChg chg="mod">
          <ac:chgData name="KALAIARASI S" userId="c07a6b7931b23189" providerId="LiveId" clId="{5E6F6D12-919A-4777-B26F-68C73D36973D}" dt="2022-08-17T08:18:27.685" v="1438" actId="1076"/>
          <ac:spMkLst>
            <pc:docMk/>
            <pc:sldMk cId="0" sldId="258"/>
            <ac:spMk id="32" creationId="{00000000-0000-0000-0000-000000000000}"/>
          </ac:spMkLst>
        </pc:spChg>
        <pc:grpChg chg="mod">
          <ac:chgData name="KALAIARASI S" userId="c07a6b7931b23189" providerId="LiveId" clId="{5E6F6D12-919A-4777-B26F-68C73D36973D}" dt="2022-08-17T05:22:08.358" v="921" actId="1076"/>
          <ac:grpSpMkLst>
            <pc:docMk/>
            <pc:sldMk cId="0" sldId="258"/>
            <ac:grpSpMk id="16" creationId="{00000000-0000-0000-0000-000000000000}"/>
          </ac:grpSpMkLst>
        </pc:grpChg>
        <pc:grpChg chg="del">
          <ac:chgData name="KALAIARASI S" userId="c07a6b7931b23189" providerId="LiveId" clId="{5E6F6D12-919A-4777-B26F-68C73D36973D}" dt="2022-08-17T08:17:22.574" v="1427" actId="478"/>
          <ac:grpSpMkLst>
            <pc:docMk/>
            <pc:sldMk cId="0" sldId="258"/>
            <ac:grpSpMk id="29" creationId="{00000000-0000-0000-0000-000000000000}"/>
          </ac:grpSpMkLst>
        </pc:grpChg>
      </pc:sldChg>
      <pc:sldChg chg="modSp mod ord">
        <pc:chgData name="KALAIARASI S" userId="c07a6b7931b23189" providerId="LiveId" clId="{5E6F6D12-919A-4777-B26F-68C73D36973D}" dt="2022-08-17T08:24:28.386" v="1477" actId="1076"/>
        <pc:sldMkLst>
          <pc:docMk/>
          <pc:sldMk cId="0" sldId="259"/>
        </pc:sldMkLst>
        <pc:spChg chg="mod">
          <ac:chgData name="KALAIARASI S" userId="c07a6b7931b23189" providerId="LiveId" clId="{5E6F6D12-919A-4777-B26F-68C73D36973D}" dt="2022-08-17T08:24:28.386" v="1477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KALAIARASI S" userId="c07a6b7931b23189" providerId="LiveId" clId="{5E6F6D12-919A-4777-B26F-68C73D36973D}" dt="2022-08-17T02:16:21.502" v="381" actId="20577"/>
          <ac:spMkLst>
            <pc:docMk/>
            <pc:sldMk cId="0" sldId="259"/>
            <ac:spMk id="17" creationId="{00000000-0000-0000-0000-000000000000}"/>
          </ac:spMkLst>
        </pc:spChg>
      </pc:sldChg>
      <pc:sldChg chg="del">
        <pc:chgData name="KALAIARASI S" userId="c07a6b7931b23189" providerId="LiveId" clId="{5E6F6D12-919A-4777-B26F-68C73D36973D}" dt="2022-08-16T18:00:13.942" v="355" actId="2696"/>
        <pc:sldMkLst>
          <pc:docMk/>
          <pc:sldMk cId="0" sldId="260"/>
        </pc:sldMkLst>
      </pc:sldChg>
      <pc:sldChg chg="addSp modSp mod modTransition">
        <pc:chgData name="KALAIARASI S" userId="c07a6b7931b23189" providerId="LiveId" clId="{5E6F6D12-919A-4777-B26F-68C73D36973D}" dt="2022-08-17T06:08:01.783" v="1104" actId="1076"/>
        <pc:sldMkLst>
          <pc:docMk/>
          <pc:sldMk cId="1020988553" sldId="261"/>
        </pc:sldMkLst>
        <pc:spChg chg="add mod">
          <ac:chgData name="KALAIARASI S" userId="c07a6b7931b23189" providerId="LiveId" clId="{5E6F6D12-919A-4777-B26F-68C73D36973D}" dt="2022-08-16T17:56:55.034" v="330" actId="1076"/>
          <ac:spMkLst>
            <pc:docMk/>
            <pc:sldMk cId="1020988553" sldId="261"/>
            <ac:spMk id="4" creationId="{F7A25E33-157B-593D-AE26-A0C6F53676E6}"/>
          </ac:spMkLst>
        </pc:spChg>
        <pc:spChg chg="mod">
          <ac:chgData name="KALAIARASI S" userId="c07a6b7931b23189" providerId="LiveId" clId="{5E6F6D12-919A-4777-B26F-68C73D36973D}" dt="2022-08-17T06:05:22.037" v="1083" actId="1076"/>
          <ac:spMkLst>
            <pc:docMk/>
            <pc:sldMk cId="1020988553" sldId="261"/>
            <ac:spMk id="9" creationId="{BE6118FB-129E-F8CE-BD67-3BE3B0CCDE12}"/>
          </ac:spMkLst>
        </pc:spChg>
        <pc:spChg chg="mod">
          <ac:chgData name="KALAIARASI S" userId="c07a6b7931b23189" providerId="LiveId" clId="{5E6F6D12-919A-4777-B26F-68C73D36973D}" dt="2022-08-17T06:08:01.783" v="1104" actId="1076"/>
          <ac:spMkLst>
            <pc:docMk/>
            <pc:sldMk cId="1020988553" sldId="261"/>
            <ac:spMk id="10" creationId="{D9734BC3-F048-2F87-0051-80C396602F56}"/>
          </ac:spMkLst>
        </pc:spChg>
        <pc:picChg chg="add mod">
          <ac:chgData name="KALAIARASI S" userId="c07a6b7931b23189" providerId="LiveId" clId="{5E6F6D12-919A-4777-B26F-68C73D36973D}" dt="2022-08-17T06:05:44.308" v="1088" actId="1076"/>
          <ac:picMkLst>
            <pc:docMk/>
            <pc:sldMk cId="1020988553" sldId="261"/>
            <ac:picMk id="6" creationId="{EDD1EF32-1390-39A8-5BF7-E3DBE310B6F2}"/>
          </ac:picMkLst>
        </pc:picChg>
      </pc:sldChg>
      <pc:sldChg chg="modSp mod modTransition">
        <pc:chgData name="KALAIARASI S" userId="c07a6b7931b23189" providerId="LiveId" clId="{5E6F6D12-919A-4777-B26F-68C73D36973D}" dt="2022-08-17T06:08:41.695" v="1111" actId="14100"/>
        <pc:sldMkLst>
          <pc:docMk/>
          <pc:sldMk cId="2045170678" sldId="262"/>
        </pc:sldMkLst>
        <pc:spChg chg="mod">
          <ac:chgData name="KALAIARASI S" userId="c07a6b7931b23189" providerId="LiveId" clId="{5E6F6D12-919A-4777-B26F-68C73D36973D}" dt="2022-08-17T06:07:16.346" v="1100" actId="1076"/>
          <ac:spMkLst>
            <pc:docMk/>
            <pc:sldMk cId="2045170678" sldId="262"/>
            <ac:spMk id="3" creationId="{43F89E48-C486-5E7C-E771-911B437599D9}"/>
          </ac:spMkLst>
        </pc:spChg>
        <pc:spChg chg="mod">
          <ac:chgData name="KALAIARASI S" userId="c07a6b7931b23189" providerId="LiveId" clId="{5E6F6D12-919A-4777-B26F-68C73D36973D}" dt="2022-08-17T06:08:41.695" v="1111" actId="14100"/>
          <ac:spMkLst>
            <pc:docMk/>
            <pc:sldMk cId="2045170678" sldId="262"/>
            <ac:spMk id="6" creationId="{D5B8F4FE-C1AF-EB2B-B32F-5000C7915F06}"/>
          </ac:spMkLst>
        </pc:spChg>
        <pc:spChg chg="mod">
          <ac:chgData name="KALAIARASI S" userId="c07a6b7931b23189" providerId="LiveId" clId="{5E6F6D12-919A-4777-B26F-68C73D36973D}" dt="2022-08-17T06:07:48.776" v="1103" actId="1076"/>
          <ac:spMkLst>
            <pc:docMk/>
            <pc:sldMk cId="2045170678" sldId="262"/>
            <ac:spMk id="7" creationId="{7A0C22C6-7A19-DF88-0767-B035C3072588}"/>
          </ac:spMkLst>
        </pc:spChg>
        <pc:picChg chg="mod">
          <ac:chgData name="KALAIARASI S" userId="c07a6b7931b23189" providerId="LiveId" clId="{5E6F6D12-919A-4777-B26F-68C73D36973D}" dt="2022-08-17T06:08:25.039" v="1108" actId="1076"/>
          <ac:picMkLst>
            <pc:docMk/>
            <pc:sldMk cId="2045170678" sldId="262"/>
            <ac:picMk id="13" creationId="{3EE0C3FC-8DEA-60CE-4AE4-1400DB55140C}"/>
          </ac:picMkLst>
        </pc:picChg>
      </pc:sldChg>
      <pc:sldChg chg="modSp mod modTransition">
        <pc:chgData name="KALAIARASI S" userId="c07a6b7931b23189" providerId="LiveId" clId="{5E6F6D12-919A-4777-B26F-68C73D36973D}" dt="2022-08-17T06:12:55.334" v="1180" actId="20577"/>
        <pc:sldMkLst>
          <pc:docMk/>
          <pc:sldMk cId="48970125" sldId="263"/>
        </pc:sldMkLst>
        <pc:spChg chg="mod">
          <ac:chgData name="KALAIARASI S" userId="c07a6b7931b23189" providerId="LiveId" clId="{5E6F6D12-919A-4777-B26F-68C73D36973D}" dt="2022-08-17T06:12:55.334" v="1180" actId="20577"/>
          <ac:spMkLst>
            <pc:docMk/>
            <pc:sldMk cId="48970125" sldId="263"/>
            <ac:spMk id="6" creationId="{9ABC0BAB-20C3-69E4-B40E-7B799D549D6B}"/>
          </ac:spMkLst>
        </pc:spChg>
        <pc:spChg chg="mod">
          <ac:chgData name="KALAIARASI S" userId="c07a6b7931b23189" providerId="LiveId" clId="{5E6F6D12-919A-4777-B26F-68C73D36973D}" dt="2022-08-17T06:10:41.884" v="1163" actId="20577"/>
          <ac:spMkLst>
            <pc:docMk/>
            <pc:sldMk cId="48970125" sldId="263"/>
            <ac:spMk id="7" creationId="{5F710845-E746-4E84-6AC8-8716278BD45D}"/>
          </ac:spMkLst>
        </pc:spChg>
        <pc:picChg chg="mod">
          <ac:chgData name="KALAIARASI S" userId="c07a6b7931b23189" providerId="LiveId" clId="{5E6F6D12-919A-4777-B26F-68C73D36973D}" dt="2022-08-17T06:10:57.028" v="1166" actId="1076"/>
          <ac:picMkLst>
            <pc:docMk/>
            <pc:sldMk cId="48970125" sldId="263"/>
            <ac:picMk id="2050" creationId="{9A6FCB6D-0024-3947-C021-18686C0CB9D8}"/>
          </ac:picMkLst>
        </pc:picChg>
      </pc:sldChg>
      <pc:sldChg chg="modSp mod">
        <pc:chgData name="KALAIARASI S" userId="c07a6b7931b23189" providerId="LiveId" clId="{5E6F6D12-919A-4777-B26F-68C73D36973D}" dt="2022-08-17T06:12:26.071" v="1175" actId="14100"/>
        <pc:sldMkLst>
          <pc:docMk/>
          <pc:sldMk cId="3653861387" sldId="264"/>
        </pc:sldMkLst>
        <pc:spChg chg="mod">
          <ac:chgData name="KALAIARASI S" userId="c07a6b7931b23189" providerId="LiveId" clId="{5E6F6D12-919A-4777-B26F-68C73D36973D}" dt="2022-08-17T06:12:26.071" v="1175" actId="14100"/>
          <ac:spMkLst>
            <pc:docMk/>
            <pc:sldMk cId="3653861387" sldId="264"/>
            <ac:spMk id="6" creationId="{8BF7952D-E78B-7E62-A55B-9BB28EC6EB63}"/>
          </ac:spMkLst>
        </pc:spChg>
        <pc:spChg chg="mod">
          <ac:chgData name="KALAIARASI S" userId="c07a6b7931b23189" providerId="LiveId" clId="{5E6F6D12-919A-4777-B26F-68C73D36973D}" dt="2022-08-17T06:12:04.565" v="1172" actId="20577"/>
          <ac:spMkLst>
            <pc:docMk/>
            <pc:sldMk cId="3653861387" sldId="264"/>
            <ac:spMk id="7" creationId="{DED0B7FD-3409-24DA-4C23-3B6CC8834F71}"/>
          </ac:spMkLst>
        </pc:spChg>
        <pc:picChg chg="mod">
          <ac:chgData name="KALAIARASI S" userId="c07a6b7931b23189" providerId="LiveId" clId="{5E6F6D12-919A-4777-B26F-68C73D36973D}" dt="2022-08-17T06:12:15.763" v="1174" actId="1076"/>
          <ac:picMkLst>
            <pc:docMk/>
            <pc:sldMk cId="3653861387" sldId="264"/>
            <ac:picMk id="3074" creationId="{BA8D35D2-FDA7-6258-CBCF-562CE238AC86}"/>
          </ac:picMkLst>
        </pc:picChg>
      </pc:sldChg>
      <pc:sldChg chg="addSp modSp del mod">
        <pc:chgData name="KALAIARASI S" userId="c07a6b7931b23189" providerId="LiveId" clId="{5E6F6D12-919A-4777-B26F-68C73D36973D}" dt="2022-08-17T02:15:22.860" v="357" actId="2696"/>
        <pc:sldMkLst>
          <pc:docMk/>
          <pc:sldMk cId="4035035652" sldId="265"/>
        </pc:sldMkLst>
        <pc:spChg chg="mod">
          <ac:chgData name="KALAIARASI S" userId="c07a6b7931b23189" providerId="LiveId" clId="{5E6F6D12-919A-4777-B26F-68C73D36973D}" dt="2022-08-16T17:50:44.690" v="274" actId="1076"/>
          <ac:spMkLst>
            <pc:docMk/>
            <pc:sldMk cId="4035035652" sldId="265"/>
            <ac:spMk id="6" creationId="{4EDC0A3E-1B5B-EBC4-B8CC-3F5C591E8BD8}"/>
          </ac:spMkLst>
        </pc:spChg>
        <pc:picChg chg="add mod">
          <ac:chgData name="KALAIARASI S" userId="c07a6b7931b23189" providerId="LiveId" clId="{5E6F6D12-919A-4777-B26F-68C73D36973D}" dt="2022-08-16T17:50:46.890" v="275" actId="1076"/>
          <ac:picMkLst>
            <pc:docMk/>
            <pc:sldMk cId="4035035652" sldId="265"/>
            <ac:picMk id="5" creationId="{C0852FDF-9936-71E1-F167-99D12392B1D1}"/>
          </ac:picMkLst>
        </pc:picChg>
      </pc:sldChg>
      <pc:sldChg chg="del">
        <pc:chgData name="KALAIARASI S" userId="c07a6b7931b23189" providerId="LiveId" clId="{5E6F6D12-919A-4777-B26F-68C73D36973D}" dt="2022-08-17T02:15:12.427" v="356" actId="2696"/>
        <pc:sldMkLst>
          <pc:docMk/>
          <pc:sldMk cId="1313183168" sldId="266"/>
        </pc:sldMkLst>
      </pc:sldChg>
      <pc:sldChg chg="addSp delSp modSp mod ord">
        <pc:chgData name="KALAIARASI S" userId="c07a6b7931b23189" providerId="LiveId" clId="{5E6F6D12-919A-4777-B26F-68C73D36973D}" dt="2022-08-17T06:19:29.907" v="1226" actId="20577"/>
        <pc:sldMkLst>
          <pc:docMk/>
          <pc:sldMk cId="3298487167" sldId="267"/>
        </pc:sldMkLst>
        <pc:spChg chg="mod">
          <ac:chgData name="KALAIARASI S" userId="c07a6b7931b23189" providerId="LiveId" clId="{5E6F6D12-919A-4777-B26F-68C73D36973D}" dt="2022-08-17T06:15:08.610" v="1183" actId="1076"/>
          <ac:spMkLst>
            <pc:docMk/>
            <pc:sldMk cId="3298487167" sldId="267"/>
            <ac:spMk id="3" creationId="{B7C0A68D-D755-C538-FE99-47B5324B0721}"/>
          </ac:spMkLst>
        </pc:spChg>
        <pc:spChg chg="del">
          <ac:chgData name="KALAIARASI S" userId="c07a6b7931b23189" providerId="LiveId" clId="{5E6F6D12-919A-4777-B26F-68C73D36973D}" dt="2022-08-16T17:25:14.609" v="57" actId="478"/>
          <ac:spMkLst>
            <pc:docMk/>
            <pc:sldMk cId="3298487167" sldId="267"/>
            <ac:spMk id="5" creationId="{511616F8-C1A4-0DE6-50DF-75DEDC104367}"/>
          </ac:spMkLst>
        </pc:spChg>
        <pc:spChg chg="mod">
          <ac:chgData name="KALAIARASI S" userId="c07a6b7931b23189" providerId="LiveId" clId="{5E6F6D12-919A-4777-B26F-68C73D36973D}" dt="2022-08-17T06:19:29.907" v="1226" actId="20577"/>
          <ac:spMkLst>
            <pc:docMk/>
            <pc:sldMk cId="3298487167" sldId="267"/>
            <ac:spMk id="6" creationId="{9C223D11-E300-E83F-98CA-0A3B8D472486}"/>
          </ac:spMkLst>
        </pc:spChg>
        <pc:spChg chg="add mod">
          <ac:chgData name="KALAIARASI S" userId="c07a6b7931b23189" providerId="LiveId" clId="{5E6F6D12-919A-4777-B26F-68C73D36973D}" dt="2022-08-17T06:15:50.324" v="1186" actId="1076"/>
          <ac:spMkLst>
            <pc:docMk/>
            <pc:sldMk cId="3298487167" sldId="267"/>
            <ac:spMk id="7" creationId="{4D1CCED4-D78D-C75E-B056-C7BC9F79A8A6}"/>
          </ac:spMkLst>
        </pc:spChg>
        <pc:picChg chg="add del mod">
          <ac:chgData name="KALAIARASI S" userId="c07a6b7931b23189" providerId="LiveId" clId="{5E6F6D12-919A-4777-B26F-68C73D36973D}" dt="2022-08-16T17:38:59.221" v="124" actId="478"/>
          <ac:picMkLst>
            <pc:docMk/>
            <pc:sldMk cId="3298487167" sldId="267"/>
            <ac:picMk id="2050" creationId="{3E3B1153-41F1-5474-1DFF-D659DA83C1D8}"/>
          </ac:picMkLst>
        </pc:picChg>
        <pc:picChg chg="add del mod">
          <ac:chgData name="KALAIARASI S" userId="c07a6b7931b23189" providerId="LiveId" clId="{5E6F6D12-919A-4777-B26F-68C73D36973D}" dt="2022-08-16T17:38:59.221" v="124" actId="478"/>
          <ac:picMkLst>
            <pc:docMk/>
            <pc:sldMk cId="3298487167" sldId="267"/>
            <ac:picMk id="2052" creationId="{4A61861D-48F5-729B-2FBB-532C106D4EF2}"/>
          </ac:picMkLst>
        </pc:picChg>
        <pc:picChg chg="add mod">
          <ac:chgData name="KALAIARASI S" userId="c07a6b7931b23189" providerId="LiveId" clId="{5E6F6D12-919A-4777-B26F-68C73D36973D}" dt="2022-08-17T06:16:10.642" v="1188" actId="14100"/>
          <ac:picMkLst>
            <pc:docMk/>
            <pc:sldMk cId="3298487167" sldId="267"/>
            <ac:picMk id="2054" creationId="{CD50A78C-0371-C79B-A715-0A8BFF00BE11}"/>
          </ac:picMkLst>
        </pc:picChg>
      </pc:sldChg>
      <pc:sldChg chg="addSp delSp modSp mod ord">
        <pc:chgData name="KALAIARASI S" userId="c07a6b7931b23189" providerId="LiveId" clId="{5E6F6D12-919A-4777-B26F-68C73D36973D}" dt="2022-08-17T06:18:26.912" v="1203" actId="20577"/>
        <pc:sldMkLst>
          <pc:docMk/>
          <pc:sldMk cId="1258243055" sldId="268"/>
        </pc:sldMkLst>
        <pc:spChg chg="del">
          <ac:chgData name="KALAIARASI S" userId="c07a6b7931b23189" providerId="LiveId" clId="{5E6F6D12-919A-4777-B26F-68C73D36973D}" dt="2022-08-16T17:25:55.141" v="65" actId="478"/>
          <ac:spMkLst>
            <pc:docMk/>
            <pc:sldMk cId="1258243055" sldId="268"/>
            <ac:spMk id="5" creationId="{3B1B4F3F-AE5F-E80E-E68B-A7BD4E40FC0B}"/>
          </ac:spMkLst>
        </pc:spChg>
        <pc:spChg chg="mod">
          <ac:chgData name="KALAIARASI S" userId="c07a6b7931b23189" providerId="LiveId" clId="{5E6F6D12-919A-4777-B26F-68C73D36973D}" dt="2022-08-17T06:18:26.912" v="1203" actId="20577"/>
          <ac:spMkLst>
            <pc:docMk/>
            <pc:sldMk cId="1258243055" sldId="268"/>
            <ac:spMk id="6" creationId="{AE6CFD84-C6D3-884F-F745-6D1E8E0B3033}"/>
          </ac:spMkLst>
        </pc:spChg>
        <pc:spChg chg="add mod">
          <ac:chgData name="KALAIARASI S" userId="c07a6b7931b23189" providerId="LiveId" clId="{5E6F6D12-919A-4777-B26F-68C73D36973D}" dt="2022-08-17T06:17:21.701" v="1192" actId="947"/>
          <ac:spMkLst>
            <pc:docMk/>
            <pc:sldMk cId="1258243055" sldId="268"/>
            <ac:spMk id="7" creationId="{6B358702-76AF-5ECE-CE25-213C9271CF2D}"/>
          </ac:spMkLst>
        </pc:spChg>
        <pc:picChg chg="add mod">
          <ac:chgData name="KALAIARASI S" userId="c07a6b7931b23189" providerId="LiveId" clId="{5E6F6D12-919A-4777-B26F-68C73D36973D}" dt="2022-08-17T06:17:51.342" v="1197" actId="1076"/>
          <ac:picMkLst>
            <pc:docMk/>
            <pc:sldMk cId="1258243055" sldId="268"/>
            <ac:picMk id="3074" creationId="{364E9C9E-A749-2D7B-3763-BE165ECEC97F}"/>
          </ac:picMkLst>
        </pc:picChg>
      </pc:sldChg>
      <pc:sldChg chg="addSp modSp mod ord">
        <pc:chgData name="KALAIARASI S" userId="c07a6b7931b23189" providerId="LiveId" clId="{5E6F6D12-919A-4777-B26F-68C73D36973D}" dt="2022-08-17T06:25:47.219" v="1306" actId="20577"/>
        <pc:sldMkLst>
          <pc:docMk/>
          <pc:sldMk cId="3468888094" sldId="269"/>
        </pc:sldMkLst>
        <pc:spChg chg="mod">
          <ac:chgData name="KALAIARASI S" userId="c07a6b7931b23189" providerId="LiveId" clId="{5E6F6D12-919A-4777-B26F-68C73D36973D}" dt="2022-08-17T06:25:47.219" v="1306" actId="20577"/>
          <ac:spMkLst>
            <pc:docMk/>
            <pc:sldMk cId="3468888094" sldId="269"/>
            <ac:spMk id="6" creationId="{306924F0-3F96-A455-434B-A6C8B408E985}"/>
          </ac:spMkLst>
        </pc:spChg>
        <pc:spChg chg="mod">
          <ac:chgData name="KALAIARASI S" userId="c07a6b7931b23189" providerId="LiveId" clId="{5E6F6D12-919A-4777-B26F-68C73D36973D}" dt="2022-08-17T06:21:07.302" v="1271" actId="947"/>
          <ac:spMkLst>
            <pc:docMk/>
            <pc:sldMk cId="3468888094" sldId="269"/>
            <ac:spMk id="7" creationId="{4699271C-BA37-043D-8D4B-7C9CF8C3A1DB}"/>
          </ac:spMkLst>
        </pc:spChg>
        <pc:picChg chg="add mod">
          <ac:chgData name="KALAIARASI S" userId="c07a6b7931b23189" providerId="LiveId" clId="{5E6F6D12-919A-4777-B26F-68C73D36973D}" dt="2022-08-16T17:32:14.601" v="88" actId="1076"/>
          <ac:picMkLst>
            <pc:docMk/>
            <pc:sldMk cId="3468888094" sldId="269"/>
            <ac:picMk id="1026" creationId="{253ED562-7ECA-AAC5-FFAF-8B68B2FA0484}"/>
          </ac:picMkLst>
        </pc:picChg>
      </pc:sldChg>
      <pc:sldChg chg="addSp delSp modSp mod ord">
        <pc:chgData name="KALAIARASI S" userId="c07a6b7931b23189" providerId="LiveId" clId="{5E6F6D12-919A-4777-B26F-68C73D36973D}" dt="2022-08-17T06:26:35.882" v="1312" actId="14100"/>
        <pc:sldMkLst>
          <pc:docMk/>
          <pc:sldMk cId="2416358503" sldId="270"/>
        </pc:sldMkLst>
        <pc:spChg chg="del">
          <ac:chgData name="KALAIARASI S" userId="c07a6b7931b23189" providerId="LiveId" clId="{5E6F6D12-919A-4777-B26F-68C73D36973D}" dt="2022-08-16T17:26:30.101" v="68" actId="478"/>
          <ac:spMkLst>
            <pc:docMk/>
            <pc:sldMk cId="2416358503" sldId="270"/>
            <ac:spMk id="5" creationId="{E6765194-2ECA-8F14-7DAF-989095EEB781}"/>
          </ac:spMkLst>
        </pc:spChg>
        <pc:spChg chg="mod">
          <ac:chgData name="KALAIARASI S" userId="c07a6b7931b23189" providerId="LiveId" clId="{5E6F6D12-919A-4777-B26F-68C73D36973D}" dt="2022-08-16T17:46:27.974" v="256" actId="1076"/>
          <ac:spMkLst>
            <pc:docMk/>
            <pc:sldMk cId="2416358503" sldId="270"/>
            <ac:spMk id="6" creationId="{B5DBBBA7-612F-C722-6229-4AE93A79C5B1}"/>
          </ac:spMkLst>
        </pc:spChg>
        <pc:spChg chg="add mod">
          <ac:chgData name="KALAIARASI S" userId="c07a6b7931b23189" providerId="LiveId" clId="{5E6F6D12-919A-4777-B26F-68C73D36973D}" dt="2022-08-17T06:26:19.542" v="1308" actId="947"/>
          <ac:spMkLst>
            <pc:docMk/>
            <pc:sldMk cId="2416358503" sldId="270"/>
            <ac:spMk id="7" creationId="{E41E4CEB-F3B8-90B3-48B2-69C5A3B25DB8}"/>
          </ac:spMkLst>
        </pc:spChg>
        <pc:spChg chg="add del mod">
          <ac:chgData name="KALAIARASI S" userId="c07a6b7931b23189" providerId="LiveId" clId="{5E6F6D12-919A-4777-B26F-68C73D36973D}" dt="2022-08-16T17:44:32.059" v="240" actId="478"/>
          <ac:spMkLst>
            <pc:docMk/>
            <pc:sldMk cId="2416358503" sldId="270"/>
            <ac:spMk id="9" creationId="{35125407-F71F-9187-AEF5-413795205673}"/>
          </ac:spMkLst>
        </pc:spChg>
        <pc:picChg chg="add mod">
          <ac:chgData name="KALAIARASI S" userId="c07a6b7931b23189" providerId="LiveId" clId="{5E6F6D12-919A-4777-B26F-68C73D36973D}" dt="2022-08-17T06:26:22.740" v="1309" actId="1076"/>
          <ac:picMkLst>
            <pc:docMk/>
            <pc:sldMk cId="2416358503" sldId="270"/>
            <ac:picMk id="4098" creationId="{CD8BA2D0-5BDD-C2EB-923E-C98996CBBB23}"/>
          </ac:picMkLst>
        </pc:picChg>
        <pc:picChg chg="add mod">
          <ac:chgData name="KALAIARASI S" userId="c07a6b7931b23189" providerId="LiveId" clId="{5E6F6D12-919A-4777-B26F-68C73D36973D}" dt="2022-08-17T06:26:35.882" v="1312" actId="14100"/>
          <ac:picMkLst>
            <pc:docMk/>
            <pc:sldMk cId="2416358503" sldId="270"/>
            <ac:picMk id="4100" creationId="{44086D10-02F6-465F-DD89-76955114C53C}"/>
          </ac:picMkLst>
        </pc:picChg>
      </pc:sldChg>
      <pc:sldChg chg="modSp mod ord">
        <pc:chgData name="KALAIARASI S" userId="c07a6b7931b23189" providerId="LiveId" clId="{5E6F6D12-919A-4777-B26F-68C73D36973D}" dt="2022-08-17T06:20:45.224" v="1269" actId="20577"/>
        <pc:sldMkLst>
          <pc:docMk/>
          <pc:sldMk cId="2157846629" sldId="271"/>
        </pc:sldMkLst>
        <pc:spChg chg="mod">
          <ac:chgData name="KALAIARASI S" userId="c07a6b7931b23189" providerId="LiveId" clId="{5E6F6D12-919A-4777-B26F-68C73D36973D}" dt="2022-08-17T06:20:45.224" v="1269" actId="20577"/>
          <ac:spMkLst>
            <pc:docMk/>
            <pc:sldMk cId="2157846629" sldId="271"/>
            <ac:spMk id="6" creationId="{687628FF-4C6F-CA02-57EC-519FE1C4B3B3}"/>
          </ac:spMkLst>
        </pc:spChg>
        <pc:spChg chg="mod">
          <ac:chgData name="KALAIARASI S" userId="c07a6b7931b23189" providerId="LiveId" clId="{5E6F6D12-919A-4777-B26F-68C73D36973D}" dt="2022-08-17T06:13:55.199" v="1181" actId="947"/>
          <ac:spMkLst>
            <pc:docMk/>
            <pc:sldMk cId="2157846629" sldId="271"/>
            <ac:spMk id="7" creationId="{A1B6D6EB-9743-DFC0-E2BC-27E4F652D444}"/>
          </ac:spMkLst>
        </pc:spChg>
        <pc:picChg chg="mod">
          <ac:chgData name="KALAIARASI S" userId="c07a6b7931b23189" providerId="LiveId" clId="{5E6F6D12-919A-4777-B26F-68C73D36973D}" dt="2022-08-17T06:14:07.460" v="1182" actId="1076"/>
          <ac:picMkLst>
            <pc:docMk/>
            <pc:sldMk cId="2157846629" sldId="271"/>
            <ac:picMk id="10" creationId="{C85EC9AA-447F-F340-0AD4-ED35E2287EE8}"/>
          </ac:picMkLst>
        </pc:picChg>
      </pc:sldChg>
      <pc:sldChg chg="modSp mod modTransition">
        <pc:chgData name="KALAIARASI S" userId="c07a6b7931b23189" providerId="LiveId" clId="{5E6F6D12-919A-4777-B26F-68C73D36973D}" dt="2022-08-17T06:08:10.945" v="1105" actId="1076"/>
        <pc:sldMkLst>
          <pc:docMk/>
          <pc:sldMk cId="3020232261" sldId="272"/>
        </pc:sldMkLst>
        <pc:spChg chg="mod">
          <ac:chgData name="KALAIARASI S" userId="c07a6b7931b23189" providerId="LiveId" clId="{5E6F6D12-919A-4777-B26F-68C73D36973D}" dt="2022-08-17T06:08:10.945" v="1105" actId="1076"/>
          <ac:spMkLst>
            <pc:docMk/>
            <pc:sldMk cId="3020232261" sldId="272"/>
            <ac:spMk id="7" creationId="{0B03C5CB-83B2-0E57-DA1F-BB4D04E3595C}"/>
          </ac:spMkLst>
        </pc:spChg>
      </pc:sldChg>
      <pc:sldChg chg="addSp modSp mod">
        <pc:chgData name="KALAIARASI S" userId="c07a6b7931b23189" providerId="LiveId" clId="{5E6F6D12-919A-4777-B26F-68C73D36973D}" dt="2022-08-17T06:30:53.088" v="1333" actId="1076"/>
        <pc:sldMkLst>
          <pc:docMk/>
          <pc:sldMk cId="3673607382" sldId="273"/>
        </pc:sldMkLst>
        <pc:spChg chg="mod">
          <ac:chgData name="KALAIARASI S" userId="c07a6b7931b23189" providerId="LiveId" clId="{5E6F6D12-919A-4777-B26F-68C73D36973D}" dt="2022-08-17T06:28:39.572" v="1317"/>
          <ac:spMkLst>
            <pc:docMk/>
            <pc:sldMk cId="3673607382" sldId="273"/>
            <ac:spMk id="3" creationId="{D2E046EC-244F-0960-1047-83A286444BE1}"/>
          </ac:spMkLst>
        </pc:spChg>
        <pc:spChg chg="mod">
          <ac:chgData name="KALAIARASI S" userId="c07a6b7931b23189" providerId="LiveId" clId="{5E6F6D12-919A-4777-B26F-68C73D36973D}" dt="2022-08-17T06:28:39.572" v="1317"/>
          <ac:spMkLst>
            <pc:docMk/>
            <pc:sldMk cId="3673607382" sldId="273"/>
            <ac:spMk id="4" creationId="{565E4DE8-D69B-2DBA-AE46-B42CAAF91427}"/>
          </ac:spMkLst>
        </pc:spChg>
        <pc:spChg chg="mod">
          <ac:chgData name="KALAIARASI S" userId="c07a6b7931b23189" providerId="LiveId" clId="{5E6F6D12-919A-4777-B26F-68C73D36973D}" dt="2022-08-17T06:28:39.572" v="1317"/>
          <ac:spMkLst>
            <pc:docMk/>
            <pc:sldMk cId="3673607382" sldId="273"/>
            <ac:spMk id="6" creationId="{40ABE356-7023-9BDA-7F41-B962F9BAA3D6}"/>
          </ac:spMkLst>
        </pc:spChg>
        <pc:spChg chg="mod">
          <ac:chgData name="KALAIARASI S" userId="c07a6b7931b23189" providerId="LiveId" clId="{5E6F6D12-919A-4777-B26F-68C73D36973D}" dt="2022-08-17T06:30:34.232" v="1331" actId="115"/>
          <ac:spMkLst>
            <pc:docMk/>
            <pc:sldMk cId="3673607382" sldId="273"/>
            <ac:spMk id="7" creationId="{A93112CB-3AC3-8AEF-C2BE-31F0906AD582}"/>
          </ac:spMkLst>
        </pc:spChg>
        <pc:spChg chg="mod">
          <ac:chgData name="KALAIARASI S" userId="c07a6b7931b23189" providerId="LiveId" clId="{5E6F6D12-919A-4777-B26F-68C73D36973D}" dt="2022-08-17T06:30:53.088" v="1333" actId="1076"/>
          <ac:spMkLst>
            <pc:docMk/>
            <pc:sldMk cId="3673607382" sldId="273"/>
            <ac:spMk id="8" creationId="{A136228D-5198-D1AB-C926-CD7A07CFAE56}"/>
          </ac:spMkLst>
        </pc:spChg>
        <pc:spChg chg="mod">
          <ac:chgData name="KALAIARASI S" userId="c07a6b7931b23189" providerId="LiveId" clId="{5E6F6D12-919A-4777-B26F-68C73D36973D}" dt="2022-08-17T06:30:23.565" v="1330" actId="947"/>
          <ac:spMkLst>
            <pc:docMk/>
            <pc:sldMk cId="3673607382" sldId="273"/>
            <ac:spMk id="10" creationId="{3EA14D69-EAEB-61E0-60BA-A7B3FFBAC605}"/>
          </ac:spMkLst>
        </pc:spChg>
        <pc:grpChg chg="add mod">
          <ac:chgData name="KALAIARASI S" userId="c07a6b7931b23189" providerId="LiveId" clId="{5E6F6D12-919A-4777-B26F-68C73D36973D}" dt="2022-08-17T06:28:39.572" v="1317"/>
          <ac:grpSpMkLst>
            <pc:docMk/>
            <pc:sldMk cId="3673607382" sldId="273"/>
            <ac:grpSpMk id="2" creationId="{2145F704-0B01-935C-02CA-52393641E547}"/>
          </ac:grpSpMkLst>
        </pc:grpChg>
      </pc:sldChg>
      <pc:sldChg chg="delSp modSp mod">
        <pc:chgData name="KALAIARASI S" userId="c07a6b7931b23189" providerId="LiveId" clId="{5E6F6D12-919A-4777-B26F-68C73D36973D}" dt="2022-08-17T08:16:08.327" v="1413" actId="947"/>
        <pc:sldMkLst>
          <pc:docMk/>
          <pc:sldMk cId="1441124274" sldId="274"/>
        </pc:sldMkLst>
        <pc:spChg chg="del">
          <ac:chgData name="KALAIARASI S" userId="c07a6b7931b23189" providerId="LiveId" clId="{5E6F6D12-919A-4777-B26F-68C73D36973D}" dt="2022-08-17T06:31:43.998" v="1337" actId="478"/>
          <ac:spMkLst>
            <pc:docMk/>
            <pc:sldMk cId="1441124274" sldId="274"/>
            <ac:spMk id="5" creationId="{686940D0-8217-25AA-B802-80D8B507DA38}"/>
          </ac:spMkLst>
        </pc:spChg>
        <pc:spChg chg="mod">
          <ac:chgData name="KALAIARASI S" userId="c07a6b7931b23189" providerId="LiveId" clId="{5E6F6D12-919A-4777-B26F-68C73D36973D}" dt="2022-08-17T08:16:08.327" v="1413" actId="947"/>
          <ac:spMkLst>
            <pc:docMk/>
            <pc:sldMk cId="1441124274" sldId="274"/>
            <ac:spMk id="6" creationId="{41A09EFF-924B-0AAB-F839-BAEA8BF5CBD2}"/>
          </ac:spMkLst>
        </pc:spChg>
        <pc:spChg chg="mod">
          <ac:chgData name="KALAIARASI S" userId="c07a6b7931b23189" providerId="LiveId" clId="{5E6F6D12-919A-4777-B26F-68C73D36973D}" dt="2022-08-17T06:31:34.395" v="1335" actId="14100"/>
          <ac:spMkLst>
            <pc:docMk/>
            <pc:sldMk cId="1441124274" sldId="274"/>
            <ac:spMk id="8" creationId="{A789AA8E-80C7-289F-EFC4-FC428CCCF36F}"/>
          </ac:spMkLst>
        </pc:spChg>
      </pc:sldChg>
      <pc:sldChg chg="modSp mod modTransition">
        <pc:chgData name="KALAIARASI S" userId="c07a6b7931b23189" providerId="LiveId" clId="{5E6F6D12-919A-4777-B26F-68C73D36973D}" dt="2022-08-17T05:59:54.428" v="1017" actId="14100"/>
        <pc:sldMkLst>
          <pc:docMk/>
          <pc:sldMk cId="1099502915" sldId="275"/>
        </pc:sldMkLst>
        <pc:spChg chg="mod">
          <ac:chgData name="KALAIARASI S" userId="c07a6b7931b23189" providerId="LiveId" clId="{5E6F6D12-919A-4777-B26F-68C73D36973D}" dt="2022-08-17T05:59:54.428" v="1017" actId="14100"/>
          <ac:spMkLst>
            <pc:docMk/>
            <pc:sldMk cId="1099502915" sldId="275"/>
            <ac:spMk id="2" creationId="{AE0B1771-CA96-5E7B-FC9C-8255B2876C1A}"/>
          </ac:spMkLst>
        </pc:spChg>
        <pc:picChg chg="mod">
          <ac:chgData name="KALAIARASI S" userId="c07a6b7931b23189" providerId="LiveId" clId="{5E6F6D12-919A-4777-B26F-68C73D36973D}" dt="2022-08-17T05:28:04.728" v="928" actId="14100"/>
          <ac:picMkLst>
            <pc:docMk/>
            <pc:sldMk cId="1099502915" sldId="275"/>
            <ac:picMk id="4" creationId="{3092113C-A9C4-FBFF-0BC5-A674AD119BA8}"/>
          </ac:picMkLst>
        </pc:picChg>
      </pc:sldChg>
      <pc:sldChg chg="addSp delSp modSp new mod modClrScheme chgLayout">
        <pc:chgData name="KALAIARASI S" userId="c07a6b7931b23189" providerId="LiveId" clId="{5E6F6D12-919A-4777-B26F-68C73D36973D}" dt="2022-08-17T08:38:31.480" v="1497" actId="20577"/>
        <pc:sldMkLst>
          <pc:docMk/>
          <pc:sldMk cId="2351748588" sldId="276"/>
        </pc:sldMkLst>
        <pc:spChg chg="mod ord">
          <ac:chgData name="KALAIARASI S" userId="c07a6b7931b23189" providerId="LiveId" clId="{5E6F6D12-919A-4777-B26F-68C73D36973D}" dt="2022-08-17T08:24:40.798" v="1478" actId="207"/>
          <ac:spMkLst>
            <pc:docMk/>
            <pc:sldMk cId="2351748588" sldId="276"/>
            <ac:spMk id="2" creationId="{C76D053E-0758-7C52-9FC2-5738B5E4665D}"/>
          </ac:spMkLst>
        </pc:spChg>
        <pc:spChg chg="del">
          <ac:chgData name="KALAIARASI S" userId="c07a6b7931b23189" providerId="LiveId" clId="{5E6F6D12-919A-4777-B26F-68C73D36973D}" dt="2022-08-17T03:47:01.057" v="487"/>
          <ac:spMkLst>
            <pc:docMk/>
            <pc:sldMk cId="2351748588" sldId="276"/>
            <ac:spMk id="3" creationId="{5DC225A8-1AFC-C65A-F3A2-289C5898A988}"/>
          </ac:spMkLst>
        </pc:spChg>
        <pc:spChg chg="add mod">
          <ac:chgData name="KALAIARASI S" userId="c07a6b7931b23189" providerId="LiveId" clId="{5E6F6D12-919A-4777-B26F-68C73D36973D}" dt="2022-08-17T08:38:31.480" v="1497" actId="20577"/>
          <ac:spMkLst>
            <pc:docMk/>
            <pc:sldMk cId="2351748588" sldId="276"/>
            <ac:spMk id="3" creationId="{951A1177-727C-A96A-4DFD-4DC79DC9A9FB}"/>
          </ac:spMkLst>
        </pc:spChg>
        <pc:spChg chg="add del mod">
          <ac:chgData name="KALAIARASI S" userId="c07a6b7931b23189" providerId="LiveId" clId="{5E6F6D12-919A-4777-B26F-68C73D36973D}" dt="2022-08-17T03:53:27.499" v="711" actId="478"/>
          <ac:spMkLst>
            <pc:docMk/>
            <pc:sldMk cId="2351748588" sldId="276"/>
            <ac:spMk id="4" creationId="{7AED085A-A20F-1BD8-95F6-2AD98D9D961E}"/>
          </ac:spMkLst>
        </pc:spChg>
        <pc:spChg chg="add del mod ord">
          <ac:chgData name="KALAIARASI S" userId="c07a6b7931b23189" providerId="LiveId" clId="{5E6F6D12-919A-4777-B26F-68C73D36973D}" dt="2022-08-17T08:20:50.618" v="1460" actId="700"/>
          <ac:spMkLst>
            <pc:docMk/>
            <pc:sldMk cId="2351748588" sldId="276"/>
            <ac:spMk id="4" creationId="{DC843AAD-5521-8C01-912A-9114B563B7B8}"/>
          </ac:spMkLst>
        </pc:spChg>
        <pc:spChg chg="add del mod ord">
          <ac:chgData name="KALAIARASI S" userId="c07a6b7931b23189" providerId="LiveId" clId="{5E6F6D12-919A-4777-B26F-68C73D36973D}" dt="2022-08-17T08:21:13.541" v="1466" actId="478"/>
          <ac:spMkLst>
            <pc:docMk/>
            <pc:sldMk cId="2351748588" sldId="276"/>
            <ac:spMk id="5" creationId="{7E8A9AAC-56FB-4EB6-FCA9-C066E9945319}"/>
          </ac:spMkLst>
        </pc:spChg>
        <pc:spChg chg="add del mod">
          <ac:chgData name="KALAIARASI S" userId="c07a6b7931b23189" providerId="LiveId" clId="{5E6F6D12-919A-4777-B26F-68C73D36973D}" dt="2022-08-17T03:53:31.871" v="713" actId="478"/>
          <ac:spMkLst>
            <pc:docMk/>
            <pc:sldMk cId="2351748588" sldId="276"/>
            <ac:spMk id="6" creationId="{7BE9028B-2D08-2ACE-E3FE-60F10666A639}"/>
          </ac:spMkLst>
        </pc:spChg>
        <pc:spChg chg="add del mod">
          <ac:chgData name="KALAIARASI S" userId="c07a6b7931b23189" providerId="LiveId" clId="{5E6F6D12-919A-4777-B26F-68C73D36973D}" dt="2022-08-17T08:19:14.209" v="1447" actId="478"/>
          <ac:spMkLst>
            <pc:docMk/>
            <pc:sldMk cId="2351748588" sldId="276"/>
            <ac:spMk id="8" creationId="{CF254D91-6558-4296-5A38-D3AF332CC791}"/>
          </ac:spMkLst>
        </pc:spChg>
        <pc:spChg chg="add mod">
          <ac:chgData name="KALAIARASI S" userId="c07a6b7931b23189" providerId="LiveId" clId="{5E6F6D12-919A-4777-B26F-68C73D36973D}" dt="2022-08-17T04:31:55.266" v="895" actId="1076"/>
          <ac:spMkLst>
            <pc:docMk/>
            <pc:sldMk cId="2351748588" sldId="276"/>
            <ac:spMk id="17" creationId="{116A7D89-ECED-8717-8B0B-E1A08BD1EF18}"/>
          </ac:spMkLst>
        </pc:spChg>
        <pc:picChg chg="add mod">
          <ac:chgData name="KALAIARASI S" userId="c07a6b7931b23189" providerId="LiveId" clId="{5E6F6D12-919A-4777-B26F-68C73D36973D}" dt="2022-08-17T08:23:42.497" v="1474" actId="1076"/>
          <ac:picMkLst>
            <pc:docMk/>
            <pc:sldMk cId="2351748588" sldId="276"/>
            <ac:picMk id="10" creationId="{C25587B5-DE78-4EC6-9F91-C9BDCE580845}"/>
          </ac:picMkLst>
        </pc:picChg>
        <pc:picChg chg="add del mod">
          <ac:chgData name="KALAIARASI S" userId="c07a6b7931b23189" providerId="LiveId" clId="{5E6F6D12-919A-4777-B26F-68C73D36973D}" dt="2022-08-17T04:00:19.579" v="732" actId="478"/>
          <ac:picMkLst>
            <pc:docMk/>
            <pc:sldMk cId="2351748588" sldId="276"/>
            <ac:picMk id="12" creationId="{72308F97-4B56-E1B4-D611-4A2875433CE1}"/>
          </ac:picMkLst>
        </pc:picChg>
        <pc:picChg chg="add mod modCrop">
          <ac:chgData name="KALAIARASI S" userId="c07a6b7931b23189" providerId="LiveId" clId="{5E6F6D12-919A-4777-B26F-68C73D36973D}" dt="2022-08-17T08:21:41.223" v="1471" actId="732"/>
          <ac:picMkLst>
            <pc:docMk/>
            <pc:sldMk cId="2351748588" sldId="276"/>
            <ac:picMk id="14" creationId="{726FE5F0-745E-6D46-E5CF-3764388867BC}"/>
          </ac:picMkLst>
        </pc:picChg>
        <pc:cxnChg chg="add mod">
          <ac:chgData name="KALAIARASI S" userId="c07a6b7931b23189" providerId="LiveId" clId="{5E6F6D12-919A-4777-B26F-68C73D36973D}" dt="2022-08-17T08:28:52.947" v="1496" actId="14100"/>
          <ac:cxnSpMkLst>
            <pc:docMk/>
            <pc:sldMk cId="2351748588" sldId="276"/>
            <ac:cxnSpMk id="16" creationId="{4707B7FA-9770-A8C7-F7E0-0E6C4DAB6C54}"/>
          </ac:cxnSpMkLst>
        </pc:cxnChg>
      </pc:sldChg>
      <pc:sldChg chg="addSp delSp modSp new mod setBg">
        <pc:chgData name="KALAIARASI S" userId="c07a6b7931b23189" providerId="LiveId" clId="{5E6F6D12-919A-4777-B26F-68C73D36973D}" dt="2022-08-17T04:19:36.650" v="836" actId="20577"/>
        <pc:sldMkLst>
          <pc:docMk/>
          <pc:sldMk cId="4289193172" sldId="277"/>
        </pc:sldMkLst>
        <pc:spChg chg="del">
          <ac:chgData name="KALAIARASI S" userId="c07a6b7931b23189" providerId="LiveId" clId="{5E6F6D12-919A-4777-B26F-68C73D36973D}" dt="2022-08-17T04:01:48.832" v="741" actId="478"/>
          <ac:spMkLst>
            <pc:docMk/>
            <pc:sldMk cId="4289193172" sldId="277"/>
            <ac:spMk id="2" creationId="{A3B2724F-E47E-BC74-5125-CE33C9D60E6D}"/>
          </ac:spMkLst>
        </pc:spChg>
        <pc:spChg chg="del">
          <ac:chgData name="KALAIARASI S" userId="c07a6b7931b23189" providerId="LiveId" clId="{5E6F6D12-919A-4777-B26F-68C73D36973D}" dt="2022-08-17T04:07:15.019" v="756" actId="478"/>
          <ac:spMkLst>
            <pc:docMk/>
            <pc:sldMk cId="4289193172" sldId="277"/>
            <ac:spMk id="3" creationId="{7924C3E9-E5FC-462B-FC7A-26914E171BC6}"/>
          </ac:spMkLst>
        </pc:spChg>
        <pc:spChg chg="add mod">
          <ac:chgData name="KALAIARASI S" userId="c07a6b7931b23189" providerId="LiveId" clId="{5E6F6D12-919A-4777-B26F-68C73D36973D}" dt="2022-08-17T04:11:19.256" v="780" actId="1076"/>
          <ac:spMkLst>
            <pc:docMk/>
            <pc:sldMk cId="4289193172" sldId="277"/>
            <ac:spMk id="11" creationId="{545649C7-AE2E-82E6-061E-ED165854E30A}"/>
          </ac:spMkLst>
        </pc:spChg>
        <pc:spChg chg="add mod">
          <ac:chgData name="KALAIARASI S" userId="c07a6b7931b23189" providerId="LiveId" clId="{5E6F6D12-919A-4777-B26F-68C73D36973D}" dt="2022-08-17T04:12:46.151" v="787" actId="1076"/>
          <ac:spMkLst>
            <pc:docMk/>
            <pc:sldMk cId="4289193172" sldId="277"/>
            <ac:spMk id="18" creationId="{4778C3E5-B432-D227-5640-B1F5068C969D}"/>
          </ac:spMkLst>
        </pc:spChg>
        <pc:spChg chg="add mod">
          <ac:chgData name="KALAIARASI S" userId="c07a6b7931b23189" providerId="LiveId" clId="{5E6F6D12-919A-4777-B26F-68C73D36973D}" dt="2022-08-17T04:14:21.297" v="806" actId="20577"/>
          <ac:spMkLst>
            <pc:docMk/>
            <pc:sldMk cId="4289193172" sldId="277"/>
            <ac:spMk id="22" creationId="{09CEE241-8DF3-C7E3-D848-E0F98EA84D2D}"/>
          </ac:spMkLst>
        </pc:spChg>
        <pc:spChg chg="add mod">
          <ac:chgData name="KALAIARASI S" userId="c07a6b7931b23189" providerId="LiveId" clId="{5E6F6D12-919A-4777-B26F-68C73D36973D}" dt="2022-08-17T04:19:36.650" v="836" actId="20577"/>
          <ac:spMkLst>
            <pc:docMk/>
            <pc:sldMk cId="4289193172" sldId="277"/>
            <ac:spMk id="23" creationId="{05C08FB1-9C9A-CCAE-0E76-957120D762A8}"/>
          </ac:spMkLst>
        </pc:spChg>
        <pc:spChg chg="add mod">
          <ac:chgData name="KALAIARASI S" userId="c07a6b7931b23189" providerId="LiveId" clId="{5E6F6D12-919A-4777-B26F-68C73D36973D}" dt="2022-08-17T04:16:09.063" v="816"/>
          <ac:spMkLst>
            <pc:docMk/>
            <pc:sldMk cId="4289193172" sldId="277"/>
            <ac:spMk id="24" creationId="{2618462A-9BA4-12B3-3D52-F8C5B67D07EE}"/>
          </ac:spMkLst>
        </pc:spChg>
        <pc:spChg chg="add del mod">
          <ac:chgData name="KALAIARASI S" userId="c07a6b7931b23189" providerId="LiveId" clId="{5E6F6D12-919A-4777-B26F-68C73D36973D}" dt="2022-08-17T04:16:32.617" v="820" actId="11529"/>
          <ac:spMkLst>
            <pc:docMk/>
            <pc:sldMk cId="4289193172" sldId="277"/>
            <ac:spMk id="25" creationId="{B0717364-D50B-AC41-ED8B-ABF75D1EAA3E}"/>
          </ac:spMkLst>
        </pc:spChg>
        <pc:spChg chg="add mod">
          <ac:chgData name="KALAIARASI S" userId="c07a6b7931b23189" providerId="LiveId" clId="{5E6F6D12-919A-4777-B26F-68C73D36973D}" dt="2022-08-17T04:16:48.290" v="822"/>
          <ac:spMkLst>
            <pc:docMk/>
            <pc:sldMk cId="4289193172" sldId="277"/>
            <ac:spMk id="26" creationId="{0934D422-149A-14C5-3A03-08B8A0BD65B9}"/>
          </ac:spMkLst>
        </pc:spChg>
        <pc:spChg chg="add mod">
          <ac:chgData name="KALAIARASI S" userId="c07a6b7931b23189" providerId="LiveId" clId="{5E6F6D12-919A-4777-B26F-68C73D36973D}" dt="2022-08-17T04:19:07.377" v="826" actId="403"/>
          <ac:spMkLst>
            <pc:docMk/>
            <pc:sldMk cId="4289193172" sldId="277"/>
            <ac:spMk id="28" creationId="{72B06CBB-677E-DE32-72C1-FA3180347B3D}"/>
          </ac:spMkLst>
        </pc:spChg>
        <pc:picChg chg="add mod modCrop">
          <ac:chgData name="KALAIARASI S" userId="c07a6b7931b23189" providerId="LiveId" clId="{5E6F6D12-919A-4777-B26F-68C73D36973D}" dt="2022-08-17T04:07:23.411" v="757" actId="1076"/>
          <ac:picMkLst>
            <pc:docMk/>
            <pc:sldMk cId="4289193172" sldId="277"/>
            <ac:picMk id="5" creationId="{8F2DD080-BED0-F54F-E9F4-DC8EE481140A}"/>
          </ac:picMkLst>
        </pc:picChg>
        <pc:cxnChg chg="add del">
          <ac:chgData name="KALAIARASI S" userId="c07a6b7931b23189" providerId="LiveId" clId="{5E6F6D12-919A-4777-B26F-68C73D36973D}" dt="2022-08-17T04:07:54.125" v="759" actId="478"/>
          <ac:cxnSpMkLst>
            <pc:docMk/>
            <pc:sldMk cId="4289193172" sldId="277"/>
            <ac:cxnSpMk id="7" creationId="{3C293C19-46D2-BC51-564B-2E9B71995779}"/>
          </ac:cxnSpMkLst>
        </pc:cxnChg>
        <pc:cxnChg chg="add mod">
          <ac:chgData name="KALAIARASI S" userId="c07a6b7931b23189" providerId="LiveId" clId="{5E6F6D12-919A-4777-B26F-68C73D36973D}" dt="2022-08-17T04:11:09.265" v="779" actId="13822"/>
          <ac:cxnSpMkLst>
            <pc:docMk/>
            <pc:sldMk cId="4289193172" sldId="277"/>
            <ac:cxnSpMk id="9" creationId="{A3752371-C356-5C35-0589-8EC9F5907EEE}"/>
          </ac:cxnSpMkLst>
        </pc:cxnChg>
        <pc:cxnChg chg="add del mod">
          <ac:chgData name="KALAIARASI S" userId="c07a6b7931b23189" providerId="LiveId" clId="{5E6F6D12-919A-4777-B26F-68C73D36973D}" dt="2022-08-17T04:11:48.769" v="783" actId="478"/>
          <ac:cxnSpMkLst>
            <pc:docMk/>
            <pc:sldMk cId="4289193172" sldId="277"/>
            <ac:cxnSpMk id="13" creationId="{1C44E929-9636-6C48-CE83-0BC4B2471537}"/>
          </ac:cxnSpMkLst>
        </pc:cxnChg>
        <pc:cxnChg chg="add mod">
          <ac:chgData name="KALAIARASI S" userId="c07a6b7931b23189" providerId="LiveId" clId="{5E6F6D12-919A-4777-B26F-68C73D36973D}" dt="2022-08-17T04:12:04.573" v="785" actId="13822"/>
          <ac:cxnSpMkLst>
            <pc:docMk/>
            <pc:sldMk cId="4289193172" sldId="277"/>
            <ac:cxnSpMk id="16" creationId="{25F671E7-D272-2692-F1F3-BCF93A2FCD14}"/>
          </ac:cxnSpMkLst>
        </pc:cxnChg>
        <pc:cxnChg chg="add mod">
          <ac:chgData name="KALAIARASI S" userId="c07a6b7931b23189" providerId="LiveId" clId="{5E6F6D12-919A-4777-B26F-68C73D36973D}" dt="2022-08-17T04:13:12.176" v="789" actId="13822"/>
          <ac:cxnSpMkLst>
            <pc:docMk/>
            <pc:sldMk cId="4289193172" sldId="277"/>
            <ac:cxnSpMk id="20" creationId="{E13EAB5D-2258-D575-B9C6-9CB492CF3CB8}"/>
          </ac:cxnSpMkLst>
        </pc:cxnChg>
      </pc:sldChg>
      <pc:sldChg chg="addSp delSp modSp new mod setBg">
        <pc:chgData name="KALAIARASI S" userId="c07a6b7931b23189" providerId="LiveId" clId="{5E6F6D12-919A-4777-B26F-68C73D36973D}" dt="2022-08-17T04:29:09.443" v="877" actId="403"/>
        <pc:sldMkLst>
          <pc:docMk/>
          <pc:sldMk cId="373419591" sldId="278"/>
        </pc:sldMkLst>
        <pc:spChg chg="del">
          <ac:chgData name="KALAIARASI S" userId="c07a6b7931b23189" providerId="LiveId" clId="{5E6F6D12-919A-4777-B26F-68C73D36973D}" dt="2022-08-17T04:20:22.099" v="839" actId="478"/>
          <ac:spMkLst>
            <pc:docMk/>
            <pc:sldMk cId="373419591" sldId="278"/>
            <ac:spMk id="2" creationId="{306B20D7-DB46-7CD3-3455-B8D5370C2FCA}"/>
          </ac:spMkLst>
        </pc:spChg>
        <pc:spChg chg="del">
          <ac:chgData name="KALAIARASI S" userId="c07a6b7931b23189" providerId="LiveId" clId="{5E6F6D12-919A-4777-B26F-68C73D36973D}" dt="2022-08-17T04:20:16.365" v="838" actId="478"/>
          <ac:spMkLst>
            <pc:docMk/>
            <pc:sldMk cId="373419591" sldId="278"/>
            <ac:spMk id="3" creationId="{A2503574-EC4E-5365-1349-519EFC9793C1}"/>
          </ac:spMkLst>
        </pc:spChg>
        <pc:spChg chg="add mod">
          <ac:chgData name="KALAIARASI S" userId="c07a6b7931b23189" providerId="LiveId" clId="{5E6F6D12-919A-4777-B26F-68C73D36973D}" dt="2022-08-17T04:28:47.938" v="863" actId="14100"/>
          <ac:spMkLst>
            <pc:docMk/>
            <pc:sldMk cId="373419591" sldId="278"/>
            <ac:spMk id="9" creationId="{87936B14-6F91-4A51-59FD-2F318CA1BDEF}"/>
          </ac:spMkLst>
        </pc:spChg>
        <pc:spChg chg="add mod">
          <ac:chgData name="KALAIARASI S" userId="c07a6b7931b23189" providerId="LiveId" clId="{5E6F6D12-919A-4777-B26F-68C73D36973D}" dt="2022-08-17T04:29:09.443" v="877" actId="403"/>
          <ac:spMkLst>
            <pc:docMk/>
            <pc:sldMk cId="373419591" sldId="278"/>
            <ac:spMk id="11" creationId="{99BA409D-3137-7AE0-7C03-6193946A0955}"/>
          </ac:spMkLst>
        </pc:spChg>
        <pc:picChg chg="add mod">
          <ac:chgData name="KALAIARASI S" userId="c07a6b7931b23189" providerId="LiveId" clId="{5E6F6D12-919A-4777-B26F-68C73D36973D}" dt="2022-08-17T04:28:29.589" v="859" actId="1076"/>
          <ac:picMkLst>
            <pc:docMk/>
            <pc:sldMk cId="373419591" sldId="278"/>
            <ac:picMk id="5" creationId="{74A6DEA8-9C07-8E75-7BCE-245C68A9D227}"/>
          </ac:picMkLst>
        </pc:picChg>
        <pc:picChg chg="add mod">
          <ac:chgData name="KALAIARASI S" userId="c07a6b7931b23189" providerId="LiveId" clId="{5E6F6D12-919A-4777-B26F-68C73D36973D}" dt="2022-08-17T04:28:33.850" v="860" actId="1076"/>
          <ac:picMkLst>
            <pc:docMk/>
            <pc:sldMk cId="373419591" sldId="278"/>
            <ac:picMk id="7" creationId="{684A752E-0792-0D6B-46F8-6E25A96C4830}"/>
          </ac:picMkLst>
        </pc:picChg>
      </pc:sldChg>
      <pc:sldChg chg="addSp delSp modSp new mod modClrScheme chgLayout">
        <pc:chgData name="KALAIARASI S" userId="c07a6b7931b23189" providerId="LiveId" clId="{5E6F6D12-919A-4777-B26F-68C73D36973D}" dt="2022-08-17T05:22:10.610" v="922" actId="404"/>
        <pc:sldMkLst>
          <pc:docMk/>
          <pc:sldMk cId="2950406149" sldId="279"/>
        </pc:sldMkLst>
        <pc:spChg chg="del">
          <ac:chgData name="KALAIARASI S" userId="c07a6b7931b23189" providerId="LiveId" clId="{5E6F6D12-919A-4777-B26F-68C73D36973D}" dt="2022-08-17T04:33:32.891" v="901" actId="478"/>
          <ac:spMkLst>
            <pc:docMk/>
            <pc:sldMk cId="2950406149" sldId="279"/>
            <ac:spMk id="2" creationId="{C1C605E2-0CDE-57EB-45AB-A8060C7AFEAE}"/>
          </ac:spMkLst>
        </pc:spChg>
        <pc:spChg chg="del">
          <ac:chgData name="KALAIARASI S" userId="c07a6b7931b23189" providerId="LiveId" clId="{5E6F6D12-919A-4777-B26F-68C73D36973D}" dt="2022-08-17T04:33:53.880" v="902" actId="700"/>
          <ac:spMkLst>
            <pc:docMk/>
            <pc:sldMk cId="2950406149" sldId="279"/>
            <ac:spMk id="3" creationId="{1BD45902-88E9-59F0-1B46-AA293A0CC890}"/>
          </ac:spMkLst>
        </pc:spChg>
        <pc:spChg chg="add mod">
          <ac:chgData name="KALAIARASI S" userId="c07a6b7931b23189" providerId="LiveId" clId="{5E6F6D12-919A-4777-B26F-68C73D36973D}" dt="2022-08-17T05:22:10.610" v="922" actId="404"/>
          <ac:spMkLst>
            <pc:docMk/>
            <pc:sldMk cId="2950406149" sldId="279"/>
            <ac:spMk id="5" creationId="{59656C02-FA3C-FF28-E2E9-CD76AF5C9938}"/>
          </ac:spMkLst>
        </pc:spChg>
      </pc:sldChg>
      <pc:sldChg chg="new del">
        <pc:chgData name="KALAIARASI S" userId="c07a6b7931b23189" providerId="LiveId" clId="{5E6F6D12-919A-4777-B26F-68C73D36973D}" dt="2022-08-17T04:34:53.191" v="918" actId="680"/>
        <pc:sldMkLst>
          <pc:docMk/>
          <pc:sldMk cId="1809672072" sldId="280"/>
        </pc:sldMkLst>
      </pc:sldChg>
      <pc:sldChg chg="addSp delSp modSp new mod modClrScheme chgLayout">
        <pc:chgData name="KALAIARASI S" userId="c07a6b7931b23189" providerId="LiveId" clId="{5E6F6D12-919A-4777-B26F-68C73D36973D}" dt="2022-08-17T07:30:38.258" v="1411" actId="1076"/>
        <pc:sldMkLst>
          <pc:docMk/>
          <pc:sldMk cId="2183137108" sldId="280"/>
        </pc:sldMkLst>
        <pc:spChg chg="del mod">
          <ac:chgData name="KALAIARASI S" userId="c07a6b7931b23189" providerId="LiveId" clId="{5E6F6D12-919A-4777-B26F-68C73D36973D}" dt="2022-08-17T07:26:10.354" v="1354" actId="478"/>
          <ac:spMkLst>
            <pc:docMk/>
            <pc:sldMk cId="2183137108" sldId="280"/>
            <ac:spMk id="2" creationId="{D7A53B80-B34E-1571-D02E-DDDA025E1A12}"/>
          </ac:spMkLst>
        </pc:spChg>
        <pc:spChg chg="del">
          <ac:chgData name="KALAIARASI S" userId="c07a6b7931b23189" providerId="LiveId" clId="{5E6F6D12-919A-4777-B26F-68C73D36973D}" dt="2022-08-17T07:26:04.979" v="1352" actId="478"/>
          <ac:spMkLst>
            <pc:docMk/>
            <pc:sldMk cId="2183137108" sldId="280"/>
            <ac:spMk id="3" creationId="{CC9D0A3C-71D3-7105-B57E-16D6C3CAF433}"/>
          </ac:spMkLst>
        </pc:spChg>
        <pc:spChg chg="add mod">
          <ac:chgData name="KALAIARASI S" userId="c07a6b7931b23189" providerId="LiveId" clId="{5E6F6D12-919A-4777-B26F-68C73D36973D}" dt="2022-08-17T07:29:47.162" v="1410" actId="2711"/>
          <ac:spMkLst>
            <pc:docMk/>
            <pc:sldMk cId="2183137108" sldId="280"/>
            <ac:spMk id="6" creationId="{B6D59C19-6DC8-88A2-EFC2-803B154A5627}"/>
          </ac:spMkLst>
        </pc:spChg>
        <pc:picChg chg="add mod modCrop">
          <ac:chgData name="KALAIARASI S" userId="c07a6b7931b23189" providerId="LiveId" clId="{5E6F6D12-919A-4777-B26F-68C73D36973D}" dt="2022-08-17T07:30:38.258" v="1411" actId="1076"/>
          <ac:picMkLst>
            <pc:docMk/>
            <pc:sldMk cId="2183137108" sldId="280"/>
            <ac:picMk id="5" creationId="{957CFF85-7451-E77D-B60D-0F697B4A7215}"/>
          </ac:picMkLst>
        </pc:picChg>
      </pc:sldChg>
      <pc:sldChg chg="delSp new del mod modShow">
        <pc:chgData name="KALAIARASI S" userId="c07a6b7931b23189" providerId="LiveId" clId="{5E6F6D12-919A-4777-B26F-68C73D36973D}" dt="2022-08-17T09:10:39.891" v="1503" actId="2696"/>
        <pc:sldMkLst>
          <pc:docMk/>
          <pc:sldMk cId="457677183" sldId="281"/>
        </pc:sldMkLst>
        <pc:spChg chg="del">
          <ac:chgData name="KALAIARASI S" userId="c07a6b7931b23189" providerId="LiveId" clId="{5E6F6D12-919A-4777-B26F-68C73D36973D}" dt="2022-08-17T08:46:04.770" v="1501" actId="478"/>
          <ac:spMkLst>
            <pc:docMk/>
            <pc:sldMk cId="457677183" sldId="281"/>
            <ac:spMk id="2" creationId="{B4758F1B-724D-CAF3-0F4C-BA78A938C4D9}"/>
          </ac:spMkLst>
        </pc:spChg>
        <pc:spChg chg="del">
          <ac:chgData name="KALAIARASI S" userId="c07a6b7931b23189" providerId="LiveId" clId="{5E6F6D12-919A-4777-B26F-68C73D36973D}" dt="2022-08-17T08:46:02.551" v="1500" actId="478"/>
          <ac:spMkLst>
            <pc:docMk/>
            <pc:sldMk cId="457677183" sldId="281"/>
            <ac:spMk id="3" creationId="{54891382-EDFF-0512-68B1-882827DD69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A0097-B805-4FD7-A01E-148AA0F3FCB7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7A18F-C134-4455-8E8E-CEC39F200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7A18F-C134-4455-8E8E-CEC39F2008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2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0"/>
            <a:ext cx="3076575" cy="4095750"/>
          </a:xfrm>
          <a:custGeom>
            <a:avLst/>
            <a:gdLst/>
            <a:ahLst/>
            <a:cxnLst/>
            <a:rect l="l" t="t" r="r" b="b"/>
            <a:pathLst>
              <a:path w="3076575" h="4095750">
                <a:moveTo>
                  <a:pt x="0" y="0"/>
                </a:moveTo>
                <a:lnTo>
                  <a:pt x="0" y="2049652"/>
                </a:lnTo>
                <a:lnTo>
                  <a:pt x="2049907" y="4095750"/>
                </a:lnTo>
                <a:lnTo>
                  <a:pt x="3076575" y="3070987"/>
                </a:lnTo>
                <a:lnTo>
                  <a:pt x="0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57750"/>
            <a:ext cx="1998980" cy="1998980"/>
          </a:xfrm>
          <a:custGeom>
            <a:avLst/>
            <a:gdLst/>
            <a:ahLst/>
            <a:cxnLst/>
            <a:rect l="l" t="t" r="r" b="b"/>
            <a:pathLst>
              <a:path w="1998980" h="1998979">
                <a:moveTo>
                  <a:pt x="0" y="0"/>
                </a:moveTo>
                <a:lnTo>
                  <a:pt x="0" y="1998528"/>
                </a:lnTo>
                <a:lnTo>
                  <a:pt x="1998472" y="1998528"/>
                </a:lnTo>
                <a:lnTo>
                  <a:pt x="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95500" y="4857750"/>
            <a:ext cx="4000500" cy="1998980"/>
          </a:xfrm>
          <a:custGeom>
            <a:avLst/>
            <a:gdLst/>
            <a:ahLst/>
            <a:cxnLst/>
            <a:rect l="l" t="t" r="r" b="b"/>
            <a:pathLst>
              <a:path w="4000500" h="1998979">
                <a:moveTo>
                  <a:pt x="2001139" y="0"/>
                </a:moveTo>
                <a:lnTo>
                  <a:pt x="0" y="1998533"/>
                </a:lnTo>
                <a:lnTo>
                  <a:pt x="4000500" y="1998533"/>
                </a:lnTo>
                <a:lnTo>
                  <a:pt x="2001139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843651" y="578643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5">
                <a:moveTo>
                  <a:pt x="0" y="0"/>
                </a:moveTo>
                <a:lnTo>
                  <a:pt x="2133600" y="398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7262" y="1947926"/>
            <a:ext cx="2134235" cy="4445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5600" y="1095375"/>
            <a:ext cx="1676400" cy="2228850"/>
          </a:xfrm>
          <a:custGeom>
            <a:avLst/>
            <a:gdLst/>
            <a:ahLst/>
            <a:cxnLst/>
            <a:rect l="l" t="t" r="r" b="b"/>
            <a:pathLst>
              <a:path w="1676400" h="2228850">
                <a:moveTo>
                  <a:pt x="559434" y="0"/>
                </a:moveTo>
                <a:lnTo>
                  <a:pt x="0" y="557657"/>
                </a:lnTo>
                <a:lnTo>
                  <a:pt x="1676400" y="2228850"/>
                </a:lnTo>
                <a:lnTo>
                  <a:pt x="1676400" y="1113536"/>
                </a:lnTo>
                <a:lnTo>
                  <a:pt x="559434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039" y="889"/>
            <a:ext cx="1085215" cy="1085215"/>
          </a:xfrm>
          <a:custGeom>
            <a:avLst/>
            <a:gdLst/>
            <a:ahLst/>
            <a:cxnLst/>
            <a:rect l="l" t="t" r="r" b="b"/>
            <a:pathLst>
              <a:path w="1085215" h="1085215">
                <a:moveTo>
                  <a:pt x="1084960" y="0"/>
                </a:moveTo>
                <a:lnTo>
                  <a:pt x="0" y="0"/>
                </a:lnTo>
                <a:lnTo>
                  <a:pt x="1084960" y="1084960"/>
                </a:lnTo>
                <a:lnTo>
                  <a:pt x="108496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7775" y="889"/>
            <a:ext cx="2181225" cy="1094740"/>
          </a:xfrm>
          <a:custGeom>
            <a:avLst/>
            <a:gdLst/>
            <a:ahLst/>
            <a:cxnLst/>
            <a:rect l="l" t="t" r="r" b="b"/>
            <a:pathLst>
              <a:path w="2181225" h="1094740">
                <a:moveTo>
                  <a:pt x="2181225" y="0"/>
                </a:moveTo>
                <a:lnTo>
                  <a:pt x="0" y="0"/>
                </a:lnTo>
                <a:lnTo>
                  <a:pt x="1090168" y="1094485"/>
                </a:lnTo>
                <a:lnTo>
                  <a:pt x="2181225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265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3757" y="2162570"/>
            <a:ext cx="10484485" cy="342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7BA6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011831"/>
            <a:ext cx="10891520" cy="46461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130"/>
              </a:spcBef>
            </a:pPr>
            <a:r>
              <a:rPr b="1" spc="-8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Ministry/Organization</a:t>
            </a:r>
            <a:r>
              <a:rPr b="1" spc="-229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4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Name/Student</a:t>
            </a:r>
            <a:r>
              <a:rPr b="1" spc="-229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9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Innovation</a:t>
            </a:r>
            <a:r>
              <a:rPr lang="en-IN" b="1" spc="-9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95" dirty="0">
                <a:latin typeface="Times New Roman" panose="02020603050405020304" pitchFamily="18" charset="0"/>
                <a:cs typeface="Arial"/>
              </a:rPr>
              <a:t>:</a:t>
            </a:r>
            <a:r>
              <a:rPr b="1" spc="-285" dirty="0">
                <a:latin typeface="Times New Roman" panose="02020603050405020304" pitchFamily="18" charset="0"/>
                <a:cs typeface="Arial"/>
              </a:rPr>
              <a:t> </a:t>
            </a:r>
            <a:r>
              <a:rPr lang="en-IN" b="1" spc="-285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90" dirty="0">
                <a:latin typeface="Times New Roman" panose="02020603050405020304" pitchFamily="18" charset="0"/>
                <a:cs typeface="Arial"/>
              </a:rPr>
              <a:t>Ministry</a:t>
            </a:r>
            <a:r>
              <a:rPr b="1" spc="-24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100" dirty="0">
                <a:latin typeface="Times New Roman" panose="02020603050405020304" pitchFamily="18" charset="0"/>
                <a:cs typeface="Arial"/>
              </a:rPr>
              <a:t>of</a:t>
            </a:r>
            <a:r>
              <a:rPr b="1" spc="-6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85" dirty="0">
                <a:latin typeface="Times New Roman" panose="02020603050405020304" pitchFamily="18" charset="0"/>
                <a:cs typeface="Arial"/>
              </a:rPr>
              <a:t>Rural</a:t>
            </a:r>
            <a:r>
              <a:rPr b="1" spc="-145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85" dirty="0">
                <a:latin typeface="Times New Roman" panose="02020603050405020304" pitchFamily="18" charset="0"/>
                <a:cs typeface="Arial"/>
              </a:rPr>
              <a:t>development/MGNREGA/Face</a:t>
            </a:r>
            <a:r>
              <a:rPr lang="en-IN" b="1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110" dirty="0">
                <a:latin typeface="Times New Roman" panose="02020603050405020304" pitchFamily="18" charset="0"/>
                <a:cs typeface="Arial"/>
              </a:rPr>
              <a:t>Recognition</a:t>
            </a:r>
            <a:endParaRPr b="1" dirty="0"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b="1" spc="-15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PS Code</a:t>
            </a:r>
            <a:r>
              <a:rPr lang="en-IN" b="1" spc="-15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5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: SS584</a:t>
            </a:r>
            <a:endParaRPr lang="en-IN" b="1" spc="-15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Arial"/>
            </a:endParaRPr>
          </a:p>
          <a:p>
            <a:pPr marL="12700" marR="5080">
              <a:lnSpc>
                <a:spcPts val="2180"/>
              </a:lnSpc>
            </a:pPr>
            <a:endParaRPr lang="en-IN" b="1" spc="-9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Arial"/>
            </a:endParaRPr>
          </a:p>
          <a:p>
            <a:pPr marL="12700" marR="5080">
              <a:lnSpc>
                <a:spcPts val="2180"/>
              </a:lnSpc>
            </a:pPr>
            <a:r>
              <a:rPr b="1" spc="-9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Problem</a:t>
            </a:r>
            <a:r>
              <a:rPr b="1" spc="-14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5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Statement</a:t>
            </a:r>
            <a:r>
              <a:rPr b="1" spc="-24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9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Title</a:t>
            </a:r>
            <a:r>
              <a:rPr lang="en-IN" b="1" spc="-9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90" dirty="0">
                <a:latin typeface="Times New Roman" panose="02020603050405020304" pitchFamily="18" charset="0"/>
                <a:cs typeface="Arial"/>
              </a:rPr>
              <a:t>:</a:t>
            </a:r>
            <a:r>
              <a:rPr b="1" spc="-14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25" dirty="0">
                <a:latin typeface="Times New Roman" panose="02020603050405020304" pitchFamily="18" charset="0"/>
                <a:cs typeface="Tahoma"/>
              </a:rPr>
              <a:t>Develop</a:t>
            </a:r>
            <a:r>
              <a:rPr b="1" spc="-17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60" dirty="0">
                <a:latin typeface="Times New Roman" panose="02020603050405020304" pitchFamily="18" charset="0"/>
                <a:cs typeface="Tahoma"/>
              </a:rPr>
              <a:t>a</a:t>
            </a:r>
            <a:r>
              <a:rPr b="1" spc="-225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ahoma"/>
              </a:rPr>
              <a:t>tool</a:t>
            </a:r>
            <a:r>
              <a:rPr b="1" spc="-229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20" dirty="0">
                <a:latin typeface="Times New Roman" panose="02020603050405020304" pitchFamily="18" charset="0"/>
                <a:cs typeface="Tahoma"/>
              </a:rPr>
              <a:t>to</a:t>
            </a:r>
            <a:r>
              <a:rPr b="1" spc="-22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5" dirty="0">
                <a:latin typeface="Times New Roman" panose="02020603050405020304" pitchFamily="18" charset="0"/>
                <a:cs typeface="Tahoma"/>
              </a:rPr>
              <a:t>assess</a:t>
            </a:r>
            <a:r>
              <a:rPr b="1" spc="-165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ahoma"/>
              </a:rPr>
              <a:t>the</a:t>
            </a:r>
            <a:r>
              <a:rPr b="1" spc="-20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45" dirty="0">
                <a:latin typeface="Times New Roman" panose="02020603050405020304" pitchFamily="18" charset="0"/>
                <a:cs typeface="Tahoma"/>
              </a:rPr>
              <a:t>quality</a:t>
            </a:r>
            <a:r>
              <a:rPr b="1" spc="-235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5" dirty="0">
                <a:latin typeface="Times New Roman" panose="02020603050405020304" pitchFamily="18" charset="0"/>
                <a:cs typeface="Tahoma"/>
              </a:rPr>
              <a:t>of</a:t>
            </a:r>
            <a:r>
              <a:rPr b="1" spc="-20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ahoma"/>
              </a:rPr>
              <a:t>captured</a:t>
            </a:r>
            <a:r>
              <a:rPr b="1" spc="-25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30" dirty="0">
                <a:latin typeface="Times New Roman" panose="02020603050405020304" pitchFamily="18" charset="0"/>
                <a:cs typeface="Tahoma"/>
              </a:rPr>
              <a:t>videos</a:t>
            </a:r>
            <a:r>
              <a:rPr b="1" spc="-16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20" dirty="0">
                <a:latin typeface="Times New Roman" panose="02020603050405020304" pitchFamily="18" charset="0"/>
                <a:cs typeface="Tahoma"/>
              </a:rPr>
              <a:t>at</a:t>
            </a:r>
            <a:r>
              <a:rPr b="1" spc="-19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ahoma"/>
              </a:rPr>
              <a:t>different </a:t>
            </a:r>
            <a:r>
              <a:rPr b="1" spc="-57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ahoma"/>
              </a:rPr>
              <a:t>remote</a:t>
            </a:r>
            <a:r>
              <a:rPr b="1" spc="-285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145" dirty="0">
                <a:latin typeface="Times New Roman" panose="02020603050405020304" pitchFamily="18" charset="0"/>
                <a:cs typeface="Tahoma"/>
              </a:rPr>
              <a:t>VSAT</a:t>
            </a:r>
            <a:r>
              <a:rPr b="1" spc="-245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45" dirty="0">
                <a:latin typeface="Times New Roman" panose="02020603050405020304" pitchFamily="18" charset="0"/>
                <a:cs typeface="Tahoma"/>
              </a:rPr>
              <a:t>terminals.</a:t>
            </a:r>
            <a:endParaRPr b="1" dirty="0">
              <a:latin typeface="Times New Roman" panose="02020603050405020304" pitchFamily="18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IN" b="1" spc="-160" dirty="0"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160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Te</a:t>
            </a:r>
            <a:r>
              <a:rPr b="1" spc="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a</a:t>
            </a:r>
            <a:r>
              <a:rPr b="1" spc="-1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m</a:t>
            </a:r>
            <a:r>
              <a:rPr b="1" spc="-14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00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N</a:t>
            </a:r>
            <a:r>
              <a:rPr b="1" spc="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a</a:t>
            </a:r>
            <a:r>
              <a:rPr b="1" spc="-5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m</a:t>
            </a:r>
            <a:r>
              <a:rPr b="1" spc="-6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e</a:t>
            </a:r>
            <a:r>
              <a:rPr lang="en-IN" b="1" spc="-6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80" dirty="0">
                <a:latin typeface="Times New Roman" panose="02020603050405020304" pitchFamily="18" charset="0"/>
                <a:cs typeface="Arial"/>
              </a:rPr>
              <a:t>:</a:t>
            </a:r>
            <a:r>
              <a:rPr lang="en-IN" b="1" spc="-18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75" dirty="0">
                <a:latin typeface="Times New Roman" panose="02020603050405020304" pitchFamily="18" charset="0"/>
                <a:cs typeface="Arial"/>
              </a:rPr>
              <a:t>6</a:t>
            </a:r>
            <a:r>
              <a:rPr b="1" spc="-10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215" dirty="0">
                <a:latin typeface="Times New Roman" panose="02020603050405020304" pitchFamily="18" charset="0"/>
                <a:cs typeface="Arial"/>
              </a:rPr>
              <a:t>S</a:t>
            </a:r>
            <a:r>
              <a:rPr b="1" spc="-220" dirty="0">
                <a:latin typeface="Times New Roman" panose="02020603050405020304" pitchFamily="18" charset="0"/>
                <a:cs typeface="Arial"/>
              </a:rPr>
              <a:t>T</a:t>
            </a:r>
            <a:r>
              <a:rPr b="1" spc="-285" dirty="0">
                <a:latin typeface="Times New Roman" panose="02020603050405020304" pitchFamily="18" charset="0"/>
                <a:cs typeface="Arial"/>
              </a:rPr>
              <a:t>A</a:t>
            </a:r>
            <a:r>
              <a:rPr b="1" spc="-175" dirty="0">
                <a:latin typeface="Times New Roman" panose="02020603050405020304" pitchFamily="18" charset="0"/>
                <a:cs typeface="Arial"/>
              </a:rPr>
              <a:t>R</a:t>
            </a:r>
            <a:r>
              <a:rPr b="1" spc="-180" dirty="0">
                <a:latin typeface="Times New Roman" panose="02020603050405020304" pitchFamily="18" charset="0"/>
                <a:cs typeface="Arial"/>
              </a:rPr>
              <a:t>S</a:t>
            </a:r>
            <a:endParaRPr b="1" dirty="0"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ts val="2290"/>
              </a:lnSpc>
            </a:pPr>
            <a:endParaRPr lang="en-IN" b="1" spc="-16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b="1" spc="-16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Te</a:t>
            </a:r>
            <a:r>
              <a:rPr b="1" spc="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a</a:t>
            </a:r>
            <a:r>
              <a:rPr b="1" spc="-1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m</a:t>
            </a:r>
            <a:r>
              <a:rPr b="1" spc="-14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254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L</a:t>
            </a:r>
            <a:r>
              <a:rPr b="1" spc="-6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e</a:t>
            </a:r>
            <a:r>
              <a:rPr b="1" spc="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a</a:t>
            </a:r>
            <a:r>
              <a:rPr b="1" spc="-1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d</a:t>
            </a:r>
            <a:r>
              <a:rPr b="1" spc="-6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e</a:t>
            </a:r>
            <a:r>
              <a:rPr b="1" spc="-11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r</a:t>
            </a:r>
            <a:r>
              <a:rPr b="1" spc="-18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N</a:t>
            </a:r>
            <a:r>
              <a:rPr b="1" spc="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a</a:t>
            </a:r>
            <a:r>
              <a:rPr b="1" spc="-5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m</a:t>
            </a:r>
            <a:r>
              <a:rPr b="1" spc="-5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e</a:t>
            </a:r>
            <a:r>
              <a:rPr lang="en-IN" b="1" spc="-5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80" dirty="0">
                <a:latin typeface="Times New Roman" panose="02020603050405020304" pitchFamily="18" charset="0"/>
                <a:cs typeface="Arial"/>
              </a:rPr>
              <a:t>:</a:t>
            </a:r>
            <a:r>
              <a:rPr b="1" spc="-145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215" dirty="0">
                <a:latin typeface="Times New Roman" panose="02020603050405020304" pitchFamily="18" charset="0"/>
                <a:cs typeface="Arial"/>
              </a:rPr>
              <a:t>S</a:t>
            </a:r>
            <a:r>
              <a:rPr b="1" spc="-65" dirty="0">
                <a:latin typeface="Times New Roman" panose="02020603050405020304" pitchFamily="18" charset="0"/>
                <a:cs typeface="Arial"/>
              </a:rPr>
              <a:t>r</a:t>
            </a:r>
            <a:r>
              <a:rPr b="1" spc="-105" dirty="0">
                <a:latin typeface="Times New Roman" panose="02020603050405020304" pitchFamily="18" charset="0"/>
                <a:cs typeface="Arial"/>
              </a:rPr>
              <a:t>e</a:t>
            </a:r>
            <a:r>
              <a:rPr b="1" spc="-50" dirty="0">
                <a:latin typeface="Times New Roman" panose="02020603050405020304" pitchFamily="18" charset="0"/>
                <a:cs typeface="Arial"/>
              </a:rPr>
              <a:t>e</a:t>
            </a:r>
            <a:r>
              <a:rPr b="1" spc="-45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175" dirty="0" err="1">
                <a:latin typeface="Times New Roman" panose="02020603050405020304" pitchFamily="18" charset="0"/>
                <a:cs typeface="Arial"/>
              </a:rPr>
              <a:t>R</a:t>
            </a:r>
            <a:r>
              <a:rPr b="1" spc="5" dirty="0" err="1">
                <a:latin typeface="Times New Roman" panose="02020603050405020304" pitchFamily="18" charset="0"/>
                <a:cs typeface="Arial"/>
              </a:rPr>
              <a:t>a</a:t>
            </a:r>
            <a:r>
              <a:rPr b="1" spc="-105" dirty="0" err="1">
                <a:latin typeface="Times New Roman" panose="02020603050405020304" pitchFamily="18" charset="0"/>
                <a:cs typeface="Arial"/>
              </a:rPr>
              <a:t>g</a:t>
            </a:r>
            <a:r>
              <a:rPr b="1" spc="-60" dirty="0" err="1">
                <a:latin typeface="Times New Roman" panose="02020603050405020304" pitchFamily="18" charset="0"/>
                <a:cs typeface="Arial"/>
              </a:rPr>
              <a:t>a</a:t>
            </a:r>
            <a:r>
              <a:rPr b="1" spc="-120" dirty="0" err="1">
                <a:latin typeface="Times New Roman" panose="02020603050405020304" pitchFamily="18" charset="0"/>
                <a:cs typeface="Arial"/>
              </a:rPr>
              <a:t>v</a:t>
            </a:r>
            <a:r>
              <a:rPr b="1" spc="-90" dirty="0" err="1">
                <a:latin typeface="Times New Roman" panose="02020603050405020304" pitchFamily="18" charset="0"/>
                <a:cs typeface="Arial"/>
              </a:rPr>
              <a:t>a</a:t>
            </a:r>
            <a:r>
              <a:rPr b="1" spc="-65" dirty="0" err="1">
                <a:latin typeface="Times New Roman" panose="02020603050405020304" pitchFamily="18" charset="0"/>
                <a:cs typeface="Arial"/>
              </a:rPr>
              <a:t>r</a:t>
            </a:r>
            <a:r>
              <a:rPr b="1" spc="-30" dirty="0" err="1">
                <a:latin typeface="Times New Roman" panose="02020603050405020304" pitchFamily="18" charset="0"/>
                <a:cs typeface="Arial"/>
              </a:rPr>
              <a:t>t</a:t>
            </a:r>
            <a:r>
              <a:rPr b="1" spc="-100" dirty="0" err="1">
                <a:latin typeface="Times New Roman" panose="02020603050405020304" pitchFamily="18" charset="0"/>
                <a:cs typeface="Arial"/>
              </a:rPr>
              <a:t>h</a:t>
            </a:r>
            <a:r>
              <a:rPr b="1" spc="-105" dirty="0" err="1">
                <a:latin typeface="Times New Roman" panose="02020603050405020304" pitchFamily="18" charset="0"/>
                <a:cs typeface="Arial"/>
              </a:rPr>
              <a:t>i</a:t>
            </a:r>
            <a:r>
              <a:rPr b="1" spc="-100" dirty="0" err="1">
                <a:latin typeface="Times New Roman" panose="02020603050405020304" pitchFamily="18" charset="0"/>
                <a:cs typeface="Arial"/>
              </a:rPr>
              <a:t>n</a:t>
            </a:r>
            <a:r>
              <a:rPr b="1" spc="-105" dirty="0" err="1">
                <a:latin typeface="Times New Roman" panose="02020603050405020304" pitchFamily="18" charset="0"/>
                <a:cs typeface="Arial"/>
              </a:rPr>
              <a:t>i</a:t>
            </a:r>
            <a:r>
              <a:rPr b="1" spc="-110" dirty="0" err="1">
                <a:latin typeface="Times New Roman" panose="02020603050405020304" pitchFamily="18" charset="0"/>
                <a:cs typeface="Arial"/>
              </a:rPr>
              <a:t>.</a:t>
            </a:r>
            <a:r>
              <a:rPr b="1" spc="-45" dirty="0" err="1">
                <a:latin typeface="Times New Roman" panose="02020603050405020304" pitchFamily="18" charset="0"/>
                <a:cs typeface="Arial"/>
              </a:rPr>
              <a:t>M</a:t>
            </a:r>
            <a:endParaRPr lang="en-IN" b="1" spc="-45" dirty="0"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ts val="2290"/>
              </a:lnSpc>
              <a:tabLst>
                <a:tab pos="4063365" algn="l"/>
              </a:tabLst>
            </a:pPr>
            <a:endParaRPr lang="en-IN" dirty="0"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ts val="2290"/>
              </a:lnSpc>
              <a:tabLst>
                <a:tab pos="4063365" algn="l"/>
              </a:tabLst>
            </a:pPr>
            <a:r>
              <a:rPr b="1" spc="-60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Institute</a:t>
            </a:r>
            <a:r>
              <a:rPr b="1" spc="-26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45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Code</a:t>
            </a:r>
            <a:r>
              <a:rPr b="1" spc="-114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60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(AISHE)</a:t>
            </a:r>
            <a:r>
              <a:rPr lang="en-IN" b="1" spc="-160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60" dirty="0">
                <a:latin typeface="Times New Roman" panose="02020603050405020304" pitchFamily="18" charset="0"/>
                <a:cs typeface="Arial"/>
              </a:rPr>
              <a:t>:</a:t>
            </a:r>
            <a:r>
              <a:rPr b="1" spc="20" dirty="0">
                <a:solidFill>
                  <a:schemeClr val="accent3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Arial"/>
              </a:rPr>
              <a:t>C-37044	</a:t>
            </a:r>
            <a:endParaRPr lang="en-IN" b="1" spc="-5" dirty="0"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ts val="2290"/>
              </a:lnSpc>
              <a:tabLst>
                <a:tab pos="4063365" algn="l"/>
              </a:tabLst>
            </a:pPr>
            <a:endParaRPr lang="en-IN" b="1" u="heavy" spc="-5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ts val="2290"/>
              </a:lnSpc>
              <a:tabLst>
                <a:tab pos="4063365" algn="l"/>
              </a:tabLst>
            </a:pPr>
            <a:r>
              <a:rPr b="1" spc="-6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Institute</a:t>
            </a:r>
            <a:r>
              <a:rPr b="1" u="sng" spc="-27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8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Name</a:t>
            </a:r>
            <a:r>
              <a:rPr lang="en-IN" b="1" spc="-8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80" dirty="0">
                <a:latin typeface="Times New Roman" panose="02020603050405020304" pitchFamily="18" charset="0"/>
                <a:cs typeface="Arial"/>
              </a:rPr>
              <a:t>:</a:t>
            </a:r>
            <a:r>
              <a:rPr lang="en-IN" b="1" spc="-8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80" dirty="0" err="1">
                <a:latin typeface="Times New Roman" panose="02020603050405020304" pitchFamily="18" charset="0"/>
                <a:cs typeface="Arial"/>
              </a:rPr>
              <a:t>Karpagam</a:t>
            </a:r>
            <a:r>
              <a:rPr b="1" spc="-29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114" dirty="0">
                <a:latin typeface="Times New Roman" panose="02020603050405020304" pitchFamily="18" charset="0"/>
                <a:cs typeface="Arial"/>
              </a:rPr>
              <a:t>College</a:t>
            </a:r>
            <a:r>
              <a:rPr b="1" spc="-185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100" dirty="0">
                <a:latin typeface="Times New Roman" panose="02020603050405020304" pitchFamily="18" charset="0"/>
                <a:cs typeface="Arial"/>
              </a:rPr>
              <a:t>of</a:t>
            </a:r>
            <a:r>
              <a:rPr b="1" spc="-70" dirty="0">
                <a:latin typeface="Times New Roman" panose="02020603050405020304" pitchFamily="18" charset="0"/>
                <a:cs typeface="Arial"/>
              </a:rPr>
              <a:t> </a:t>
            </a:r>
            <a:r>
              <a:rPr b="1" spc="-114" dirty="0">
                <a:latin typeface="Times New Roman" panose="02020603050405020304" pitchFamily="18" charset="0"/>
                <a:cs typeface="Arial"/>
              </a:rPr>
              <a:t>Engineering</a:t>
            </a:r>
            <a:endParaRPr dirty="0">
              <a:latin typeface="Times New Roman" panose="02020603050405020304" pitchFamily="18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b="1" spc="-19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T</a:t>
            </a:r>
            <a:r>
              <a:rPr b="1" spc="-17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h</a:t>
            </a:r>
            <a:r>
              <a:rPr b="1" spc="-6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e</a:t>
            </a:r>
            <a:r>
              <a:rPr b="1" spc="-5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m</a:t>
            </a:r>
            <a:r>
              <a:rPr b="1" spc="-5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e</a:t>
            </a:r>
            <a:r>
              <a:rPr b="1" spc="-12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100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N</a:t>
            </a:r>
            <a:r>
              <a:rPr b="1" spc="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a</a:t>
            </a:r>
            <a:r>
              <a:rPr b="1" spc="-5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m</a:t>
            </a:r>
            <a:r>
              <a:rPr b="1" spc="-6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e</a:t>
            </a:r>
            <a:r>
              <a:rPr lang="en-IN" b="1" spc="-65" dirty="0">
                <a:solidFill>
                  <a:schemeClr val="accent3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</a:t>
            </a:r>
            <a:r>
              <a:rPr b="1" spc="-2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:</a:t>
            </a:r>
            <a:r>
              <a:rPr lang="en-IN" b="1" spc="-2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Arial"/>
              </a:rPr>
              <a:t>  </a:t>
            </a:r>
            <a:r>
              <a:rPr b="1" spc="-30" dirty="0">
                <a:latin typeface="Times New Roman" panose="02020603050405020304" pitchFamily="18" charset="0"/>
                <a:cs typeface="Tahoma"/>
              </a:rPr>
              <a:t>R</a:t>
            </a:r>
            <a:r>
              <a:rPr b="1" spc="-45" dirty="0">
                <a:latin typeface="Times New Roman" panose="02020603050405020304" pitchFamily="18" charset="0"/>
                <a:cs typeface="Tahoma"/>
              </a:rPr>
              <a:t>un</a:t>
            </a:r>
            <a:r>
              <a:rPr b="1" spc="-15" dirty="0">
                <a:latin typeface="Times New Roman" panose="02020603050405020304" pitchFamily="18" charset="0"/>
                <a:cs typeface="Tahoma"/>
              </a:rPr>
              <a:t>t</a:t>
            </a:r>
            <a:r>
              <a:rPr b="1" spc="-85" dirty="0">
                <a:latin typeface="Times New Roman" panose="02020603050405020304" pitchFamily="18" charset="0"/>
                <a:cs typeface="Tahoma"/>
              </a:rPr>
              <a:t>i</a:t>
            </a:r>
            <a:r>
              <a:rPr b="1" spc="-35" dirty="0">
                <a:latin typeface="Times New Roman" panose="02020603050405020304" pitchFamily="18" charset="0"/>
                <a:cs typeface="Tahoma"/>
              </a:rPr>
              <a:t>m</a:t>
            </a:r>
            <a:r>
              <a:rPr b="1" dirty="0">
                <a:latin typeface="Times New Roman" panose="02020603050405020304" pitchFamily="18" charset="0"/>
                <a:cs typeface="Tahoma"/>
              </a:rPr>
              <a:t>e</a:t>
            </a:r>
            <a:r>
              <a:rPr b="1" spc="-275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45" dirty="0">
                <a:latin typeface="Times New Roman" panose="02020603050405020304" pitchFamily="18" charset="0"/>
                <a:cs typeface="Tahoma"/>
              </a:rPr>
              <a:t>r</a:t>
            </a:r>
            <a:r>
              <a:rPr b="1" spc="10" dirty="0">
                <a:latin typeface="Times New Roman" panose="02020603050405020304" pitchFamily="18" charset="0"/>
                <a:cs typeface="Tahoma"/>
              </a:rPr>
              <a:t>e</a:t>
            </a:r>
            <a:r>
              <a:rPr b="1" spc="-35" dirty="0">
                <a:latin typeface="Times New Roman" panose="02020603050405020304" pitchFamily="18" charset="0"/>
                <a:cs typeface="Tahoma"/>
              </a:rPr>
              <a:t>mo</a:t>
            </a:r>
            <a:r>
              <a:rPr b="1" spc="60" dirty="0">
                <a:latin typeface="Times New Roman" panose="02020603050405020304" pitchFamily="18" charset="0"/>
                <a:cs typeface="Tahoma"/>
              </a:rPr>
              <a:t>t</a:t>
            </a:r>
            <a:r>
              <a:rPr b="1" dirty="0">
                <a:latin typeface="Times New Roman" panose="02020603050405020304" pitchFamily="18" charset="0"/>
                <a:cs typeface="Tahoma"/>
              </a:rPr>
              <a:t>e</a:t>
            </a:r>
            <a:r>
              <a:rPr b="1" spc="-270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ahoma"/>
              </a:rPr>
              <a:t>v</a:t>
            </a:r>
            <a:r>
              <a:rPr b="1" spc="-85" dirty="0">
                <a:latin typeface="Times New Roman" panose="02020603050405020304" pitchFamily="18" charset="0"/>
                <a:cs typeface="Tahoma"/>
              </a:rPr>
              <a:t>i</a:t>
            </a:r>
            <a:r>
              <a:rPr b="1" spc="-60" dirty="0">
                <a:latin typeface="Times New Roman" panose="02020603050405020304" pitchFamily="18" charset="0"/>
                <a:cs typeface="Tahoma"/>
              </a:rPr>
              <a:t>d</a:t>
            </a:r>
            <a:r>
              <a:rPr b="1" spc="10" dirty="0">
                <a:latin typeface="Times New Roman" panose="02020603050405020304" pitchFamily="18" charset="0"/>
                <a:cs typeface="Tahoma"/>
              </a:rPr>
              <a:t>e</a:t>
            </a:r>
            <a:r>
              <a:rPr b="1" spc="-20" dirty="0">
                <a:latin typeface="Times New Roman" panose="02020603050405020304" pitchFamily="18" charset="0"/>
                <a:cs typeface="Tahoma"/>
              </a:rPr>
              <a:t>o</a:t>
            </a:r>
            <a:r>
              <a:rPr b="1" spc="-229" dirty="0">
                <a:solidFill>
                  <a:srgbClr val="397D88"/>
                </a:solidFill>
                <a:latin typeface="Times New Roman" panose="02020603050405020304" pitchFamily="18" charset="0"/>
                <a:cs typeface="Tahoma"/>
              </a:rPr>
              <a:t> </a:t>
            </a:r>
            <a:r>
              <a:rPr b="1" spc="-60" dirty="0">
                <a:latin typeface="Times New Roman" panose="02020603050405020304" pitchFamily="18" charset="0"/>
                <a:cs typeface="Tahoma"/>
              </a:rPr>
              <a:t>q</a:t>
            </a:r>
            <a:r>
              <a:rPr b="1" spc="-75" dirty="0">
                <a:latin typeface="Times New Roman" panose="02020603050405020304" pitchFamily="18" charset="0"/>
                <a:cs typeface="Tahoma"/>
              </a:rPr>
              <a:t>u</a:t>
            </a:r>
            <a:r>
              <a:rPr b="1" spc="-90" dirty="0">
                <a:latin typeface="Times New Roman" panose="02020603050405020304" pitchFamily="18" charset="0"/>
                <a:cs typeface="Tahoma"/>
              </a:rPr>
              <a:t>a</a:t>
            </a:r>
            <a:r>
              <a:rPr b="1" spc="-80" dirty="0">
                <a:latin typeface="Times New Roman" panose="02020603050405020304" pitchFamily="18" charset="0"/>
                <a:cs typeface="Tahoma"/>
              </a:rPr>
              <a:t>l</a:t>
            </a:r>
            <a:r>
              <a:rPr b="1" spc="-85" dirty="0">
                <a:latin typeface="Times New Roman" panose="02020603050405020304" pitchFamily="18" charset="0"/>
                <a:cs typeface="Tahoma"/>
              </a:rPr>
              <a:t>i</a:t>
            </a:r>
            <a:r>
              <a:rPr b="1" spc="60" dirty="0">
                <a:latin typeface="Times New Roman" panose="02020603050405020304" pitchFamily="18" charset="0"/>
                <a:cs typeface="Tahoma"/>
              </a:rPr>
              <a:t>t</a:t>
            </a:r>
            <a:r>
              <a:rPr b="1" spc="-5" dirty="0">
                <a:latin typeface="Times New Roman" panose="02020603050405020304" pitchFamily="18" charset="0"/>
                <a:cs typeface="Tahoma"/>
              </a:rPr>
              <a:t>y</a:t>
            </a:r>
            <a:r>
              <a:rPr b="1" spc="-165" dirty="0">
                <a:latin typeface="Times New Roman" panose="02020603050405020304" pitchFamily="18" charset="0"/>
                <a:cs typeface="Tahoma"/>
              </a:rPr>
              <a:t> </a:t>
            </a:r>
            <a:r>
              <a:rPr b="1" spc="-80" dirty="0">
                <a:latin typeface="Times New Roman" panose="02020603050405020304" pitchFamily="18" charset="0"/>
                <a:cs typeface="Tahoma"/>
              </a:rPr>
              <a:t>a</a:t>
            </a:r>
            <a:r>
              <a:rPr b="1" spc="20" dirty="0">
                <a:latin typeface="Times New Roman" panose="02020603050405020304" pitchFamily="18" charset="0"/>
                <a:cs typeface="Tahoma"/>
              </a:rPr>
              <a:t>ss</a:t>
            </a:r>
            <a:r>
              <a:rPr b="1" spc="10" dirty="0">
                <a:latin typeface="Times New Roman" panose="02020603050405020304" pitchFamily="18" charset="0"/>
                <a:cs typeface="Tahoma"/>
              </a:rPr>
              <a:t>e</a:t>
            </a:r>
            <a:r>
              <a:rPr b="1" spc="20" dirty="0">
                <a:latin typeface="Times New Roman" panose="02020603050405020304" pitchFamily="18" charset="0"/>
                <a:cs typeface="Tahoma"/>
              </a:rPr>
              <a:t>ss</a:t>
            </a:r>
            <a:r>
              <a:rPr b="1" spc="-35" dirty="0">
                <a:latin typeface="Times New Roman" panose="02020603050405020304" pitchFamily="18" charset="0"/>
                <a:cs typeface="Tahoma"/>
              </a:rPr>
              <a:t>m</a:t>
            </a:r>
            <a:r>
              <a:rPr b="1" spc="10" dirty="0">
                <a:latin typeface="Times New Roman" panose="02020603050405020304" pitchFamily="18" charset="0"/>
                <a:cs typeface="Tahoma"/>
              </a:rPr>
              <a:t>e</a:t>
            </a:r>
            <a:r>
              <a:rPr b="1" spc="-85" dirty="0">
                <a:latin typeface="Times New Roman" panose="02020603050405020304" pitchFamily="18" charset="0"/>
                <a:cs typeface="Tahoma"/>
              </a:rPr>
              <a:t>n</a:t>
            </a:r>
            <a:r>
              <a:rPr b="1" spc="40" dirty="0">
                <a:latin typeface="Times New Roman" panose="02020603050405020304" pitchFamily="18" charset="0"/>
                <a:cs typeface="Tahoma"/>
              </a:rPr>
              <a:t>t</a:t>
            </a:r>
            <a:endParaRPr lang="en-IN" b="1" spc="40" dirty="0">
              <a:latin typeface="Times New Roman" panose="02020603050405020304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endParaRPr dirty="0">
              <a:latin typeface="Times New Roman" panose="02020603050405020304" pitchFamily="18" charset="0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25" y="238125"/>
            <a:ext cx="342900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EA3A-97EB-37A2-88D3-3DA90EE5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71B1D-6E4F-67B5-0D11-0988CDE7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10484485" cy="276999"/>
          </a:xfrm>
        </p:spPr>
        <p:txBody>
          <a:bodyPr/>
          <a:lstStyle/>
          <a:p>
            <a:r>
              <a:rPr lang="en-IN" dirty="0"/>
              <a:t>MODIFIED LAPLACIAN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6CFD84-C6D3-884F-F745-6D1E8E0B3033}"/>
              </a:ext>
            </a:extLst>
          </p:cNvPr>
          <p:cNvSpPr/>
          <p:nvPr/>
        </p:nvSpPr>
        <p:spPr>
          <a:xfrm>
            <a:off x="6053137" y="3491091"/>
            <a:ext cx="5638800" cy="2372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u="none" strike="noStrike" spc="-150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</a:t>
            </a:r>
            <a:r>
              <a:rPr lang="en-US" sz="16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Modified_laplacian</a:t>
            </a:r>
            <a:r>
              <a:rPr lang="en-US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(Image) </a:t>
            </a:r>
          </a:p>
          <a:p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 = [-1 2 -1];        </a:t>
            </a:r>
          </a:p>
          <a:p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Lx = </a:t>
            </a:r>
            <a:r>
              <a:rPr lang="en-IN" sz="16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(Image, </a:t>
            </a:r>
            <a:r>
              <a:rPr lang="en-IN" sz="16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M,</a:t>
            </a:r>
            <a:r>
              <a:rPr lang="en-IN" sz="16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'replicate</a:t>
            </a:r>
            <a:r>
              <a:rPr lang="en-IN" sz="16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6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'conv'</a:t>
            </a:r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Ly = </a:t>
            </a:r>
            <a:r>
              <a:rPr lang="en-IN" sz="16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(Image, </a:t>
            </a:r>
            <a:r>
              <a:rPr lang="en-IN" sz="16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M',</a:t>
            </a:r>
            <a:r>
              <a:rPr lang="en-IN" sz="16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'replicate'</a:t>
            </a:r>
            <a:r>
              <a:rPr lang="en-IN" sz="16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IN" sz="16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'conv</a:t>
            </a:r>
            <a:r>
              <a:rPr lang="en-IN" sz="16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e-DE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FM18 = abs(Lx) + abs(Ly);</a:t>
            </a:r>
          </a:p>
          <a:p>
            <a:r>
              <a:rPr lang="en-IN" sz="16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= mean2(FM18);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58702-76AF-5ECE-CE25-213C9271CF2D}"/>
              </a:ext>
            </a:extLst>
          </p:cNvPr>
          <p:cNvSpPr txBox="1"/>
          <p:nvPr/>
        </p:nvSpPr>
        <p:spPr>
          <a:xfrm>
            <a:off x="1447800" y="1905000"/>
            <a:ext cx="922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The Modified Laplacian method explores the Laplacian operator in a different fashion.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Instead of looking at the variance, it looks at the absolute values of the filtered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The interpretation is that, in sharper images, we might see, on average, large values (both negative and positive) of its Laplacian.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4E9C9E-A749-2D7B-3763-BE165ECE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282"/>
            <a:ext cx="5029200" cy="220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24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B2F2-D412-004D-8DA9-4765208C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0A68D-D755-C538-FE99-47B5324B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99605"/>
            <a:ext cx="10484485" cy="276999"/>
          </a:xfrm>
        </p:spPr>
        <p:txBody>
          <a:bodyPr/>
          <a:lstStyle/>
          <a:p>
            <a:r>
              <a:rPr lang="en-IN" dirty="0"/>
              <a:t>ENERGY OF LAPLACIAN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23D11-E300-E83F-98CA-0A3B8D472486}"/>
              </a:ext>
            </a:extLst>
          </p:cNvPr>
          <p:cNvSpPr/>
          <p:nvPr/>
        </p:nvSpPr>
        <p:spPr>
          <a:xfrm>
            <a:off x="6096000" y="3504069"/>
            <a:ext cx="58674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spc="-150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</a:t>
            </a:r>
            <a:r>
              <a:rPr lang="en-US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Energy_of_laplacian</a:t>
            </a:r>
            <a:r>
              <a:rPr lang="en-US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(Image)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lap = 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fspecial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laplacian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fm17 = 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image,lap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replicate’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IN" sz="18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'conv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= mean2(fm17.^2);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CCED4-D78D-C75E-B056-C7BC9F79A8A6}"/>
              </a:ext>
            </a:extLst>
          </p:cNvPr>
          <p:cNvSpPr txBox="1"/>
          <p:nvPr/>
        </p:nvSpPr>
        <p:spPr>
          <a:xfrm>
            <a:off x="990600" y="2154197"/>
            <a:ext cx="853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The Energy of the Laplacian is fairly similar in strategy to the Modified Laplacian.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It explores the fact that the Laplacian of sharp images, when squared, will produce larger values than ones from blurry images.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50A78C-0371-C79B-A715-0A8BFF00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5120"/>
            <a:ext cx="4576982" cy="25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8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B26B-B692-B8ED-D75C-99C92086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30EEF-042A-CCA0-F25F-F3D320FD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10484485" cy="276999"/>
          </a:xfrm>
        </p:spPr>
        <p:txBody>
          <a:bodyPr/>
          <a:lstStyle/>
          <a:p>
            <a:r>
              <a:rPr lang="en-IN" dirty="0"/>
              <a:t>TENENGRAD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924F0-3F96-A455-434B-A6C8B408E985}"/>
              </a:ext>
            </a:extLst>
          </p:cNvPr>
          <p:cNvSpPr/>
          <p:nvPr/>
        </p:nvSpPr>
        <p:spPr>
          <a:xfrm>
            <a:off x="5867400" y="3429000"/>
            <a:ext cx="6324600" cy="23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b="0" i="0" u="none" strike="noStrike" spc="-150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 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Tenengrad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(Image)</a:t>
            </a:r>
          </a:p>
          <a:p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Sx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fspecial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sobel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Gx</a:t>
            </a:r>
            <a:r>
              <a:rPr lang="fr-FR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fr-FR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(double(Image),</a:t>
            </a:r>
            <a:r>
              <a:rPr lang="fr-FR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Sx</a:t>
            </a:r>
            <a:r>
              <a:rPr lang="fr-FR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8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replicate</a:t>
            </a:r>
            <a:r>
              <a:rPr lang="fr-FR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’</a:t>
            </a:r>
            <a:r>
              <a:rPr lang="fr-FR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fr-FR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800" b="0" i="0" u="none" strike="noStrike" spc="-150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conv</a:t>
            </a:r>
            <a:r>
              <a:rPr lang="fr-FR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Gy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(double(Image),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Sx</a:t>
            </a:r>
            <a:r>
              <a:rPr lang="en-IN" spc="-15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'replicate’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800" b="0" i="0" u="none" strike="noStrike" spc="-150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'conv'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sv-SE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FM23 = Gx.^2 + Gy.^2;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= mean2(FM23);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9271C-BA37-043D-8D4B-7C9CF8C3A1DB}"/>
              </a:ext>
            </a:extLst>
          </p:cNvPr>
          <p:cNvSpPr txBox="1"/>
          <p:nvPr/>
        </p:nvSpPr>
        <p:spPr>
          <a:xfrm>
            <a:off x="1600200" y="2249627"/>
            <a:ext cx="922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It sums the square of all the magnitudes greater than a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</a:rPr>
              <a:t>Tenengrad</a:t>
            </a:r>
            <a:r>
              <a:rPr lang="en-US" dirty="0">
                <a:latin typeface="Times New Roman" panose="02020603050405020304" pitchFamily="18" charset="0"/>
              </a:rPr>
              <a:t> builds on the fact that, on average, sharper images will produce larger gradient magnitudes when compared with blurry images</a:t>
            </a:r>
            <a:endParaRPr lang="en-IN" dirty="0">
              <a:latin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3ED562-7ECA-AAC5-FFAF-8B68B2FA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43870"/>
            <a:ext cx="4678681" cy="269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8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76824-7195-489F-B778-4B968B4F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0" y="1752600"/>
            <a:ext cx="5449060" cy="408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112CB-3AC3-8AEF-C2BE-31F0906AD582}"/>
              </a:ext>
            </a:extLst>
          </p:cNvPr>
          <p:cNvSpPr txBox="1"/>
          <p:nvPr/>
        </p:nvSpPr>
        <p:spPr>
          <a:xfrm>
            <a:off x="6438142" y="1752600"/>
            <a:ext cx="5220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ADDING CALLBACK TO FILE</a:t>
            </a:r>
          </a:p>
          <a:p>
            <a:r>
              <a:rPr lang="en-IN" dirty="0">
                <a:latin typeface="Times New Roman" panose="02020603050405020304" pitchFamily="18" charset="0"/>
              </a:rPr>
              <a:t>Reading </a:t>
            </a:r>
            <a:r>
              <a:rPr lang="en-IN" dirty="0" err="1">
                <a:latin typeface="Times New Roman" panose="02020603050405020304" pitchFamily="18" charset="0"/>
              </a:rPr>
              <a:t>vedio</a:t>
            </a:r>
            <a:r>
              <a:rPr lang="en-IN" dirty="0">
                <a:latin typeface="Times New Roman" panose="02020603050405020304" pitchFamily="18" charset="0"/>
              </a:rPr>
              <a:t> from User:</a:t>
            </a: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6228D-5198-D1AB-C926-CD7A07CFAE56}"/>
              </a:ext>
            </a:extLst>
          </p:cNvPr>
          <p:cNvSpPr/>
          <p:nvPr/>
        </p:nvSpPr>
        <p:spPr>
          <a:xfrm>
            <a:off x="6457192" y="2688670"/>
            <a:ext cx="5106918" cy="2743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</a:rPr>
              <a:t>[</a:t>
            </a:r>
            <a:r>
              <a:rPr lang="en-IN" dirty="0" err="1">
                <a:latin typeface="Times New Roman" panose="02020603050405020304" pitchFamily="18" charset="0"/>
              </a:rPr>
              <a:t>fileName,pathName</a:t>
            </a:r>
            <a:r>
              <a:rPr lang="en-IN" dirty="0">
                <a:latin typeface="Times New Roman" panose="02020603050405020304" pitchFamily="18" charset="0"/>
              </a:rPr>
              <a:t>]=</a:t>
            </a:r>
            <a:r>
              <a:rPr lang="en-IN" dirty="0" err="1">
                <a:latin typeface="Times New Roman" panose="02020603050405020304" pitchFamily="18" charset="0"/>
              </a:rPr>
              <a:t>uigetfile</a:t>
            </a:r>
            <a:r>
              <a:rPr lang="en-IN" dirty="0">
                <a:latin typeface="Times New Roman" panose="02020603050405020304" pitchFamily="18" charset="0"/>
              </a:rPr>
              <a:t>('*.*');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        </a:t>
            </a:r>
            <a:r>
              <a:rPr lang="en-IN" dirty="0" err="1">
                <a:latin typeface="Times New Roman" panose="02020603050405020304" pitchFamily="18" charset="0"/>
              </a:rPr>
              <a:t>filePath</a:t>
            </a:r>
            <a:r>
              <a:rPr lang="en-IN" dirty="0">
                <a:latin typeface="Times New Roman" panose="02020603050405020304" pitchFamily="18" charset="0"/>
              </a:rPr>
              <a:t>=</a:t>
            </a:r>
            <a:r>
              <a:rPr lang="en-IN" dirty="0" err="1">
                <a:latin typeface="Times New Roman" panose="02020603050405020304" pitchFamily="18" charset="0"/>
              </a:rPr>
              <a:t>strcat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pathName,fileName</a:t>
            </a:r>
            <a:r>
              <a:rPr lang="en-IN" dirty="0">
                <a:latin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        </a:t>
            </a:r>
            <a:r>
              <a:rPr lang="en-IN" dirty="0" err="1">
                <a:latin typeface="Times New Roman" panose="02020603050405020304" pitchFamily="18" charset="0"/>
              </a:rPr>
              <a:t>vidObj</a:t>
            </a:r>
            <a:r>
              <a:rPr lang="en-IN" dirty="0">
                <a:latin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</a:rPr>
              <a:t>VideoReader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filePath</a:t>
            </a:r>
            <a:r>
              <a:rPr lang="en-IN" dirty="0">
                <a:latin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</a:rPr>
              <a:t>co=1;</a:t>
            </a:r>
          </a:p>
          <a:p>
            <a:r>
              <a:rPr lang="en-IN" dirty="0">
                <a:latin typeface="Times New Roman" panose="02020603050405020304" pitchFamily="18" charset="0"/>
              </a:rPr>
              <a:t>while </a:t>
            </a:r>
            <a:r>
              <a:rPr lang="en-IN" dirty="0" err="1">
                <a:latin typeface="Times New Roman" panose="02020603050405020304" pitchFamily="18" charset="0"/>
              </a:rPr>
              <a:t>hasFrame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vidObj</a:t>
            </a:r>
            <a:r>
              <a:rPr lang="en-IN" dirty="0">
                <a:latin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co=co+1;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</a:rPr>
              <a:t>readFrame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vidObj</a:t>
            </a:r>
            <a:r>
              <a:rPr lang="en-IN" dirty="0">
                <a:latin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</a:rPr>
              <a:t>imshow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,'parent',</a:t>
            </a:r>
            <a:r>
              <a:rPr lang="en-IN" dirty="0" err="1">
                <a:latin typeface="Times New Roman" panose="02020603050405020304" pitchFamily="18" charset="0"/>
              </a:rPr>
              <a:t>app.VIDEO_CARD</a:t>
            </a:r>
            <a:r>
              <a:rPr lang="en-IN" dirty="0">
                <a:latin typeface="Times New Roman" panose="02020603050405020304" pitchFamily="18" charset="0"/>
              </a:rPr>
              <a:t>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=rgb2gray(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14D69-EAEB-61E0-60BA-A7B3FFBAC605}"/>
              </a:ext>
            </a:extLst>
          </p:cNvPr>
          <p:cNvSpPr txBox="1"/>
          <p:nvPr/>
        </p:nvSpPr>
        <p:spPr>
          <a:xfrm>
            <a:off x="3733800" y="101860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</a:rPr>
              <a:t>IMPLEMENTATION OF GUI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2145F704-0B01-935C-02CA-52393641E547}"/>
              </a:ext>
            </a:extLst>
          </p:cNvPr>
          <p:cNvGrpSpPr/>
          <p:nvPr/>
        </p:nvGrpSpPr>
        <p:grpSpPr>
          <a:xfrm rot="10800000">
            <a:off x="9230360" y="15240"/>
            <a:ext cx="2961640" cy="2962275"/>
            <a:chOff x="833" y="3895725"/>
            <a:chExt cx="2961640" cy="296227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2E046EC-244F-0960-1047-83A286444BE1}"/>
                </a:ext>
              </a:extLst>
            </p:cNvPr>
            <p:cNvSpPr/>
            <p:nvPr/>
          </p:nvSpPr>
          <p:spPr>
            <a:xfrm>
              <a:off x="971549" y="5372100"/>
              <a:ext cx="1990725" cy="1485900"/>
            </a:xfrm>
            <a:custGeom>
              <a:avLst/>
              <a:gdLst/>
              <a:ahLst/>
              <a:cxnLst/>
              <a:rect l="l" t="t" r="r" b="b"/>
              <a:pathLst>
                <a:path w="1990725" h="1485900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5E4DE8-D69B-2DBA-AE46-B42CAAF91427}"/>
                </a:ext>
              </a:extLst>
            </p:cNvPr>
            <p:cNvSpPr/>
            <p:nvPr/>
          </p:nvSpPr>
          <p:spPr>
            <a:xfrm>
              <a:off x="836" y="5887288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5" h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0ABE356-7023-9BDA-7F41-B962F9BAA3D6}"/>
                </a:ext>
              </a:extLst>
            </p:cNvPr>
            <p:cNvSpPr/>
            <p:nvPr/>
          </p:nvSpPr>
          <p:spPr>
            <a:xfrm>
              <a:off x="833" y="3895725"/>
              <a:ext cx="970915" cy="1943100"/>
            </a:xfrm>
            <a:custGeom>
              <a:avLst/>
              <a:gdLst/>
              <a:ahLst/>
              <a:cxnLst/>
              <a:rect l="l" t="t" r="r" b="b"/>
              <a:pathLst>
                <a:path w="970915" h="1943100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360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A09EFF-924B-0AAB-F839-BAEA8BF5CBD2}"/>
              </a:ext>
            </a:extLst>
          </p:cNvPr>
          <p:cNvSpPr/>
          <p:nvPr/>
        </p:nvSpPr>
        <p:spPr>
          <a:xfrm>
            <a:off x="762000" y="1676400"/>
            <a:ext cx="8763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</a:rPr>
              <a:t>     </a:t>
            </a:r>
            <a:r>
              <a:rPr lang="en-IN" dirty="0" err="1">
                <a:latin typeface="Times New Roman" panose="02020603050405020304" pitchFamily="18" charset="0"/>
              </a:rPr>
              <a:t>app.BrennerLabel.Text</a:t>
            </a:r>
            <a:r>
              <a:rPr lang="en-IN" dirty="0">
                <a:latin typeface="Times New Roman" panose="02020603050405020304" pitchFamily="18" charset="0"/>
              </a:rPr>
              <a:t>=num2str(Brenner(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app.Diagonal_laplacianLabel_2.Text=num2str(</a:t>
            </a:r>
            <a:r>
              <a:rPr lang="en-IN" dirty="0" err="1">
                <a:latin typeface="Times New Roman" panose="02020603050405020304" pitchFamily="18" charset="0"/>
              </a:rPr>
              <a:t>Diagonal_laplacian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app.Energy_of_GradientLabel_2.Text=num2str(</a:t>
            </a:r>
            <a:r>
              <a:rPr lang="en-IN" dirty="0" err="1">
                <a:latin typeface="Times New Roman" panose="02020603050405020304" pitchFamily="18" charset="0"/>
              </a:rPr>
              <a:t>Energy_of_gradient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app.Threshold_gradientLabel_2.Text=num2str(</a:t>
            </a:r>
            <a:r>
              <a:rPr lang="en-IN" dirty="0" err="1">
                <a:latin typeface="Times New Roman" panose="02020603050405020304" pitchFamily="18" charset="0"/>
              </a:rPr>
              <a:t>Threshold_gradient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app.Squared_gradientLabel_2.Text=num2str(</a:t>
            </a:r>
            <a:r>
              <a:rPr lang="en-IN" dirty="0" err="1">
                <a:latin typeface="Times New Roman" panose="02020603050405020304" pitchFamily="18" charset="0"/>
              </a:rPr>
              <a:t>Squared_gradient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app.Helmlis_mean_methodLabel_2.Text=num2str(</a:t>
            </a:r>
            <a:r>
              <a:rPr lang="en-IN" dirty="0" err="1">
                <a:latin typeface="Times New Roman" panose="02020603050405020304" pitchFamily="18" charset="0"/>
              </a:rPr>
              <a:t>Helmlis_mean_method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app.Energy_of_laplacianLabel_2.Text=num2str(</a:t>
            </a:r>
            <a:r>
              <a:rPr lang="en-IN" dirty="0" err="1">
                <a:latin typeface="Times New Roman" panose="02020603050405020304" pitchFamily="18" charset="0"/>
              </a:rPr>
              <a:t>Energy_of_laplacian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app.Modified_laplacianLabel_2.Text=num2str( </a:t>
            </a:r>
            <a:r>
              <a:rPr lang="en-IN" dirty="0" err="1">
                <a:latin typeface="Times New Roman" panose="02020603050405020304" pitchFamily="18" charset="0"/>
              </a:rPr>
              <a:t>Modified_laplacian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app.TenengradLabel_2.Text=num2str(</a:t>
            </a:r>
            <a:r>
              <a:rPr lang="en-IN" dirty="0" err="1">
                <a:latin typeface="Times New Roman" panose="02020603050405020304" pitchFamily="18" charset="0"/>
              </a:rPr>
              <a:t>Tenengrad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app.Spatial_frequencyLabel_2.Text=num2str(</a:t>
            </a:r>
            <a:r>
              <a:rPr lang="en-IN" dirty="0" err="1">
                <a:latin typeface="Times New Roman" panose="02020603050405020304" pitchFamily="18" charset="0"/>
              </a:rPr>
              <a:t>Spatial_frequency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app.Vollaths_correlationLabel_2.Text=num2str(</a:t>
            </a:r>
            <a:r>
              <a:rPr lang="en-IN" dirty="0" err="1">
                <a:latin typeface="Times New Roman" panose="02020603050405020304" pitchFamily="18" charset="0"/>
              </a:rPr>
              <a:t>Vollaths_correlation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  <a:p>
            <a:r>
              <a:rPr lang="en-IN" dirty="0">
                <a:latin typeface="Times New Roman" panose="02020603050405020304" pitchFamily="18" charset="0"/>
              </a:rPr>
              <a:t>     app.Variance_of_laplacianLabel_2.Text=num2str(</a:t>
            </a:r>
            <a:r>
              <a:rPr lang="en-IN" dirty="0" err="1">
                <a:latin typeface="Times New Roman" panose="02020603050405020304" pitchFamily="18" charset="0"/>
              </a:rPr>
              <a:t>Variance_of_laplacian</a:t>
            </a:r>
            <a:r>
              <a:rPr lang="en-IN" dirty="0">
                <a:latin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</a:rPr>
              <a:t>vidFrame</a:t>
            </a:r>
            <a:r>
              <a:rPr lang="en-IN" dirty="0">
                <a:latin typeface="Times New Roman" panose="02020603050405020304" pitchFamily="18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9AA8E-80C7-289F-EFC4-FC428CCCF36F}"/>
              </a:ext>
            </a:extLst>
          </p:cNvPr>
          <p:cNvSpPr txBox="1"/>
          <p:nvPr/>
        </p:nvSpPr>
        <p:spPr>
          <a:xfrm>
            <a:off x="762000" y="990600"/>
            <a:ext cx="777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</a:rPr>
              <a:t>ADDING CALLBACKS TO MATHEMATICAL FUNCTIONS</a:t>
            </a:r>
            <a:r>
              <a:rPr lang="en-IN" dirty="0">
                <a:latin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112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87601" y="220725"/>
            <a:ext cx="1778000" cy="1539240"/>
            <a:chOff x="1887601" y="220725"/>
            <a:chExt cx="1778000" cy="1539240"/>
          </a:xfrm>
        </p:grpSpPr>
        <p:sp>
          <p:nvSpPr>
            <p:cNvPr id="4" name="object 4"/>
            <p:cNvSpPr/>
            <p:nvPr/>
          </p:nvSpPr>
          <p:spPr>
            <a:xfrm>
              <a:off x="3339973" y="1109598"/>
              <a:ext cx="323215" cy="650240"/>
            </a:xfrm>
            <a:custGeom>
              <a:avLst/>
              <a:gdLst/>
              <a:ahLst/>
              <a:cxnLst/>
              <a:rect l="l" t="t" r="r" b="b"/>
              <a:pathLst>
                <a:path w="323214" h="650239">
                  <a:moveTo>
                    <a:pt x="16224" y="17113"/>
                  </a:moveTo>
                  <a:lnTo>
                    <a:pt x="15451" y="26495"/>
                  </a:lnTo>
                  <a:lnTo>
                    <a:pt x="314071" y="650239"/>
                  </a:lnTo>
                  <a:lnTo>
                    <a:pt x="322706" y="646049"/>
                  </a:lnTo>
                  <a:lnTo>
                    <a:pt x="24001" y="22383"/>
                  </a:lnTo>
                  <a:lnTo>
                    <a:pt x="16224" y="17113"/>
                  </a:lnTo>
                  <a:close/>
                </a:path>
                <a:path w="323214" h="650239">
                  <a:moveTo>
                    <a:pt x="8000" y="0"/>
                  </a:moveTo>
                  <a:lnTo>
                    <a:pt x="253" y="96138"/>
                  </a:lnTo>
                  <a:lnTo>
                    <a:pt x="0" y="98678"/>
                  </a:lnTo>
                  <a:lnTo>
                    <a:pt x="1904" y="100964"/>
                  </a:lnTo>
                  <a:lnTo>
                    <a:pt x="7238" y="101473"/>
                  </a:lnTo>
                  <a:lnTo>
                    <a:pt x="9525" y="99440"/>
                  </a:lnTo>
                  <a:lnTo>
                    <a:pt x="9651" y="96900"/>
                  </a:lnTo>
                  <a:lnTo>
                    <a:pt x="15451" y="26495"/>
                  </a:lnTo>
                  <a:lnTo>
                    <a:pt x="7874" y="10667"/>
                  </a:lnTo>
                  <a:lnTo>
                    <a:pt x="16382" y="6476"/>
                  </a:lnTo>
                  <a:lnTo>
                    <a:pt x="17549" y="6476"/>
                  </a:lnTo>
                  <a:lnTo>
                    <a:pt x="8000" y="0"/>
                  </a:lnTo>
                  <a:close/>
                </a:path>
                <a:path w="323214" h="650239">
                  <a:moveTo>
                    <a:pt x="17549" y="6476"/>
                  </a:moveTo>
                  <a:lnTo>
                    <a:pt x="16382" y="6476"/>
                  </a:lnTo>
                  <a:lnTo>
                    <a:pt x="24001" y="22383"/>
                  </a:lnTo>
                  <a:lnTo>
                    <a:pt x="82423" y="61975"/>
                  </a:lnTo>
                  <a:lnTo>
                    <a:pt x="84581" y="63500"/>
                  </a:lnTo>
                  <a:lnTo>
                    <a:pt x="87629" y="62991"/>
                  </a:lnTo>
                  <a:lnTo>
                    <a:pt x="89026" y="60705"/>
                  </a:lnTo>
                  <a:lnTo>
                    <a:pt x="90550" y="58547"/>
                  </a:lnTo>
                  <a:lnTo>
                    <a:pt x="90042" y="55625"/>
                  </a:lnTo>
                  <a:lnTo>
                    <a:pt x="87756" y="54101"/>
                  </a:lnTo>
                  <a:lnTo>
                    <a:pt x="17549" y="6476"/>
                  </a:lnTo>
                  <a:close/>
                </a:path>
                <a:path w="323214" h="650239">
                  <a:moveTo>
                    <a:pt x="16382" y="6476"/>
                  </a:moveTo>
                  <a:lnTo>
                    <a:pt x="7874" y="10667"/>
                  </a:lnTo>
                  <a:lnTo>
                    <a:pt x="15451" y="26495"/>
                  </a:lnTo>
                  <a:lnTo>
                    <a:pt x="16224" y="17113"/>
                  </a:lnTo>
                  <a:lnTo>
                    <a:pt x="9525" y="12573"/>
                  </a:lnTo>
                  <a:lnTo>
                    <a:pt x="16890" y="9016"/>
                  </a:lnTo>
                  <a:lnTo>
                    <a:pt x="17599" y="9016"/>
                  </a:lnTo>
                  <a:lnTo>
                    <a:pt x="16382" y="6476"/>
                  </a:lnTo>
                  <a:close/>
                </a:path>
                <a:path w="323214" h="650239">
                  <a:moveTo>
                    <a:pt x="17599" y="9016"/>
                  </a:moveTo>
                  <a:lnTo>
                    <a:pt x="16890" y="9016"/>
                  </a:lnTo>
                  <a:lnTo>
                    <a:pt x="16224" y="17113"/>
                  </a:lnTo>
                  <a:lnTo>
                    <a:pt x="24001" y="22383"/>
                  </a:lnTo>
                  <a:lnTo>
                    <a:pt x="17599" y="9016"/>
                  </a:lnTo>
                  <a:close/>
                </a:path>
                <a:path w="323214" h="650239">
                  <a:moveTo>
                    <a:pt x="16890" y="9016"/>
                  </a:moveTo>
                  <a:lnTo>
                    <a:pt x="9525" y="12573"/>
                  </a:lnTo>
                  <a:lnTo>
                    <a:pt x="16224" y="17113"/>
                  </a:lnTo>
                  <a:lnTo>
                    <a:pt x="16890" y="9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0301" y="233425"/>
              <a:ext cx="1752600" cy="876300"/>
            </a:xfrm>
            <a:custGeom>
              <a:avLst/>
              <a:gdLst/>
              <a:ahLst/>
              <a:cxnLst/>
              <a:rect l="l" t="t" r="r" b="b"/>
              <a:pathLst>
                <a:path w="1752600" h="876300">
                  <a:moveTo>
                    <a:pt x="1606423" y="0"/>
                  </a:moveTo>
                  <a:lnTo>
                    <a:pt x="146050" y="0"/>
                  </a:lnTo>
                  <a:lnTo>
                    <a:pt x="99844" y="7435"/>
                  </a:lnTo>
                  <a:lnTo>
                    <a:pt x="59746" y="28147"/>
                  </a:lnTo>
                  <a:lnTo>
                    <a:pt x="28147" y="59746"/>
                  </a:lnTo>
                  <a:lnTo>
                    <a:pt x="7435" y="99844"/>
                  </a:lnTo>
                  <a:lnTo>
                    <a:pt x="0" y="146050"/>
                  </a:lnTo>
                  <a:lnTo>
                    <a:pt x="0" y="730123"/>
                  </a:lnTo>
                  <a:lnTo>
                    <a:pt x="7435" y="776341"/>
                  </a:lnTo>
                  <a:lnTo>
                    <a:pt x="28147" y="816470"/>
                  </a:lnTo>
                  <a:lnTo>
                    <a:pt x="59746" y="848108"/>
                  </a:lnTo>
                  <a:lnTo>
                    <a:pt x="99844" y="868851"/>
                  </a:lnTo>
                  <a:lnTo>
                    <a:pt x="146050" y="876300"/>
                  </a:lnTo>
                  <a:lnTo>
                    <a:pt x="1606423" y="876300"/>
                  </a:lnTo>
                  <a:lnTo>
                    <a:pt x="1652641" y="868851"/>
                  </a:lnTo>
                  <a:lnTo>
                    <a:pt x="1692770" y="848108"/>
                  </a:lnTo>
                  <a:lnTo>
                    <a:pt x="1724408" y="816470"/>
                  </a:lnTo>
                  <a:lnTo>
                    <a:pt x="1745151" y="776341"/>
                  </a:lnTo>
                  <a:lnTo>
                    <a:pt x="1752600" y="730123"/>
                  </a:lnTo>
                  <a:lnTo>
                    <a:pt x="1752600" y="146050"/>
                  </a:lnTo>
                  <a:lnTo>
                    <a:pt x="1745151" y="99844"/>
                  </a:lnTo>
                  <a:lnTo>
                    <a:pt x="1724408" y="59746"/>
                  </a:lnTo>
                  <a:lnTo>
                    <a:pt x="1692770" y="28147"/>
                  </a:lnTo>
                  <a:lnTo>
                    <a:pt x="1652641" y="7435"/>
                  </a:lnTo>
                  <a:lnTo>
                    <a:pt x="160642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0301" y="233425"/>
              <a:ext cx="1752600" cy="876300"/>
            </a:xfrm>
            <a:custGeom>
              <a:avLst/>
              <a:gdLst/>
              <a:ahLst/>
              <a:cxnLst/>
              <a:rect l="l" t="t" r="r" b="b"/>
              <a:pathLst>
                <a:path w="1752600" h="876300">
                  <a:moveTo>
                    <a:pt x="0" y="146050"/>
                  </a:moveTo>
                  <a:lnTo>
                    <a:pt x="7435" y="99844"/>
                  </a:lnTo>
                  <a:lnTo>
                    <a:pt x="28147" y="59746"/>
                  </a:lnTo>
                  <a:lnTo>
                    <a:pt x="59746" y="28147"/>
                  </a:lnTo>
                  <a:lnTo>
                    <a:pt x="99844" y="7435"/>
                  </a:lnTo>
                  <a:lnTo>
                    <a:pt x="146050" y="0"/>
                  </a:lnTo>
                  <a:lnTo>
                    <a:pt x="1606423" y="0"/>
                  </a:lnTo>
                  <a:lnTo>
                    <a:pt x="1652641" y="7435"/>
                  </a:lnTo>
                  <a:lnTo>
                    <a:pt x="1692770" y="28147"/>
                  </a:lnTo>
                  <a:lnTo>
                    <a:pt x="1724408" y="59746"/>
                  </a:lnTo>
                  <a:lnTo>
                    <a:pt x="1745151" y="99844"/>
                  </a:lnTo>
                  <a:lnTo>
                    <a:pt x="1752600" y="146050"/>
                  </a:lnTo>
                  <a:lnTo>
                    <a:pt x="1752600" y="730123"/>
                  </a:lnTo>
                  <a:lnTo>
                    <a:pt x="1745151" y="776341"/>
                  </a:lnTo>
                  <a:lnTo>
                    <a:pt x="1724408" y="816470"/>
                  </a:lnTo>
                  <a:lnTo>
                    <a:pt x="1692770" y="848108"/>
                  </a:lnTo>
                  <a:lnTo>
                    <a:pt x="1652641" y="868851"/>
                  </a:lnTo>
                  <a:lnTo>
                    <a:pt x="1606423" y="876300"/>
                  </a:lnTo>
                  <a:lnTo>
                    <a:pt x="146050" y="876300"/>
                  </a:lnTo>
                  <a:lnTo>
                    <a:pt x="99844" y="868851"/>
                  </a:lnTo>
                  <a:lnTo>
                    <a:pt x="59746" y="848108"/>
                  </a:lnTo>
                  <a:lnTo>
                    <a:pt x="28147" y="816470"/>
                  </a:lnTo>
                  <a:lnTo>
                    <a:pt x="7435" y="776341"/>
                  </a:lnTo>
                  <a:lnTo>
                    <a:pt x="0" y="730123"/>
                  </a:lnTo>
                  <a:lnTo>
                    <a:pt x="0" y="1460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67165" y="438149"/>
            <a:ext cx="1623822" cy="53482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7620" algn="ctr">
              <a:lnSpc>
                <a:spcPct val="105500"/>
              </a:lnSpc>
              <a:spcBef>
                <a:spcPts val="65"/>
              </a:spcBef>
            </a:pPr>
            <a:r>
              <a:rPr sz="1100" b="1" spc="30" dirty="0">
                <a:latin typeface="Times New Roman" panose="02020603050405020304" pitchFamily="18" charset="0"/>
                <a:cs typeface="Arial"/>
              </a:rPr>
              <a:t>Menu </a:t>
            </a:r>
            <a:r>
              <a:rPr sz="1100" b="1" spc="10" dirty="0">
                <a:latin typeface="Times New Roman" panose="02020603050405020304" pitchFamily="18" charset="0"/>
                <a:cs typeface="Arial"/>
              </a:rPr>
              <a:t>option </a:t>
            </a:r>
            <a:r>
              <a:rPr sz="1100" b="1" spc="30" dirty="0">
                <a:latin typeface="Times New Roman" panose="02020603050405020304" pitchFamily="18" charset="0"/>
                <a:cs typeface="Arial"/>
              </a:rPr>
              <a:t>,helps </a:t>
            </a:r>
            <a:r>
              <a:rPr sz="1100" b="1" spc="-5" dirty="0">
                <a:latin typeface="Times New Roman" panose="02020603050405020304" pitchFamily="18" charset="0"/>
                <a:cs typeface="Arial"/>
              </a:rPr>
              <a:t>to </a:t>
            </a:r>
            <a:r>
              <a:rPr sz="1100" b="1" dirty="0">
                <a:latin typeface="Times New Roman" panose="02020603050405020304" pitchFamily="18" charset="0"/>
                <a:cs typeface="Arial"/>
              </a:rPr>
              <a:t> </a:t>
            </a:r>
            <a:r>
              <a:rPr sz="1100" b="1" spc="15" dirty="0">
                <a:latin typeface="Times New Roman" panose="02020603050405020304" pitchFamily="18" charset="0"/>
                <a:cs typeface="Arial"/>
              </a:rPr>
              <a:t>select</a:t>
            </a:r>
            <a:r>
              <a:rPr sz="1100" b="1" spc="-15" dirty="0">
                <a:latin typeface="Times New Roman" panose="02020603050405020304" pitchFamily="18" charset="0"/>
                <a:cs typeface="Arial"/>
              </a:rPr>
              <a:t> </a:t>
            </a:r>
            <a:r>
              <a:rPr sz="1100" b="1" spc="40" dirty="0">
                <a:latin typeface="Times New Roman" panose="02020603050405020304" pitchFamily="18" charset="0"/>
                <a:cs typeface="Arial"/>
              </a:rPr>
              <a:t>between</a:t>
            </a:r>
            <a:r>
              <a:rPr sz="1100" b="1" spc="-55" dirty="0">
                <a:latin typeface="Times New Roman" panose="02020603050405020304" pitchFamily="18" charset="0"/>
                <a:cs typeface="Arial"/>
              </a:rPr>
              <a:t> </a:t>
            </a:r>
            <a:r>
              <a:rPr sz="1100" b="1" spc="35" dirty="0">
                <a:latin typeface="Times New Roman" panose="02020603050405020304" pitchFamily="18" charset="0"/>
                <a:cs typeface="Arial"/>
              </a:rPr>
              <a:t>real</a:t>
            </a:r>
            <a:r>
              <a:rPr sz="1100" b="1" spc="-35" dirty="0">
                <a:latin typeface="Times New Roman" panose="02020603050405020304" pitchFamily="18" charset="0"/>
                <a:cs typeface="Arial"/>
              </a:rPr>
              <a:t> </a:t>
            </a:r>
            <a:r>
              <a:rPr sz="1100" b="1" spc="20" dirty="0">
                <a:latin typeface="Times New Roman" panose="02020603050405020304" pitchFamily="18" charset="0"/>
                <a:cs typeface="Arial"/>
              </a:rPr>
              <a:t>time </a:t>
            </a:r>
            <a:r>
              <a:rPr sz="1100" b="1" spc="-250" dirty="0">
                <a:latin typeface="Times New Roman" panose="02020603050405020304" pitchFamily="18" charset="0"/>
                <a:cs typeface="Arial"/>
              </a:rPr>
              <a:t> </a:t>
            </a:r>
            <a:r>
              <a:rPr sz="1100" b="1" spc="15" dirty="0">
                <a:latin typeface="Times New Roman" panose="02020603050405020304" pitchFamily="18" charset="0"/>
                <a:cs typeface="Arial"/>
              </a:rPr>
              <a:t>or</a:t>
            </a:r>
            <a:r>
              <a:rPr sz="1100" b="1" spc="30" dirty="0">
                <a:latin typeface="Times New Roman" panose="02020603050405020304" pitchFamily="18" charset="0"/>
                <a:cs typeface="Arial"/>
              </a:rPr>
              <a:t> </a:t>
            </a:r>
            <a:r>
              <a:rPr sz="1100" b="1" spc="15" dirty="0">
                <a:latin typeface="Times New Roman" panose="02020603050405020304" pitchFamily="18" charset="0"/>
                <a:cs typeface="Arial"/>
              </a:rPr>
              <a:t>existing</a:t>
            </a:r>
            <a:r>
              <a:rPr sz="1100" b="1" spc="35" dirty="0">
                <a:latin typeface="Times New Roman" panose="02020603050405020304" pitchFamily="18" charset="0"/>
                <a:cs typeface="Arial"/>
              </a:rPr>
              <a:t> </a:t>
            </a:r>
            <a:r>
              <a:rPr sz="1100" b="1" spc="25" dirty="0">
                <a:latin typeface="Times New Roman" panose="02020603050405020304" pitchFamily="18" charset="0"/>
                <a:cs typeface="Arial"/>
              </a:rPr>
              <a:t>videos</a:t>
            </a:r>
            <a:endParaRPr sz="1100" dirty="0">
              <a:latin typeface="Times New Roman" panose="02020603050405020304" pitchFamily="18" charset="0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73351" y="516001"/>
            <a:ext cx="8188325" cy="5835650"/>
            <a:chOff x="2173351" y="516001"/>
            <a:chExt cx="8188325" cy="5835650"/>
          </a:xfrm>
        </p:grpSpPr>
        <p:sp>
          <p:nvSpPr>
            <p:cNvPr id="9" name="object 9"/>
            <p:cNvSpPr/>
            <p:nvPr/>
          </p:nvSpPr>
          <p:spPr>
            <a:xfrm>
              <a:off x="2186051" y="5472176"/>
              <a:ext cx="1562100" cy="676275"/>
            </a:xfrm>
            <a:custGeom>
              <a:avLst/>
              <a:gdLst/>
              <a:ahLst/>
              <a:cxnLst/>
              <a:rect l="l" t="t" r="r" b="b"/>
              <a:pathLst>
                <a:path w="1562100" h="676275">
                  <a:moveTo>
                    <a:pt x="1449324" y="0"/>
                  </a:moveTo>
                  <a:lnTo>
                    <a:pt x="112649" y="0"/>
                  </a:lnTo>
                  <a:lnTo>
                    <a:pt x="68794" y="8850"/>
                  </a:lnTo>
                  <a:lnTo>
                    <a:pt x="32988" y="32988"/>
                  </a:lnTo>
                  <a:lnTo>
                    <a:pt x="8850" y="68794"/>
                  </a:lnTo>
                  <a:lnTo>
                    <a:pt x="0" y="112649"/>
                  </a:lnTo>
                  <a:lnTo>
                    <a:pt x="0" y="563499"/>
                  </a:lnTo>
                  <a:lnTo>
                    <a:pt x="8850" y="607368"/>
                  </a:lnTo>
                  <a:lnTo>
                    <a:pt x="32988" y="643196"/>
                  </a:lnTo>
                  <a:lnTo>
                    <a:pt x="68794" y="667353"/>
                  </a:lnTo>
                  <a:lnTo>
                    <a:pt x="112649" y="676211"/>
                  </a:lnTo>
                  <a:lnTo>
                    <a:pt x="1449324" y="676211"/>
                  </a:lnTo>
                  <a:lnTo>
                    <a:pt x="1493198" y="667353"/>
                  </a:lnTo>
                  <a:lnTo>
                    <a:pt x="1529048" y="643196"/>
                  </a:lnTo>
                  <a:lnTo>
                    <a:pt x="1553229" y="607368"/>
                  </a:lnTo>
                  <a:lnTo>
                    <a:pt x="1562100" y="563499"/>
                  </a:lnTo>
                  <a:lnTo>
                    <a:pt x="1562100" y="112649"/>
                  </a:lnTo>
                  <a:lnTo>
                    <a:pt x="1553229" y="68794"/>
                  </a:lnTo>
                  <a:lnTo>
                    <a:pt x="1529048" y="32988"/>
                  </a:lnTo>
                  <a:lnTo>
                    <a:pt x="1493198" y="8850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6051" y="5472176"/>
              <a:ext cx="1562100" cy="676275"/>
            </a:xfrm>
            <a:custGeom>
              <a:avLst/>
              <a:gdLst/>
              <a:ahLst/>
              <a:cxnLst/>
              <a:rect l="l" t="t" r="r" b="b"/>
              <a:pathLst>
                <a:path w="1562100" h="676275">
                  <a:moveTo>
                    <a:pt x="0" y="112649"/>
                  </a:moveTo>
                  <a:lnTo>
                    <a:pt x="8850" y="68794"/>
                  </a:lnTo>
                  <a:lnTo>
                    <a:pt x="32988" y="32988"/>
                  </a:lnTo>
                  <a:lnTo>
                    <a:pt x="68794" y="8850"/>
                  </a:lnTo>
                  <a:lnTo>
                    <a:pt x="112649" y="0"/>
                  </a:lnTo>
                  <a:lnTo>
                    <a:pt x="1449324" y="0"/>
                  </a:lnTo>
                  <a:lnTo>
                    <a:pt x="1493198" y="8850"/>
                  </a:lnTo>
                  <a:lnTo>
                    <a:pt x="1529048" y="32988"/>
                  </a:lnTo>
                  <a:lnTo>
                    <a:pt x="1553229" y="68794"/>
                  </a:lnTo>
                  <a:lnTo>
                    <a:pt x="1562100" y="112649"/>
                  </a:lnTo>
                  <a:lnTo>
                    <a:pt x="1562100" y="563499"/>
                  </a:lnTo>
                  <a:lnTo>
                    <a:pt x="1553229" y="607368"/>
                  </a:lnTo>
                  <a:lnTo>
                    <a:pt x="1529048" y="643196"/>
                  </a:lnTo>
                  <a:lnTo>
                    <a:pt x="1493198" y="667353"/>
                  </a:lnTo>
                  <a:lnTo>
                    <a:pt x="1449324" y="676211"/>
                  </a:lnTo>
                  <a:lnTo>
                    <a:pt x="112649" y="676211"/>
                  </a:lnTo>
                  <a:lnTo>
                    <a:pt x="68794" y="667353"/>
                  </a:lnTo>
                  <a:lnTo>
                    <a:pt x="32988" y="643196"/>
                  </a:lnTo>
                  <a:lnTo>
                    <a:pt x="8850" y="607368"/>
                  </a:lnTo>
                  <a:lnTo>
                    <a:pt x="0" y="563499"/>
                  </a:lnTo>
                  <a:lnTo>
                    <a:pt x="0" y="11264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1101" y="528701"/>
              <a:ext cx="1438275" cy="590550"/>
            </a:xfrm>
            <a:custGeom>
              <a:avLst/>
              <a:gdLst/>
              <a:ahLst/>
              <a:cxnLst/>
              <a:rect l="l" t="t" r="r" b="b"/>
              <a:pathLst>
                <a:path w="1438275" h="590550">
                  <a:moveTo>
                    <a:pt x="1339723" y="0"/>
                  </a:moveTo>
                  <a:lnTo>
                    <a:pt x="98425" y="0"/>
                  </a:lnTo>
                  <a:lnTo>
                    <a:pt x="60061" y="7717"/>
                  </a:lnTo>
                  <a:lnTo>
                    <a:pt x="28781" y="28781"/>
                  </a:lnTo>
                  <a:lnTo>
                    <a:pt x="7717" y="60061"/>
                  </a:lnTo>
                  <a:lnTo>
                    <a:pt x="0" y="98425"/>
                  </a:lnTo>
                  <a:lnTo>
                    <a:pt x="0" y="491998"/>
                  </a:lnTo>
                  <a:lnTo>
                    <a:pt x="7717" y="530381"/>
                  </a:lnTo>
                  <a:lnTo>
                    <a:pt x="28781" y="561705"/>
                  </a:lnTo>
                  <a:lnTo>
                    <a:pt x="60061" y="582812"/>
                  </a:lnTo>
                  <a:lnTo>
                    <a:pt x="98425" y="590550"/>
                  </a:lnTo>
                  <a:lnTo>
                    <a:pt x="1339723" y="590550"/>
                  </a:lnTo>
                  <a:lnTo>
                    <a:pt x="1378106" y="582812"/>
                  </a:lnTo>
                  <a:lnTo>
                    <a:pt x="1409430" y="561705"/>
                  </a:lnTo>
                  <a:lnTo>
                    <a:pt x="1430537" y="530381"/>
                  </a:lnTo>
                  <a:lnTo>
                    <a:pt x="1438275" y="491998"/>
                  </a:lnTo>
                  <a:lnTo>
                    <a:pt x="1438275" y="98425"/>
                  </a:lnTo>
                  <a:lnTo>
                    <a:pt x="1430537" y="60061"/>
                  </a:lnTo>
                  <a:lnTo>
                    <a:pt x="1409430" y="28781"/>
                  </a:lnTo>
                  <a:lnTo>
                    <a:pt x="1378106" y="7717"/>
                  </a:lnTo>
                  <a:lnTo>
                    <a:pt x="1339723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01101" y="528701"/>
              <a:ext cx="1438275" cy="590550"/>
            </a:xfrm>
            <a:custGeom>
              <a:avLst/>
              <a:gdLst/>
              <a:ahLst/>
              <a:cxnLst/>
              <a:rect l="l" t="t" r="r" b="b"/>
              <a:pathLst>
                <a:path w="1438275" h="590550">
                  <a:moveTo>
                    <a:pt x="0" y="98425"/>
                  </a:moveTo>
                  <a:lnTo>
                    <a:pt x="7717" y="60061"/>
                  </a:lnTo>
                  <a:lnTo>
                    <a:pt x="28781" y="28781"/>
                  </a:lnTo>
                  <a:lnTo>
                    <a:pt x="60061" y="7717"/>
                  </a:lnTo>
                  <a:lnTo>
                    <a:pt x="98425" y="0"/>
                  </a:lnTo>
                  <a:lnTo>
                    <a:pt x="1339723" y="0"/>
                  </a:lnTo>
                  <a:lnTo>
                    <a:pt x="1378106" y="7717"/>
                  </a:lnTo>
                  <a:lnTo>
                    <a:pt x="1409430" y="28781"/>
                  </a:lnTo>
                  <a:lnTo>
                    <a:pt x="1430537" y="60061"/>
                  </a:lnTo>
                  <a:lnTo>
                    <a:pt x="1438275" y="98425"/>
                  </a:lnTo>
                  <a:lnTo>
                    <a:pt x="1438275" y="491998"/>
                  </a:lnTo>
                  <a:lnTo>
                    <a:pt x="1430537" y="530381"/>
                  </a:lnTo>
                  <a:lnTo>
                    <a:pt x="1409430" y="561705"/>
                  </a:lnTo>
                  <a:lnTo>
                    <a:pt x="1378106" y="582812"/>
                  </a:lnTo>
                  <a:lnTo>
                    <a:pt x="1339723" y="590550"/>
                  </a:lnTo>
                  <a:lnTo>
                    <a:pt x="98425" y="590550"/>
                  </a:lnTo>
                  <a:lnTo>
                    <a:pt x="60061" y="582812"/>
                  </a:lnTo>
                  <a:lnTo>
                    <a:pt x="28781" y="561705"/>
                  </a:lnTo>
                  <a:lnTo>
                    <a:pt x="7717" y="530381"/>
                  </a:lnTo>
                  <a:lnTo>
                    <a:pt x="0" y="491998"/>
                  </a:lnTo>
                  <a:lnTo>
                    <a:pt x="0" y="984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6876" y="5595937"/>
              <a:ext cx="1562100" cy="742950"/>
            </a:xfrm>
            <a:custGeom>
              <a:avLst/>
              <a:gdLst/>
              <a:ahLst/>
              <a:cxnLst/>
              <a:rect l="l" t="t" r="r" b="b"/>
              <a:pathLst>
                <a:path w="1562100" h="742950">
                  <a:moveTo>
                    <a:pt x="1438148" y="0"/>
                  </a:moveTo>
                  <a:lnTo>
                    <a:pt x="123825" y="0"/>
                  </a:lnTo>
                  <a:lnTo>
                    <a:pt x="75598" y="9730"/>
                  </a:lnTo>
                  <a:lnTo>
                    <a:pt x="36242" y="36266"/>
                  </a:lnTo>
                  <a:lnTo>
                    <a:pt x="9721" y="75625"/>
                  </a:lnTo>
                  <a:lnTo>
                    <a:pt x="0" y="123825"/>
                  </a:lnTo>
                  <a:lnTo>
                    <a:pt x="0" y="619125"/>
                  </a:lnTo>
                  <a:lnTo>
                    <a:pt x="9721" y="667324"/>
                  </a:lnTo>
                  <a:lnTo>
                    <a:pt x="36242" y="706683"/>
                  </a:lnTo>
                  <a:lnTo>
                    <a:pt x="75598" y="733219"/>
                  </a:lnTo>
                  <a:lnTo>
                    <a:pt x="123825" y="742950"/>
                  </a:lnTo>
                  <a:lnTo>
                    <a:pt x="1438148" y="742950"/>
                  </a:lnTo>
                  <a:lnTo>
                    <a:pt x="1486394" y="733219"/>
                  </a:lnTo>
                  <a:lnTo>
                    <a:pt x="1525793" y="706683"/>
                  </a:lnTo>
                  <a:lnTo>
                    <a:pt x="1552358" y="667324"/>
                  </a:lnTo>
                  <a:lnTo>
                    <a:pt x="1562100" y="619125"/>
                  </a:lnTo>
                  <a:lnTo>
                    <a:pt x="1562100" y="123825"/>
                  </a:lnTo>
                  <a:lnTo>
                    <a:pt x="1552358" y="75625"/>
                  </a:lnTo>
                  <a:lnTo>
                    <a:pt x="1525793" y="36266"/>
                  </a:lnTo>
                  <a:lnTo>
                    <a:pt x="1486394" y="9730"/>
                  </a:lnTo>
                  <a:lnTo>
                    <a:pt x="143814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6876" y="5595937"/>
              <a:ext cx="1562100" cy="742950"/>
            </a:xfrm>
            <a:custGeom>
              <a:avLst/>
              <a:gdLst/>
              <a:ahLst/>
              <a:cxnLst/>
              <a:rect l="l" t="t" r="r" b="b"/>
              <a:pathLst>
                <a:path w="1562100" h="742950">
                  <a:moveTo>
                    <a:pt x="0" y="123825"/>
                  </a:moveTo>
                  <a:lnTo>
                    <a:pt x="9721" y="75625"/>
                  </a:lnTo>
                  <a:lnTo>
                    <a:pt x="36242" y="36266"/>
                  </a:lnTo>
                  <a:lnTo>
                    <a:pt x="75598" y="9730"/>
                  </a:lnTo>
                  <a:lnTo>
                    <a:pt x="123825" y="0"/>
                  </a:lnTo>
                  <a:lnTo>
                    <a:pt x="1438148" y="0"/>
                  </a:lnTo>
                  <a:lnTo>
                    <a:pt x="1486394" y="9730"/>
                  </a:lnTo>
                  <a:lnTo>
                    <a:pt x="1525793" y="36266"/>
                  </a:lnTo>
                  <a:lnTo>
                    <a:pt x="1552358" y="75625"/>
                  </a:lnTo>
                  <a:lnTo>
                    <a:pt x="1562100" y="123825"/>
                  </a:lnTo>
                  <a:lnTo>
                    <a:pt x="1562100" y="619125"/>
                  </a:lnTo>
                  <a:lnTo>
                    <a:pt x="1552358" y="667324"/>
                  </a:lnTo>
                  <a:lnTo>
                    <a:pt x="1525793" y="706683"/>
                  </a:lnTo>
                  <a:lnTo>
                    <a:pt x="1486394" y="733219"/>
                  </a:lnTo>
                  <a:lnTo>
                    <a:pt x="1438148" y="742950"/>
                  </a:lnTo>
                  <a:lnTo>
                    <a:pt x="123825" y="742950"/>
                  </a:lnTo>
                  <a:lnTo>
                    <a:pt x="75598" y="733219"/>
                  </a:lnTo>
                  <a:lnTo>
                    <a:pt x="36242" y="706683"/>
                  </a:lnTo>
                  <a:lnTo>
                    <a:pt x="9721" y="667324"/>
                  </a:lnTo>
                  <a:lnTo>
                    <a:pt x="0" y="619125"/>
                  </a:lnTo>
                  <a:lnTo>
                    <a:pt x="0" y="1238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6056" y="728598"/>
            <a:ext cx="8769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15" dirty="0">
                <a:latin typeface="Arial"/>
                <a:cs typeface="Arial"/>
              </a:rPr>
              <a:t>Video</a:t>
            </a:r>
            <a:r>
              <a:rPr sz="1050" b="1" spc="204" dirty="0">
                <a:latin typeface="Arial"/>
                <a:cs typeface="Arial"/>
              </a:rPr>
              <a:t> </a:t>
            </a:r>
            <a:r>
              <a:rPr sz="1050" b="1" spc="10" dirty="0">
                <a:latin typeface="Arial"/>
                <a:cs typeface="Arial"/>
              </a:rPr>
              <a:t>player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17189" y="1128649"/>
            <a:ext cx="7740015" cy="4892675"/>
            <a:chOff x="2917189" y="1128649"/>
            <a:chExt cx="7740015" cy="489267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0950" y="1428750"/>
              <a:ext cx="4829175" cy="4038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52900" y="1700276"/>
              <a:ext cx="187960" cy="61594"/>
            </a:xfrm>
            <a:custGeom>
              <a:avLst/>
              <a:gdLst/>
              <a:ahLst/>
              <a:cxnLst/>
              <a:rect l="l" t="t" r="r" b="b"/>
              <a:pathLst>
                <a:path w="187960" h="61594">
                  <a:moveTo>
                    <a:pt x="0" y="61087"/>
                  </a:moveTo>
                  <a:lnTo>
                    <a:pt x="18745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7724" y="1128649"/>
              <a:ext cx="918844" cy="1581150"/>
            </a:xfrm>
            <a:custGeom>
              <a:avLst/>
              <a:gdLst/>
              <a:ahLst/>
              <a:cxnLst/>
              <a:rect l="l" t="t" r="r" b="b"/>
              <a:pathLst>
                <a:path w="918845" h="1581150">
                  <a:moveTo>
                    <a:pt x="864107" y="785876"/>
                  </a:moveTo>
                  <a:lnTo>
                    <a:pt x="2158" y="785876"/>
                  </a:lnTo>
                  <a:lnTo>
                    <a:pt x="0" y="788035"/>
                  </a:lnTo>
                  <a:lnTo>
                    <a:pt x="0" y="1581150"/>
                  </a:lnTo>
                  <a:lnTo>
                    <a:pt x="9525" y="1581150"/>
                  </a:lnTo>
                  <a:lnTo>
                    <a:pt x="9525" y="795401"/>
                  </a:lnTo>
                  <a:lnTo>
                    <a:pt x="4699" y="795401"/>
                  </a:lnTo>
                  <a:lnTo>
                    <a:pt x="9525" y="790575"/>
                  </a:lnTo>
                  <a:lnTo>
                    <a:pt x="864107" y="790575"/>
                  </a:lnTo>
                  <a:lnTo>
                    <a:pt x="864107" y="785876"/>
                  </a:lnTo>
                  <a:close/>
                </a:path>
                <a:path w="918845" h="1581150">
                  <a:moveTo>
                    <a:pt x="9525" y="790575"/>
                  </a:moveTo>
                  <a:lnTo>
                    <a:pt x="4699" y="795401"/>
                  </a:lnTo>
                  <a:lnTo>
                    <a:pt x="9525" y="795401"/>
                  </a:lnTo>
                  <a:lnTo>
                    <a:pt x="9525" y="790575"/>
                  </a:lnTo>
                  <a:close/>
                </a:path>
                <a:path w="918845" h="1581150">
                  <a:moveTo>
                    <a:pt x="873632" y="785876"/>
                  </a:moveTo>
                  <a:lnTo>
                    <a:pt x="868806" y="785876"/>
                  </a:lnTo>
                  <a:lnTo>
                    <a:pt x="864107" y="790575"/>
                  </a:lnTo>
                  <a:lnTo>
                    <a:pt x="9525" y="790575"/>
                  </a:lnTo>
                  <a:lnTo>
                    <a:pt x="9525" y="795401"/>
                  </a:lnTo>
                  <a:lnTo>
                    <a:pt x="871474" y="795401"/>
                  </a:lnTo>
                  <a:lnTo>
                    <a:pt x="873632" y="793241"/>
                  </a:lnTo>
                  <a:lnTo>
                    <a:pt x="873632" y="785876"/>
                  </a:lnTo>
                  <a:close/>
                </a:path>
                <a:path w="918845" h="1581150">
                  <a:moveTo>
                    <a:pt x="868870" y="19013"/>
                  </a:moveTo>
                  <a:lnTo>
                    <a:pt x="864107" y="27178"/>
                  </a:lnTo>
                  <a:lnTo>
                    <a:pt x="864107" y="790575"/>
                  </a:lnTo>
                  <a:lnTo>
                    <a:pt x="868806" y="785876"/>
                  </a:lnTo>
                  <a:lnTo>
                    <a:pt x="873632" y="785876"/>
                  </a:lnTo>
                  <a:lnTo>
                    <a:pt x="873632" y="27178"/>
                  </a:lnTo>
                  <a:lnTo>
                    <a:pt x="868870" y="19013"/>
                  </a:lnTo>
                  <a:close/>
                </a:path>
                <a:path w="918845" h="1581150">
                  <a:moveTo>
                    <a:pt x="868806" y="0"/>
                  </a:moveTo>
                  <a:lnTo>
                    <a:pt x="820293" y="83312"/>
                  </a:lnTo>
                  <a:lnTo>
                    <a:pt x="819023" y="85598"/>
                  </a:lnTo>
                  <a:lnTo>
                    <a:pt x="819784" y="88518"/>
                  </a:lnTo>
                  <a:lnTo>
                    <a:pt x="821944" y="89788"/>
                  </a:lnTo>
                  <a:lnTo>
                    <a:pt x="824229" y="91186"/>
                  </a:lnTo>
                  <a:lnTo>
                    <a:pt x="827151" y="90424"/>
                  </a:lnTo>
                  <a:lnTo>
                    <a:pt x="828548" y="88137"/>
                  </a:lnTo>
                  <a:lnTo>
                    <a:pt x="864107" y="27178"/>
                  </a:lnTo>
                  <a:lnTo>
                    <a:pt x="864107" y="9525"/>
                  </a:lnTo>
                  <a:lnTo>
                    <a:pt x="874368" y="9525"/>
                  </a:lnTo>
                  <a:lnTo>
                    <a:pt x="868806" y="0"/>
                  </a:lnTo>
                  <a:close/>
                </a:path>
                <a:path w="918845" h="1581150">
                  <a:moveTo>
                    <a:pt x="874368" y="9525"/>
                  </a:moveTo>
                  <a:lnTo>
                    <a:pt x="873632" y="9525"/>
                  </a:lnTo>
                  <a:lnTo>
                    <a:pt x="873633" y="27178"/>
                  </a:lnTo>
                  <a:lnTo>
                    <a:pt x="909193" y="88137"/>
                  </a:lnTo>
                  <a:lnTo>
                    <a:pt x="910463" y="90424"/>
                  </a:lnTo>
                  <a:lnTo>
                    <a:pt x="913383" y="91186"/>
                  </a:lnTo>
                  <a:lnTo>
                    <a:pt x="915670" y="89788"/>
                  </a:lnTo>
                  <a:lnTo>
                    <a:pt x="917955" y="88518"/>
                  </a:lnTo>
                  <a:lnTo>
                    <a:pt x="918718" y="85598"/>
                  </a:lnTo>
                  <a:lnTo>
                    <a:pt x="917448" y="83312"/>
                  </a:lnTo>
                  <a:lnTo>
                    <a:pt x="874368" y="9525"/>
                  </a:lnTo>
                  <a:close/>
                </a:path>
                <a:path w="918845" h="1581150">
                  <a:moveTo>
                    <a:pt x="873632" y="9525"/>
                  </a:moveTo>
                  <a:lnTo>
                    <a:pt x="864107" y="9525"/>
                  </a:lnTo>
                  <a:lnTo>
                    <a:pt x="864107" y="27178"/>
                  </a:lnTo>
                  <a:lnTo>
                    <a:pt x="868870" y="19013"/>
                  </a:lnTo>
                  <a:lnTo>
                    <a:pt x="864743" y="11937"/>
                  </a:lnTo>
                  <a:lnTo>
                    <a:pt x="873632" y="11937"/>
                  </a:lnTo>
                  <a:lnTo>
                    <a:pt x="873632" y="9525"/>
                  </a:lnTo>
                  <a:close/>
                </a:path>
                <a:path w="918845" h="1581150">
                  <a:moveTo>
                    <a:pt x="873632" y="11937"/>
                  </a:moveTo>
                  <a:lnTo>
                    <a:pt x="872998" y="11937"/>
                  </a:lnTo>
                  <a:lnTo>
                    <a:pt x="868870" y="19013"/>
                  </a:lnTo>
                  <a:lnTo>
                    <a:pt x="873633" y="27178"/>
                  </a:lnTo>
                  <a:lnTo>
                    <a:pt x="873632" y="11937"/>
                  </a:lnTo>
                  <a:close/>
                </a:path>
                <a:path w="918845" h="1581150">
                  <a:moveTo>
                    <a:pt x="872998" y="11937"/>
                  </a:moveTo>
                  <a:lnTo>
                    <a:pt x="864743" y="11937"/>
                  </a:lnTo>
                  <a:lnTo>
                    <a:pt x="868870" y="19013"/>
                  </a:lnTo>
                  <a:lnTo>
                    <a:pt x="872998" y="119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33825" y="2062226"/>
              <a:ext cx="314325" cy="2886075"/>
            </a:xfrm>
            <a:custGeom>
              <a:avLst/>
              <a:gdLst/>
              <a:ahLst/>
              <a:cxnLst/>
              <a:rect l="l" t="t" r="r" b="b"/>
              <a:pathLst>
                <a:path w="314325" h="2886075">
                  <a:moveTo>
                    <a:pt x="314325" y="2885948"/>
                  </a:moveTo>
                  <a:lnTo>
                    <a:pt x="253111" y="2883896"/>
                  </a:lnTo>
                  <a:lnTo>
                    <a:pt x="203136" y="2878296"/>
                  </a:lnTo>
                  <a:lnTo>
                    <a:pt x="169449" y="2869981"/>
                  </a:lnTo>
                  <a:lnTo>
                    <a:pt x="157099" y="2859786"/>
                  </a:lnTo>
                  <a:lnTo>
                    <a:pt x="157099" y="1469136"/>
                  </a:lnTo>
                  <a:lnTo>
                    <a:pt x="144750" y="1458940"/>
                  </a:lnTo>
                  <a:lnTo>
                    <a:pt x="111077" y="1450625"/>
                  </a:lnTo>
                  <a:lnTo>
                    <a:pt x="61140" y="1445025"/>
                  </a:lnTo>
                  <a:lnTo>
                    <a:pt x="0" y="1442974"/>
                  </a:lnTo>
                  <a:lnTo>
                    <a:pt x="61140" y="1440922"/>
                  </a:lnTo>
                  <a:lnTo>
                    <a:pt x="111077" y="1435322"/>
                  </a:lnTo>
                  <a:lnTo>
                    <a:pt x="144750" y="1427007"/>
                  </a:lnTo>
                  <a:lnTo>
                    <a:pt x="157099" y="1416812"/>
                  </a:lnTo>
                  <a:lnTo>
                    <a:pt x="157099" y="26162"/>
                  </a:lnTo>
                  <a:lnTo>
                    <a:pt x="169449" y="15966"/>
                  </a:lnTo>
                  <a:lnTo>
                    <a:pt x="203136" y="7651"/>
                  </a:lnTo>
                  <a:lnTo>
                    <a:pt x="253111" y="2051"/>
                  </a:lnTo>
                  <a:lnTo>
                    <a:pt x="3143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7189" y="3505200"/>
              <a:ext cx="520065" cy="1969770"/>
            </a:xfrm>
            <a:custGeom>
              <a:avLst/>
              <a:gdLst/>
              <a:ahLst/>
              <a:cxnLst/>
              <a:rect l="l" t="t" r="r" b="b"/>
              <a:pathLst>
                <a:path w="520064" h="1969770">
                  <a:moveTo>
                    <a:pt x="5207" y="1878330"/>
                  </a:moveTo>
                  <a:lnTo>
                    <a:pt x="3048" y="1879727"/>
                  </a:lnTo>
                  <a:lnTo>
                    <a:pt x="762" y="1880997"/>
                  </a:lnTo>
                  <a:lnTo>
                    <a:pt x="0" y="1883918"/>
                  </a:lnTo>
                  <a:lnTo>
                    <a:pt x="1270" y="1886203"/>
                  </a:lnTo>
                  <a:lnTo>
                    <a:pt x="49911" y="1969389"/>
                  </a:lnTo>
                  <a:lnTo>
                    <a:pt x="55391" y="1959990"/>
                  </a:lnTo>
                  <a:lnTo>
                    <a:pt x="45085" y="1959990"/>
                  </a:lnTo>
                  <a:lnTo>
                    <a:pt x="45085" y="1942338"/>
                  </a:lnTo>
                  <a:lnTo>
                    <a:pt x="9525" y="1881377"/>
                  </a:lnTo>
                  <a:lnTo>
                    <a:pt x="8128" y="1879091"/>
                  </a:lnTo>
                  <a:lnTo>
                    <a:pt x="5207" y="1878330"/>
                  </a:lnTo>
                  <a:close/>
                </a:path>
                <a:path w="520064" h="1969770">
                  <a:moveTo>
                    <a:pt x="45085" y="1942338"/>
                  </a:moveTo>
                  <a:lnTo>
                    <a:pt x="45085" y="1959990"/>
                  </a:lnTo>
                  <a:lnTo>
                    <a:pt x="54610" y="1959990"/>
                  </a:lnTo>
                  <a:lnTo>
                    <a:pt x="54610" y="1957577"/>
                  </a:lnTo>
                  <a:lnTo>
                    <a:pt x="45720" y="1957577"/>
                  </a:lnTo>
                  <a:lnTo>
                    <a:pt x="49847" y="1950502"/>
                  </a:lnTo>
                  <a:lnTo>
                    <a:pt x="45085" y="1942338"/>
                  </a:lnTo>
                  <a:close/>
                </a:path>
                <a:path w="520064" h="1969770">
                  <a:moveTo>
                    <a:pt x="94487" y="1878330"/>
                  </a:moveTo>
                  <a:lnTo>
                    <a:pt x="91567" y="1879091"/>
                  </a:lnTo>
                  <a:lnTo>
                    <a:pt x="90170" y="1881377"/>
                  </a:lnTo>
                  <a:lnTo>
                    <a:pt x="54610" y="1942338"/>
                  </a:lnTo>
                  <a:lnTo>
                    <a:pt x="54610" y="1959990"/>
                  </a:lnTo>
                  <a:lnTo>
                    <a:pt x="55391" y="1959990"/>
                  </a:lnTo>
                  <a:lnTo>
                    <a:pt x="98425" y="1886203"/>
                  </a:lnTo>
                  <a:lnTo>
                    <a:pt x="99695" y="1883918"/>
                  </a:lnTo>
                  <a:lnTo>
                    <a:pt x="98933" y="1880997"/>
                  </a:lnTo>
                  <a:lnTo>
                    <a:pt x="96647" y="1879727"/>
                  </a:lnTo>
                  <a:lnTo>
                    <a:pt x="94487" y="1878330"/>
                  </a:lnTo>
                  <a:close/>
                </a:path>
                <a:path w="520064" h="1969770">
                  <a:moveTo>
                    <a:pt x="49847" y="1950502"/>
                  </a:moveTo>
                  <a:lnTo>
                    <a:pt x="45720" y="1957577"/>
                  </a:lnTo>
                  <a:lnTo>
                    <a:pt x="53975" y="1957577"/>
                  </a:lnTo>
                  <a:lnTo>
                    <a:pt x="49847" y="1950502"/>
                  </a:lnTo>
                  <a:close/>
                </a:path>
                <a:path w="520064" h="1969770">
                  <a:moveTo>
                    <a:pt x="54610" y="1942338"/>
                  </a:moveTo>
                  <a:lnTo>
                    <a:pt x="49847" y="1950502"/>
                  </a:lnTo>
                  <a:lnTo>
                    <a:pt x="53975" y="1957577"/>
                  </a:lnTo>
                  <a:lnTo>
                    <a:pt x="54610" y="1957577"/>
                  </a:lnTo>
                  <a:lnTo>
                    <a:pt x="54610" y="1942338"/>
                  </a:lnTo>
                  <a:close/>
                </a:path>
                <a:path w="520064" h="1969770">
                  <a:moveTo>
                    <a:pt x="519811" y="0"/>
                  </a:moveTo>
                  <a:lnTo>
                    <a:pt x="47243" y="0"/>
                  </a:lnTo>
                  <a:lnTo>
                    <a:pt x="45085" y="2159"/>
                  </a:lnTo>
                  <a:lnTo>
                    <a:pt x="45085" y="1942338"/>
                  </a:lnTo>
                  <a:lnTo>
                    <a:pt x="49847" y="1950502"/>
                  </a:lnTo>
                  <a:lnTo>
                    <a:pt x="54610" y="1942338"/>
                  </a:lnTo>
                  <a:lnTo>
                    <a:pt x="54610" y="9525"/>
                  </a:lnTo>
                  <a:lnTo>
                    <a:pt x="49910" y="9525"/>
                  </a:lnTo>
                  <a:lnTo>
                    <a:pt x="54610" y="4699"/>
                  </a:lnTo>
                  <a:lnTo>
                    <a:pt x="519811" y="4699"/>
                  </a:lnTo>
                  <a:lnTo>
                    <a:pt x="519811" y="0"/>
                  </a:lnTo>
                  <a:close/>
                </a:path>
                <a:path w="520064" h="1969770">
                  <a:moveTo>
                    <a:pt x="54610" y="4699"/>
                  </a:moveTo>
                  <a:lnTo>
                    <a:pt x="49910" y="9525"/>
                  </a:lnTo>
                  <a:lnTo>
                    <a:pt x="54610" y="9525"/>
                  </a:lnTo>
                  <a:lnTo>
                    <a:pt x="54610" y="4699"/>
                  </a:lnTo>
                  <a:close/>
                </a:path>
                <a:path w="520064" h="1969770">
                  <a:moveTo>
                    <a:pt x="519811" y="4699"/>
                  </a:moveTo>
                  <a:lnTo>
                    <a:pt x="54610" y="4699"/>
                  </a:lnTo>
                  <a:lnTo>
                    <a:pt x="54610" y="9525"/>
                  </a:lnTo>
                  <a:lnTo>
                    <a:pt x="519811" y="9525"/>
                  </a:lnTo>
                  <a:lnTo>
                    <a:pt x="519811" y="4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57950" y="2062226"/>
              <a:ext cx="428625" cy="2886075"/>
            </a:xfrm>
            <a:custGeom>
              <a:avLst/>
              <a:gdLst/>
              <a:ahLst/>
              <a:cxnLst/>
              <a:rect l="l" t="t" r="r" b="b"/>
              <a:pathLst>
                <a:path w="428625" h="2886075">
                  <a:moveTo>
                    <a:pt x="0" y="0"/>
                  </a:moveTo>
                  <a:lnTo>
                    <a:pt x="67684" y="1809"/>
                  </a:lnTo>
                  <a:lnTo>
                    <a:pt x="126494" y="6855"/>
                  </a:lnTo>
                  <a:lnTo>
                    <a:pt x="172885" y="14566"/>
                  </a:lnTo>
                  <a:lnTo>
                    <a:pt x="214249" y="35687"/>
                  </a:lnTo>
                  <a:lnTo>
                    <a:pt x="214249" y="1407287"/>
                  </a:lnTo>
                  <a:lnTo>
                    <a:pt x="225181" y="1418557"/>
                  </a:lnTo>
                  <a:lnTo>
                    <a:pt x="255620" y="1428352"/>
                  </a:lnTo>
                  <a:lnTo>
                    <a:pt x="302031" y="1436081"/>
                  </a:lnTo>
                  <a:lnTo>
                    <a:pt x="360878" y="1441152"/>
                  </a:lnTo>
                  <a:lnTo>
                    <a:pt x="428625" y="1442974"/>
                  </a:lnTo>
                  <a:lnTo>
                    <a:pt x="360878" y="1444795"/>
                  </a:lnTo>
                  <a:lnTo>
                    <a:pt x="302031" y="1449866"/>
                  </a:lnTo>
                  <a:lnTo>
                    <a:pt x="255620" y="1457595"/>
                  </a:lnTo>
                  <a:lnTo>
                    <a:pt x="225181" y="1467390"/>
                  </a:lnTo>
                  <a:lnTo>
                    <a:pt x="214249" y="1478661"/>
                  </a:lnTo>
                  <a:lnTo>
                    <a:pt x="214249" y="2850261"/>
                  </a:lnTo>
                  <a:lnTo>
                    <a:pt x="203317" y="2861580"/>
                  </a:lnTo>
                  <a:lnTo>
                    <a:pt x="172885" y="2871381"/>
                  </a:lnTo>
                  <a:lnTo>
                    <a:pt x="126494" y="2879092"/>
                  </a:lnTo>
                  <a:lnTo>
                    <a:pt x="67684" y="2884138"/>
                  </a:lnTo>
                  <a:lnTo>
                    <a:pt x="0" y="28859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76899" y="3505199"/>
              <a:ext cx="3020695" cy="2516505"/>
            </a:xfrm>
            <a:custGeom>
              <a:avLst/>
              <a:gdLst/>
              <a:ahLst/>
              <a:cxnLst/>
              <a:rect l="l" t="t" r="r" b="b"/>
              <a:pathLst>
                <a:path w="3020695" h="2516504">
                  <a:moveTo>
                    <a:pt x="3020568" y="290576"/>
                  </a:moveTo>
                  <a:lnTo>
                    <a:pt x="3012313" y="285750"/>
                  </a:lnTo>
                  <a:lnTo>
                    <a:pt x="2937383" y="241935"/>
                  </a:lnTo>
                  <a:lnTo>
                    <a:pt x="2935097" y="240665"/>
                  </a:lnTo>
                  <a:lnTo>
                    <a:pt x="2932176" y="241427"/>
                  </a:lnTo>
                  <a:lnTo>
                    <a:pt x="2930906" y="243713"/>
                  </a:lnTo>
                  <a:lnTo>
                    <a:pt x="2929509" y="245872"/>
                  </a:lnTo>
                  <a:lnTo>
                    <a:pt x="2930271" y="248793"/>
                  </a:lnTo>
                  <a:lnTo>
                    <a:pt x="2932557" y="250190"/>
                  </a:lnTo>
                  <a:lnTo>
                    <a:pt x="2993504" y="285750"/>
                  </a:lnTo>
                  <a:lnTo>
                    <a:pt x="2045843" y="285750"/>
                  </a:lnTo>
                  <a:lnTo>
                    <a:pt x="2043684" y="287909"/>
                  </a:lnTo>
                  <a:lnTo>
                    <a:pt x="2043684" y="429768"/>
                  </a:lnTo>
                  <a:lnTo>
                    <a:pt x="1311529" y="429768"/>
                  </a:lnTo>
                  <a:lnTo>
                    <a:pt x="1311529" y="9525"/>
                  </a:lnTo>
                  <a:lnTo>
                    <a:pt x="1311529" y="4699"/>
                  </a:lnTo>
                  <a:lnTo>
                    <a:pt x="1311529" y="2159"/>
                  </a:lnTo>
                  <a:lnTo>
                    <a:pt x="1309497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302004" y="9525"/>
                  </a:lnTo>
                  <a:lnTo>
                    <a:pt x="1302004" y="429768"/>
                  </a:lnTo>
                  <a:lnTo>
                    <a:pt x="1076325" y="429768"/>
                  </a:lnTo>
                  <a:lnTo>
                    <a:pt x="1076325" y="439293"/>
                  </a:lnTo>
                  <a:lnTo>
                    <a:pt x="1302004" y="439293"/>
                  </a:lnTo>
                  <a:lnTo>
                    <a:pt x="1302004" y="2468740"/>
                  </a:lnTo>
                  <a:lnTo>
                    <a:pt x="1304163" y="2470874"/>
                  </a:lnTo>
                  <a:lnTo>
                    <a:pt x="2586494" y="2470874"/>
                  </a:lnTo>
                  <a:lnTo>
                    <a:pt x="2594660" y="2466124"/>
                  </a:lnTo>
                  <a:lnTo>
                    <a:pt x="2601722" y="2461996"/>
                  </a:lnTo>
                  <a:lnTo>
                    <a:pt x="2594660" y="2466124"/>
                  </a:lnTo>
                  <a:lnTo>
                    <a:pt x="2523236" y="2507780"/>
                  </a:lnTo>
                  <a:lnTo>
                    <a:pt x="2522474" y="2510688"/>
                  </a:lnTo>
                  <a:lnTo>
                    <a:pt x="2523871" y="2512961"/>
                  </a:lnTo>
                  <a:lnTo>
                    <a:pt x="2525141" y="2515235"/>
                  </a:lnTo>
                  <a:lnTo>
                    <a:pt x="2528062" y="2515997"/>
                  </a:lnTo>
                  <a:lnTo>
                    <a:pt x="2605481" y="2470874"/>
                  </a:lnTo>
                  <a:lnTo>
                    <a:pt x="2613660" y="2466111"/>
                  </a:lnTo>
                  <a:lnTo>
                    <a:pt x="2605481" y="2461361"/>
                  </a:lnTo>
                  <a:lnTo>
                    <a:pt x="2528062" y="2416225"/>
                  </a:lnTo>
                  <a:lnTo>
                    <a:pt x="2525141" y="2416987"/>
                  </a:lnTo>
                  <a:lnTo>
                    <a:pt x="2523871" y="2419261"/>
                  </a:lnTo>
                  <a:lnTo>
                    <a:pt x="2522474" y="2421534"/>
                  </a:lnTo>
                  <a:lnTo>
                    <a:pt x="2523236" y="2424455"/>
                  </a:lnTo>
                  <a:lnTo>
                    <a:pt x="2586494" y="2461361"/>
                  </a:lnTo>
                  <a:lnTo>
                    <a:pt x="1311529" y="2461361"/>
                  </a:lnTo>
                  <a:lnTo>
                    <a:pt x="1311529" y="439293"/>
                  </a:lnTo>
                  <a:lnTo>
                    <a:pt x="2051177" y="439293"/>
                  </a:lnTo>
                  <a:lnTo>
                    <a:pt x="2053209" y="437134"/>
                  </a:lnTo>
                  <a:lnTo>
                    <a:pt x="2053209" y="434467"/>
                  </a:lnTo>
                  <a:lnTo>
                    <a:pt x="2053209" y="429768"/>
                  </a:lnTo>
                  <a:lnTo>
                    <a:pt x="2053209" y="295275"/>
                  </a:lnTo>
                  <a:lnTo>
                    <a:pt x="2993504" y="295275"/>
                  </a:lnTo>
                  <a:lnTo>
                    <a:pt x="2932557" y="330835"/>
                  </a:lnTo>
                  <a:lnTo>
                    <a:pt x="2930271" y="332232"/>
                  </a:lnTo>
                  <a:lnTo>
                    <a:pt x="2929509" y="335153"/>
                  </a:lnTo>
                  <a:lnTo>
                    <a:pt x="2930906" y="337312"/>
                  </a:lnTo>
                  <a:lnTo>
                    <a:pt x="2932176" y="339598"/>
                  </a:lnTo>
                  <a:lnTo>
                    <a:pt x="2935097" y="340360"/>
                  </a:lnTo>
                  <a:lnTo>
                    <a:pt x="2937383" y="339090"/>
                  </a:lnTo>
                  <a:lnTo>
                    <a:pt x="3012503" y="295275"/>
                  </a:lnTo>
                  <a:lnTo>
                    <a:pt x="3020568" y="290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96450" y="3510025"/>
              <a:ext cx="1447800" cy="619125"/>
            </a:xfrm>
            <a:custGeom>
              <a:avLst/>
              <a:gdLst/>
              <a:ahLst/>
              <a:cxnLst/>
              <a:rect l="l" t="t" r="r" b="b"/>
              <a:pathLst>
                <a:path w="1447800" h="619125">
                  <a:moveTo>
                    <a:pt x="1344549" y="0"/>
                  </a:moveTo>
                  <a:lnTo>
                    <a:pt x="103124" y="0"/>
                  </a:lnTo>
                  <a:lnTo>
                    <a:pt x="62954" y="8094"/>
                  </a:lnTo>
                  <a:lnTo>
                    <a:pt x="30178" y="30178"/>
                  </a:lnTo>
                  <a:lnTo>
                    <a:pt x="8094" y="62954"/>
                  </a:lnTo>
                  <a:lnTo>
                    <a:pt x="0" y="103124"/>
                  </a:lnTo>
                  <a:lnTo>
                    <a:pt x="0" y="515874"/>
                  </a:lnTo>
                  <a:lnTo>
                    <a:pt x="8094" y="556063"/>
                  </a:lnTo>
                  <a:lnTo>
                    <a:pt x="30178" y="588883"/>
                  </a:lnTo>
                  <a:lnTo>
                    <a:pt x="62954" y="611010"/>
                  </a:lnTo>
                  <a:lnTo>
                    <a:pt x="103124" y="619125"/>
                  </a:lnTo>
                  <a:lnTo>
                    <a:pt x="1344549" y="619125"/>
                  </a:lnTo>
                  <a:lnTo>
                    <a:pt x="1384738" y="611010"/>
                  </a:lnTo>
                  <a:lnTo>
                    <a:pt x="1417558" y="588883"/>
                  </a:lnTo>
                  <a:lnTo>
                    <a:pt x="1439685" y="556063"/>
                  </a:lnTo>
                  <a:lnTo>
                    <a:pt x="1447800" y="515874"/>
                  </a:lnTo>
                  <a:lnTo>
                    <a:pt x="1447800" y="103124"/>
                  </a:lnTo>
                  <a:lnTo>
                    <a:pt x="1439685" y="62954"/>
                  </a:lnTo>
                  <a:lnTo>
                    <a:pt x="1417558" y="30178"/>
                  </a:lnTo>
                  <a:lnTo>
                    <a:pt x="1384738" y="8094"/>
                  </a:lnTo>
                  <a:lnTo>
                    <a:pt x="134454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96450" y="3510025"/>
              <a:ext cx="1447800" cy="619125"/>
            </a:xfrm>
            <a:custGeom>
              <a:avLst/>
              <a:gdLst/>
              <a:ahLst/>
              <a:cxnLst/>
              <a:rect l="l" t="t" r="r" b="b"/>
              <a:pathLst>
                <a:path w="1447800" h="619125">
                  <a:moveTo>
                    <a:pt x="0" y="103124"/>
                  </a:moveTo>
                  <a:lnTo>
                    <a:pt x="8094" y="62954"/>
                  </a:lnTo>
                  <a:lnTo>
                    <a:pt x="30178" y="30178"/>
                  </a:lnTo>
                  <a:lnTo>
                    <a:pt x="62954" y="8094"/>
                  </a:lnTo>
                  <a:lnTo>
                    <a:pt x="103124" y="0"/>
                  </a:lnTo>
                  <a:lnTo>
                    <a:pt x="1344549" y="0"/>
                  </a:lnTo>
                  <a:lnTo>
                    <a:pt x="1384738" y="8094"/>
                  </a:lnTo>
                  <a:lnTo>
                    <a:pt x="1417558" y="30178"/>
                  </a:lnTo>
                  <a:lnTo>
                    <a:pt x="1439685" y="62954"/>
                  </a:lnTo>
                  <a:lnTo>
                    <a:pt x="1447800" y="103124"/>
                  </a:lnTo>
                  <a:lnTo>
                    <a:pt x="1447800" y="515874"/>
                  </a:lnTo>
                  <a:lnTo>
                    <a:pt x="1439685" y="556063"/>
                  </a:lnTo>
                  <a:lnTo>
                    <a:pt x="1417558" y="588883"/>
                  </a:lnTo>
                  <a:lnTo>
                    <a:pt x="1384738" y="611010"/>
                  </a:lnTo>
                  <a:lnTo>
                    <a:pt x="1344549" y="619125"/>
                  </a:lnTo>
                  <a:lnTo>
                    <a:pt x="103124" y="619125"/>
                  </a:lnTo>
                  <a:lnTo>
                    <a:pt x="62954" y="611010"/>
                  </a:lnTo>
                  <a:lnTo>
                    <a:pt x="30178" y="588883"/>
                  </a:lnTo>
                  <a:lnTo>
                    <a:pt x="8094" y="556063"/>
                  </a:lnTo>
                  <a:lnTo>
                    <a:pt x="0" y="515874"/>
                  </a:lnTo>
                  <a:lnTo>
                    <a:pt x="0" y="1031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59076" y="5690234"/>
            <a:ext cx="146558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30" dirty="0">
                <a:latin typeface="Arial"/>
                <a:cs typeface="Arial"/>
              </a:rPr>
              <a:t>Mathematical</a:t>
            </a:r>
            <a:r>
              <a:rPr sz="950" b="1" spc="-60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Functions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66276" y="5736907"/>
            <a:ext cx="909955" cy="4794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60"/>
              </a:spcBef>
            </a:pPr>
            <a:r>
              <a:rPr sz="950" b="1" spc="-15" dirty="0">
                <a:latin typeface="Arial"/>
                <a:cs typeface="Arial"/>
              </a:rPr>
              <a:t>C</a:t>
            </a:r>
            <a:r>
              <a:rPr sz="950" b="1" spc="15" dirty="0">
                <a:latin typeface="Arial"/>
                <a:cs typeface="Arial"/>
              </a:rPr>
              <a:t>o</a:t>
            </a:r>
            <a:r>
              <a:rPr sz="950" b="1" dirty="0">
                <a:latin typeface="Arial"/>
                <a:cs typeface="Arial"/>
              </a:rPr>
              <a:t>rr</a:t>
            </a:r>
            <a:r>
              <a:rPr sz="950" b="1" spc="65" dirty="0">
                <a:latin typeface="Arial"/>
                <a:cs typeface="Arial"/>
              </a:rPr>
              <a:t>e</a:t>
            </a:r>
            <a:r>
              <a:rPr sz="950" b="1" spc="-85" dirty="0">
                <a:latin typeface="Arial"/>
                <a:cs typeface="Arial"/>
              </a:rPr>
              <a:t>s</a:t>
            </a:r>
            <a:r>
              <a:rPr sz="950" b="1" spc="15" dirty="0">
                <a:latin typeface="Arial"/>
                <a:cs typeface="Arial"/>
              </a:rPr>
              <a:t>pond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10" dirty="0">
                <a:latin typeface="Arial"/>
                <a:cs typeface="Arial"/>
              </a:rPr>
              <a:t>ng  </a:t>
            </a:r>
            <a:r>
              <a:rPr sz="950" b="1" spc="30" dirty="0">
                <a:latin typeface="Arial"/>
                <a:cs typeface="Arial"/>
              </a:rPr>
              <a:t>Mathematical 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30" dirty="0">
                <a:latin typeface="Arial"/>
                <a:cs typeface="Arial"/>
              </a:rPr>
              <a:t>values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95206" y="3641090"/>
            <a:ext cx="1055370" cy="359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1295"/>
              </a:lnSpc>
              <a:spcBef>
                <a:spcPts val="125"/>
              </a:spcBef>
            </a:pPr>
            <a:r>
              <a:rPr sz="1100" b="1" dirty="0">
                <a:latin typeface="Arial"/>
                <a:cs typeface="Arial"/>
              </a:rPr>
              <a:t>Web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cam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video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95"/>
              </a:lnSpc>
            </a:pPr>
            <a:r>
              <a:rPr sz="1100" b="1" spc="10" dirty="0">
                <a:latin typeface="Arial"/>
                <a:cs typeface="Arial"/>
              </a:rPr>
              <a:t>recording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495800" y="775206"/>
            <a:ext cx="32004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330" algn="ctr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latin typeface="Times New Roman" panose="02020603050405020304" pitchFamily="18" charset="0"/>
              </a:rPr>
              <a:t>Graphical</a:t>
            </a:r>
            <a:r>
              <a:rPr sz="2000" spc="95" dirty="0">
                <a:latin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</a:rPr>
              <a:t>User</a:t>
            </a:r>
            <a:r>
              <a:rPr sz="2000" spc="145" dirty="0">
                <a:latin typeface="Times New Roman" panose="02020603050405020304" pitchFamily="18" charset="0"/>
              </a:rPr>
              <a:t> </a:t>
            </a:r>
            <a:r>
              <a:rPr sz="2000" spc="10" dirty="0">
                <a:latin typeface="Times New Roman" panose="02020603050405020304" pitchFamily="18" charset="0"/>
              </a:rPr>
              <a:t>Interface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9183751" y="4497451"/>
            <a:ext cx="1473200" cy="654050"/>
            <a:chOff x="9183751" y="4497451"/>
            <a:chExt cx="1473200" cy="654050"/>
          </a:xfrm>
        </p:grpSpPr>
        <p:sp>
          <p:nvSpPr>
            <p:cNvPr id="34" name="object 34"/>
            <p:cNvSpPr/>
            <p:nvPr/>
          </p:nvSpPr>
          <p:spPr>
            <a:xfrm>
              <a:off x="9196451" y="4510151"/>
              <a:ext cx="1447800" cy="628650"/>
            </a:xfrm>
            <a:custGeom>
              <a:avLst/>
              <a:gdLst/>
              <a:ahLst/>
              <a:cxnLst/>
              <a:rect l="l" t="t" r="r" b="b"/>
              <a:pathLst>
                <a:path w="1447800" h="628650">
                  <a:moveTo>
                    <a:pt x="1342898" y="0"/>
                  </a:moveTo>
                  <a:lnTo>
                    <a:pt x="104775" y="0"/>
                  </a:lnTo>
                  <a:lnTo>
                    <a:pt x="63972" y="8227"/>
                  </a:lnTo>
                  <a:lnTo>
                    <a:pt x="30670" y="30670"/>
                  </a:lnTo>
                  <a:lnTo>
                    <a:pt x="8227" y="63972"/>
                  </a:lnTo>
                  <a:lnTo>
                    <a:pt x="0" y="104775"/>
                  </a:lnTo>
                  <a:lnTo>
                    <a:pt x="0" y="523748"/>
                  </a:lnTo>
                  <a:lnTo>
                    <a:pt x="8227" y="564570"/>
                  </a:lnTo>
                  <a:lnTo>
                    <a:pt x="30670" y="597916"/>
                  </a:lnTo>
                  <a:lnTo>
                    <a:pt x="63972" y="620402"/>
                  </a:lnTo>
                  <a:lnTo>
                    <a:pt x="104775" y="628650"/>
                  </a:lnTo>
                  <a:lnTo>
                    <a:pt x="1342898" y="628650"/>
                  </a:lnTo>
                  <a:lnTo>
                    <a:pt x="1383720" y="620402"/>
                  </a:lnTo>
                  <a:lnTo>
                    <a:pt x="1417066" y="597915"/>
                  </a:lnTo>
                  <a:lnTo>
                    <a:pt x="1439552" y="564570"/>
                  </a:lnTo>
                  <a:lnTo>
                    <a:pt x="1447800" y="523748"/>
                  </a:lnTo>
                  <a:lnTo>
                    <a:pt x="1447800" y="104775"/>
                  </a:lnTo>
                  <a:lnTo>
                    <a:pt x="1439552" y="63972"/>
                  </a:lnTo>
                  <a:lnTo>
                    <a:pt x="1417066" y="30670"/>
                  </a:lnTo>
                  <a:lnTo>
                    <a:pt x="1383720" y="8227"/>
                  </a:lnTo>
                  <a:lnTo>
                    <a:pt x="134289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96451" y="4510151"/>
              <a:ext cx="1447800" cy="628650"/>
            </a:xfrm>
            <a:custGeom>
              <a:avLst/>
              <a:gdLst/>
              <a:ahLst/>
              <a:cxnLst/>
              <a:rect l="l" t="t" r="r" b="b"/>
              <a:pathLst>
                <a:path w="1447800" h="628650">
                  <a:moveTo>
                    <a:pt x="0" y="104775"/>
                  </a:moveTo>
                  <a:lnTo>
                    <a:pt x="8227" y="63972"/>
                  </a:lnTo>
                  <a:lnTo>
                    <a:pt x="30670" y="30670"/>
                  </a:lnTo>
                  <a:lnTo>
                    <a:pt x="63972" y="8227"/>
                  </a:lnTo>
                  <a:lnTo>
                    <a:pt x="104775" y="0"/>
                  </a:lnTo>
                  <a:lnTo>
                    <a:pt x="1342898" y="0"/>
                  </a:lnTo>
                  <a:lnTo>
                    <a:pt x="1383720" y="8227"/>
                  </a:lnTo>
                  <a:lnTo>
                    <a:pt x="1417066" y="30670"/>
                  </a:lnTo>
                  <a:lnTo>
                    <a:pt x="1439552" y="63972"/>
                  </a:lnTo>
                  <a:lnTo>
                    <a:pt x="1447800" y="104775"/>
                  </a:lnTo>
                  <a:lnTo>
                    <a:pt x="1447800" y="523748"/>
                  </a:lnTo>
                  <a:lnTo>
                    <a:pt x="1439552" y="564570"/>
                  </a:lnTo>
                  <a:lnTo>
                    <a:pt x="1417066" y="597915"/>
                  </a:lnTo>
                  <a:lnTo>
                    <a:pt x="1383720" y="620402"/>
                  </a:lnTo>
                  <a:lnTo>
                    <a:pt x="1342898" y="628650"/>
                  </a:lnTo>
                  <a:lnTo>
                    <a:pt x="104775" y="628650"/>
                  </a:lnTo>
                  <a:lnTo>
                    <a:pt x="63972" y="620402"/>
                  </a:lnTo>
                  <a:lnTo>
                    <a:pt x="30670" y="597916"/>
                  </a:lnTo>
                  <a:lnTo>
                    <a:pt x="8227" y="564570"/>
                  </a:lnTo>
                  <a:lnTo>
                    <a:pt x="0" y="523748"/>
                  </a:lnTo>
                  <a:lnTo>
                    <a:pt x="0" y="1047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356979" y="4663503"/>
            <a:ext cx="112903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latin typeface="Arial"/>
                <a:cs typeface="Arial"/>
              </a:rPr>
              <a:t>Stop</a:t>
            </a:r>
            <a:r>
              <a:rPr sz="950" b="1" spc="20" dirty="0">
                <a:latin typeface="Arial"/>
                <a:cs typeface="Arial"/>
              </a:rPr>
              <a:t> </a:t>
            </a:r>
            <a:r>
              <a:rPr sz="950" b="1" spc="35" dirty="0">
                <a:latin typeface="Arial"/>
                <a:cs typeface="Arial"/>
              </a:rPr>
              <a:t>real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20" dirty="0">
                <a:latin typeface="Arial"/>
                <a:cs typeface="Arial"/>
              </a:rPr>
              <a:t>time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30" dirty="0">
                <a:latin typeface="Arial"/>
                <a:cs typeface="Arial"/>
              </a:rPr>
              <a:t>and</a:t>
            </a:r>
            <a:endParaRPr sz="950">
              <a:latin typeface="Arial"/>
              <a:cs typeface="Arial"/>
            </a:endParaRPr>
          </a:p>
          <a:p>
            <a:pPr marR="1270" algn="ctr">
              <a:lnSpc>
                <a:spcPct val="100000"/>
              </a:lnSpc>
              <a:spcBef>
                <a:spcPts val="65"/>
              </a:spcBef>
            </a:pPr>
            <a:r>
              <a:rPr sz="950" b="1" spc="15" dirty="0">
                <a:latin typeface="Arial"/>
                <a:cs typeface="Arial"/>
              </a:rPr>
              <a:t>existing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25" dirty="0">
                <a:latin typeface="Arial"/>
                <a:cs typeface="Arial"/>
              </a:rPr>
              <a:t>video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887601" y="2192401"/>
            <a:ext cx="7309484" cy="2687320"/>
            <a:chOff x="1887601" y="2192401"/>
            <a:chExt cx="7309484" cy="2687320"/>
          </a:xfrm>
        </p:grpSpPr>
        <p:sp>
          <p:nvSpPr>
            <p:cNvPr id="38" name="object 38"/>
            <p:cNvSpPr/>
            <p:nvPr/>
          </p:nvSpPr>
          <p:spPr>
            <a:xfrm>
              <a:off x="8548623" y="4295775"/>
              <a:ext cx="648335" cy="584200"/>
            </a:xfrm>
            <a:custGeom>
              <a:avLst/>
              <a:gdLst/>
              <a:ahLst/>
              <a:cxnLst/>
              <a:rect l="l" t="t" r="r" b="b"/>
              <a:pathLst>
                <a:path w="648334" h="584200">
                  <a:moveTo>
                    <a:pt x="629194" y="533971"/>
                  </a:moveTo>
                  <a:lnTo>
                    <a:pt x="560070" y="574294"/>
                  </a:lnTo>
                  <a:lnTo>
                    <a:pt x="557783" y="575691"/>
                  </a:lnTo>
                  <a:lnTo>
                    <a:pt x="557022" y="578485"/>
                  </a:lnTo>
                  <a:lnTo>
                    <a:pt x="558419" y="580770"/>
                  </a:lnTo>
                  <a:lnTo>
                    <a:pt x="559689" y="583057"/>
                  </a:lnTo>
                  <a:lnTo>
                    <a:pt x="562609" y="583819"/>
                  </a:lnTo>
                  <a:lnTo>
                    <a:pt x="564896" y="582549"/>
                  </a:lnTo>
                  <a:lnTo>
                    <a:pt x="639942" y="538733"/>
                  </a:lnTo>
                  <a:lnTo>
                    <a:pt x="638682" y="538733"/>
                  </a:lnTo>
                  <a:lnTo>
                    <a:pt x="638682" y="538099"/>
                  </a:lnTo>
                  <a:lnTo>
                    <a:pt x="636270" y="538099"/>
                  </a:lnTo>
                  <a:lnTo>
                    <a:pt x="629194" y="533971"/>
                  </a:lnTo>
                  <a:close/>
                </a:path>
                <a:path w="648334" h="584200">
                  <a:moveTo>
                    <a:pt x="319277" y="4699"/>
                  </a:moveTo>
                  <a:lnTo>
                    <a:pt x="319277" y="536575"/>
                  </a:lnTo>
                  <a:lnTo>
                    <a:pt x="321436" y="538733"/>
                  </a:lnTo>
                  <a:lnTo>
                    <a:pt x="621030" y="538733"/>
                  </a:lnTo>
                  <a:lnTo>
                    <a:pt x="629194" y="533971"/>
                  </a:lnTo>
                  <a:lnTo>
                    <a:pt x="328802" y="533907"/>
                  </a:lnTo>
                  <a:lnTo>
                    <a:pt x="324103" y="529208"/>
                  </a:lnTo>
                  <a:lnTo>
                    <a:pt x="328802" y="529208"/>
                  </a:lnTo>
                  <a:lnTo>
                    <a:pt x="328802" y="9525"/>
                  </a:lnTo>
                  <a:lnTo>
                    <a:pt x="324103" y="9525"/>
                  </a:lnTo>
                  <a:lnTo>
                    <a:pt x="319277" y="4699"/>
                  </a:lnTo>
                  <a:close/>
                </a:path>
                <a:path w="648334" h="584200">
                  <a:moveTo>
                    <a:pt x="640138" y="529208"/>
                  </a:moveTo>
                  <a:lnTo>
                    <a:pt x="638682" y="529208"/>
                  </a:lnTo>
                  <a:lnTo>
                    <a:pt x="638682" y="538733"/>
                  </a:lnTo>
                  <a:lnTo>
                    <a:pt x="639942" y="538733"/>
                  </a:lnTo>
                  <a:lnTo>
                    <a:pt x="648207" y="533907"/>
                  </a:lnTo>
                  <a:lnTo>
                    <a:pt x="640138" y="529208"/>
                  </a:lnTo>
                  <a:close/>
                </a:path>
                <a:path w="648334" h="584200">
                  <a:moveTo>
                    <a:pt x="636270" y="529844"/>
                  </a:moveTo>
                  <a:lnTo>
                    <a:pt x="629194" y="533971"/>
                  </a:lnTo>
                  <a:lnTo>
                    <a:pt x="636270" y="538099"/>
                  </a:lnTo>
                  <a:lnTo>
                    <a:pt x="636270" y="529844"/>
                  </a:lnTo>
                  <a:close/>
                </a:path>
                <a:path w="648334" h="584200">
                  <a:moveTo>
                    <a:pt x="638682" y="529844"/>
                  </a:moveTo>
                  <a:lnTo>
                    <a:pt x="636270" y="529844"/>
                  </a:lnTo>
                  <a:lnTo>
                    <a:pt x="636270" y="538099"/>
                  </a:lnTo>
                  <a:lnTo>
                    <a:pt x="638682" y="538099"/>
                  </a:lnTo>
                  <a:lnTo>
                    <a:pt x="638682" y="529844"/>
                  </a:lnTo>
                  <a:close/>
                </a:path>
                <a:path w="648334" h="584200">
                  <a:moveTo>
                    <a:pt x="562609" y="484124"/>
                  </a:moveTo>
                  <a:lnTo>
                    <a:pt x="559689" y="484886"/>
                  </a:lnTo>
                  <a:lnTo>
                    <a:pt x="558419" y="487172"/>
                  </a:lnTo>
                  <a:lnTo>
                    <a:pt x="557022" y="489331"/>
                  </a:lnTo>
                  <a:lnTo>
                    <a:pt x="557783" y="492251"/>
                  </a:lnTo>
                  <a:lnTo>
                    <a:pt x="560070" y="493649"/>
                  </a:lnTo>
                  <a:lnTo>
                    <a:pt x="629194" y="533971"/>
                  </a:lnTo>
                  <a:lnTo>
                    <a:pt x="636270" y="529844"/>
                  </a:lnTo>
                  <a:lnTo>
                    <a:pt x="638682" y="529844"/>
                  </a:lnTo>
                  <a:lnTo>
                    <a:pt x="638682" y="529208"/>
                  </a:lnTo>
                  <a:lnTo>
                    <a:pt x="640138" y="529208"/>
                  </a:lnTo>
                  <a:lnTo>
                    <a:pt x="564896" y="485394"/>
                  </a:lnTo>
                  <a:lnTo>
                    <a:pt x="562609" y="484124"/>
                  </a:lnTo>
                  <a:close/>
                </a:path>
                <a:path w="648334" h="584200">
                  <a:moveTo>
                    <a:pt x="328802" y="529208"/>
                  </a:moveTo>
                  <a:lnTo>
                    <a:pt x="324103" y="529208"/>
                  </a:lnTo>
                  <a:lnTo>
                    <a:pt x="328802" y="533907"/>
                  </a:lnTo>
                  <a:lnTo>
                    <a:pt x="328802" y="529208"/>
                  </a:lnTo>
                  <a:close/>
                </a:path>
                <a:path w="648334" h="584200">
                  <a:moveTo>
                    <a:pt x="621029" y="529208"/>
                  </a:moveTo>
                  <a:lnTo>
                    <a:pt x="328802" y="529208"/>
                  </a:lnTo>
                  <a:lnTo>
                    <a:pt x="328802" y="533907"/>
                  </a:lnTo>
                  <a:lnTo>
                    <a:pt x="629085" y="533907"/>
                  </a:lnTo>
                  <a:lnTo>
                    <a:pt x="621029" y="529208"/>
                  </a:lnTo>
                  <a:close/>
                </a:path>
                <a:path w="648334" h="584200">
                  <a:moveTo>
                    <a:pt x="326771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19277" y="9525"/>
                  </a:lnTo>
                  <a:lnTo>
                    <a:pt x="319277" y="4699"/>
                  </a:lnTo>
                  <a:lnTo>
                    <a:pt x="328802" y="4699"/>
                  </a:lnTo>
                  <a:lnTo>
                    <a:pt x="328802" y="2158"/>
                  </a:lnTo>
                  <a:lnTo>
                    <a:pt x="326771" y="0"/>
                  </a:lnTo>
                  <a:close/>
                </a:path>
                <a:path w="648334" h="584200">
                  <a:moveTo>
                    <a:pt x="328802" y="4699"/>
                  </a:moveTo>
                  <a:lnTo>
                    <a:pt x="319277" y="4699"/>
                  </a:lnTo>
                  <a:lnTo>
                    <a:pt x="324103" y="9525"/>
                  </a:lnTo>
                  <a:lnTo>
                    <a:pt x="328802" y="9525"/>
                  </a:lnTo>
                  <a:lnTo>
                    <a:pt x="328802" y="4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48751" y="482447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91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0301" y="2205101"/>
              <a:ext cx="1447800" cy="628650"/>
            </a:xfrm>
            <a:custGeom>
              <a:avLst/>
              <a:gdLst/>
              <a:ahLst/>
              <a:cxnLst/>
              <a:rect l="l" t="t" r="r" b="b"/>
              <a:pathLst>
                <a:path w="1447800" h="628650">
                  <a:moveTo>
                    <a:pt x="1342898" y="0"/>
                  </a:moveTo>
                  <a:lnTo>
                    <a:pt x="104775" y="0"/>
                  </a:lnTo>
                  <a:lnTo>
                    <a:pt x="63972" y="8227"/>
                  </a:lnTo>
                  <a:lnTo>
                    <a:pt x="30670" y="30670"/>
                  </a:lnTo>
                  <a:lnTo>
                    <a:pt x="8227" y="63972"/>
                  </a:lnTo>
                  <a:lnTo>
                    <a:pt x="0" y="104775"/>
                  </a:lnTo>
                  <a:lnTo>
                    <a:pt x="0" y="523748"/>
                  </a:lnTo>
                  <a:lnTo>
                    <a:pt x="8227" y="564570"/>
                  </a:lnTo>
                  <a:lnTo>
                    <a:pt x="30670" y="597915"/>
                  </a:lnTo>
                  <a:lnTo>
                    <a:pt x="63972" y="620402"/>
                  </a:lnTo>
                  <a:lnTo>
                    <a:pt x="104775" y="628650"/>
                  </a:lnTo>
                  <a:lnTo>
                    <a:pt x="1342898" y="628650"/>
                  </a:lnTo>
                  <a:lnTo>
                    <a:pt x="1383720" y="620402"/>
                  </a:lnTo>
                  <a:lnTo>
                    <a:pt x="1417065" y="597916"/>
                  </a:lnTo>
                  <a:lnTo>
                    <a:pt x="1439552" y="564570"/>
                  </a:lnTo>
                  <a:lnTo>
                    <a:pt x="1447800" y="523748"/>
                  </a:lnTo>
                  <a:lnTo>
                    <a:pt x="1447800" y="104775"/>
                  </a:lnTo>
                  <a:lnTo>
                    <a:pt x="1439552" y="63972"/>
                  </a:lnTo>
                  <a:lnTo>
                    <a:pt x="1417066" y="30670"/>
                  </a:lnTo>
                  <a:lnTo>
                    <a:pt x="1383720" y="8227"/>
                  </a:lnTo>
                  <a:lnTo>
                    <a:pt x="134289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0301" y="2205101"/>
              <a:ext cx="1447800" cy="628650"/>
            </a:xfrm>
            <a:custGeom>
              <a:avLst/>
              <a:gdLst/>
              <a:ahLst/>
              <a:cxnLst/>
              <a:rect l="l" t="t" r="r" b="b"/>
              <a:pathLst>
                <a:path w="1447800" h="628650">
                  <a:moveTo>
                    <a:pt x="0" y="104775"/>
                  </a:moveTo>
                  <a:lnTo>
                    <a:pt x="8227" y="63972"/>
                  </a:lnTo>
                  <a:lnTo>
                    <a:pt x="30670" y="30670"/>
                  </a:lnTo>
                  <a:lnTo>
                    <a:pt x="63972" y="8227"/>
                  </a:lnTo>
                  <a:lnTo>
                    <a:pt x="104775" y="0"/>
                  </a:lnTo>
                  <a:lnTo>
                    <a:pt x="1342898" y="0"/>
                  </a:lnTo>
                  <a:lnTo>
                    <a:pt x="1383720" y="8227"/>
                  </a:lnTo>
                  <a:lnTo>
                    <a:pt x="1417066" y="30670"/>
                  </a:lnTo>
                  <a:lnTo>
                    <a:pt x="1439552" y="63972"/>
                  </a:lnTo>
                  <a:lnTo>
                    <a:pt x="1447800" y="104775"/>
                  </a:lnTo>
                  <a:lnTo>
                    <a:pt x="1447800" y="523748"/>
                  </a:lnTo>
                  <a:lnTo>
                    <a:pt x="1439552" y="564570"/>
                  </a:lnTo>
                  <a:lnTo>
                    <a:pt x="1417065" y="597916"/>
                  </a:lnTo>
                  <a:lnTo>
                    <a:pt x="1383720" y="620402"/>
                  </a:lnTo>
                  <a:lnTo>
                    <a:pt x="1342898" y="628650"/>
                  </a:lnTo>
                  <a:lnTo>
                    <a:pt x="104775" y="628650"/>
                  </a:lnTo>
                  <a:lnTo>
                    <a:pt x="63972" y="620402"/>
                  </a:lnTo>
                  <a:lnTo>
                    <a:pt x="30670" y="597915"/>
                  </a:lnTo>
                  <a:lnTo>
                    <a:pt x="8227" y="564570"/>
                  </a:lnTo>
                  <a:lnTo>
                    <a:pt x="0" y="523748"/>
                  </a:lnTo>
                  <a:lnTo>
                    <a:pt x="0" y="1047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237485" y="2356484"/>
            <a:ext cx="76708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950" b="1" spc="30" dirty="0">
                <a:latin typeface="Arial"/>
                <a:cs typeface="Arial"/>
              </a:rPr>
              <a:t>M</a:t>
            </a:r>
            <a:r>
              <a:rPr sz="950" b="1" spc="65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nu</a:t>
            </a:r>
            <a:r>
              <a:rPr sz="950" b="1" spc="-40" dirty="0">
                <a:latin typeface="Arial"/>
                <a:cs typeface="Arial"/>
              </a:rPr>
              <a:t> </a:t>
            </a:r>
            <a:r>
              <a:rPr sz="950" b="1" spc="15" dirty="0">
                <a:latin typeface="Arial"/>
                <a:cs typeface="Arial"/>
              </a:rPr>
              <a:t>d</a:t>
            </a:r>
            <a:r>
              <a:rPr sz="950" b="1" dirty="0">
                <a:latin typeface="Arial"/>
                <a:cs typeface="Arial"/>
              </a:rPr>
              <a:t>r</a:t>
            </a:r>
            <a:r>
              <a:rPr sz="950" b="1" spc="30" dirty="0">
                <a:latin typeface="Arial"/>
                <a:cs typeface="Arial"/>
              </a:rPr>
              <a:t>i</a:t>
            </a:r>
            <a:r>
              <a:rPr sz="950" b="1" spc="-10" dirty="0">
                <a:latin typeface="Arial"/>
                <a:cs typeface="Arial"/>
              </a:rPr>
              <a:t>v</a:t>
            </a:r>
            <a:r>
              <a:rPr sz="950" b="1" spc="65" dirty="0">
                <a:latin typeface="Arial"/>
                <a:cs typeface="Arial"/>
              </a:rPr>
              <a:t>e</a:t>
            </a:r>
            <a:r>
              <a:rPr sz="950" b="1" spc="15" dirty="0"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60"/>
              </a:spcBef>
            </a:pPr>
            <a:r>
              <a:rPr sz="950" b="1" spc="10" dirty="0">
                <a:latin typeface="Arial"/>
                <a:cs typeface="Arial"/>
              </a:rPr>
              <a:t>options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47973" y="1847850"/>
            <a:ext cx="1315085" cy="728345"/>
          </a:xfrm>
          <a:custGeom>
            <a:avLst/>
            <a:gdLst/>
            <a:ahLst/>
            <a:cxnLst/>
            <a:rect l="l" t="t" r="r" b="b"/>
            <a:pathLst>
              <a:path w="1315085" h="728344">
                <a:moveTo>
                  <a:pt x="85598" y="628141"/>
                </a:moveTo>
                <a:lnTo>
                  <a:pt x="83312" y="629412"/>
                </a:lnTo>
                <a:lnTo>
                  <a:pt x="0" y="677926"/>
                </a:lnTo>
                <a:lnTo>
                  <a:pt x="83312" y="726566"/>
                </a:lnTo>
                <a:lnTo>
                  <a:pt x="85598" y="727837"/>
                </a:lnTo>
                <a:lnTo>
                  <a:pt x="88518" y="727075"/>
                </a:lnTo>
                <a:lnTo>
                  <a:pt x="89788" y="724788"/>
                </a:lnTo>
                <a:lnTo>
                  <a:pt x="91186" y="722502"/>
                </a:lnTo>
                <a:lnTo>
                  <a:pt x="90424" y="719709"/>
                </a:lnTo>
                <a:lnTo>
                  <a:pt x="88137" y="718312"/>
                </a:lnTo>
                <a:lnTo>
                  <a:pt x="27177" y="682751"/>
                </a:lnTo>
                <a:lnTo>
                  <a:pt x="9525" y="682751"/>
                </a:lnTo>
                <a:lnTo>
                  <a:pt x="9525" y="673226"/>
                </a:lnTo>
                <a:lnTo>
                  <a:pt x="27177" y="673226"/>
                </a:lnTo>
                <a:lnTo>
                  <a:pt x="88137" y="637666"/>
                </a:lnTo>
                <a:lnTo>
                  <a:pt x="90424" y="636270"/>
                </a:lnTo>
                <a:lnTo>
                  <a:pt x="91186" y="633349"/>
                </a:lnTo>
                <a:lnTo>
                  <a:pt x="89788" y="631189"/>
                </a:lnTo>
                <a:lnTo>
                  <a:pt x="88518" y="628903"/>
                </a:lnTo>
                <a:lnTo>
                  <a:pt x="85598" y="628141"/>
                </a:lnTo>
                <a:close/>
              </a:path>
              <a:path w="1315085" h="728344">
                <a:moveTo>
                  <a:pt x="27177" y="673226"/>
                </a:moveTo>
                <a:lnTo>
                  <a:pt x="9525" y="673226"/>
                </a:lnTo>
                <a:lnTo>
                  <a:pt x="9525" y="682751"/>
                </a:lnTo>
                <a:lnTo>
                  <a:pt x="27177" y="682751"/>
                </a:lnTo>
                <a:lnTo>
                  <a:pt x="26089" y="682116"/>
                </a:lnTo>
                <a:lnTo>
                  <a:pt x="11937" y="682116"/>
                </a:lnTo>
                <a:lnTo>
                  <a:pt x="11937" y="673862"/>
                </a:lnTo>
                <a:lnTo>
                  <a:pt x="26089" y="673862"/>
                </a:lnTo>
                <a:lnTo>
                  <a:pt x="27177" y="673226"/>
                </a:lnTo>
                <a:close/>
              </a:path>
              <a:path w="1315085" h="728344">
                <a:moveTo>
                  <a:pt x="652779" y="673226"/>
                </a:moveTo>
                <a:lnTo>
                  <a:pt x="27177" y="673226"/>
                </a:lnTo>
                <a:lnTo>
                  <a:pt x="19013" y="677989"/>
                </a:lnTo>
                <a:lnTo>
                  <a:pt x="27177" y="682751"/>
                </a:lnTo>
                <a:lnTo>
                  <a:pt x="660273" y="682751"/>
                </a:lnTo>
                <a:lnTo>
                  <a:pt x="662304" y="680592"/>
                </a:lnTo>
                <a:lnTo>
                  <a:pt x="662304" y="677926"/>
                </a:lnTo>
                <a:lnTo>
                  <a:pt x="652779" y="677926"/>
                </a:lnTo>
                <a:lnTo>
                  <a:pt x="652779" y="673226"/>
                </a:lnTo>
                <a:close/>
              </a:path>
              <a:path w="1315085" h="728344">
                <a:moveTo>
                  <a:pt x="11937" y="673862"/>
                </a:moveTo>
                <a:lnTo>
                  <a:pt x="11937" y="682116"/>
                </a:lnTo>
                <a:lnTo>
                  <a:pt x="19013" y="677989"/>
                </a:lnTo>
                <a:lnTo>
                  <a:pt x="11937" y="673862"/>
                </a:lnTo>
                <a:close/>
              </a:path>
              <a:path w="1315085" h="728344">
                <a:moveTo>
                  <a:pt x="19013" y="677989"/>
                </a:moveTo>
                <a:lnTo>
                  <a:pt x="11937" y="682116"/>
                </a:lnTo>
                <a:lnTo>
                  <a:pt x="26089" y="682116"/>
                </a:lnTo>
                <a:lnTo>
                  <a:pt x="19013" y="677989"/>
                </a:lnTo>
                <a:close/>
              </a:path>
              <a:path w="1315085" h="728344">
                <a:moveTo>
                  <a:pt x="26089" y="673862"/>
                </a:moveTo>
                <a:lnTo>
                  <a:pt x="11937" y="673862"/>
                </a:lnTo>
                <a:lnTo>
                  <a:pt x="19013" y="677989"/>
                </a:lnTo>
                <a:lnTo>
                  <a:pt x="26089" y="673862"/>
                </a:lnTo>
                <a:close/>
              </a:path>
              <a:path w="1315085" h="728344">
                <a:moveTo>
                  <a:pt x="1315085" y="0"/>
                </a:moveTo>
                <a:lnTo>
                  <a:pt x="654938" y="0"/>
                </a:lnTo>
                <a:lnTo>
                  <a:pt x="652779" y="2159"/>
                </a:lnTo>
                <a:lnTo>
                  <a:pt x="652779" y="677926"/>
                </a:lnTo>
                <a:lnTo>
                  <a:pt x="657605" y="673226"/>
                </a:lnTo>
                <a:lnTo>
                  <a:pt x="662304" y="673226"/>
                </a:lnTo>
                <a:lnTo>
                  <a:pt x="662304" y="9525"/>
                </a:lnTo>
                <a:lnTo>
                  <a:pt x="657605" y="9525"/>
                </a:lnTo>
                <a:lnTo>
                  <a:pt x="662304" y="4699"/>
                </a:lnTo>
                <a:lnTo>
                  <a:pt x="1315085" y="4699"/>
                </a:lnTo>
                <a:lnTo>
                  <a:pt x="1315085" y="0"/>
                </a:lnTo>
                <a:close/>
              </a:path>
              <a:path w="1315085" h="728344">
                <a:moveTo>
                  <a:pt x="662304" y="673226"/>
                </a:moveTo>
                <a:lnTo>
                  <a:pt x="657605" y="673226"/>
                </a:lnTo>
                <a:lnTo>
                  <a:pt x="652779" y="677926"/>
                </a:lnTo>
                <a:lnTo>
                  <a:pt x="662304" y="677926"/>
                </a:lnTo>
                <a:lnTo>
                  <a:pt x="662304" y="673226"/>
                </a:lnTo>
                <a:close/>
              </a:path>
              <a:path w="1315085" h="728344">
                <a:moveTo>
                  <a:pt x="662304" y="4699"/>
                </a:moveTo>
                <a:lnTo>
                  <a:pt x="657605" y="9525"/>
                </a:lnTo>
                <a:lnTo>
                  <a:pt x="662304" y="9525"/>
                </a:lnTo>
                <a:lnTo>
                  <a:pt x="662304" y="4699"/>
                </a:lnTo>
                <a:close/>
              </a:path>
              <a:path w="1315085" h="728344">
                <a:moveTo>
                  <a:pt x="1315085" y="4699"/>
                </a:moveTo>
                <a:lnTo>
                  <a:pt x="662304" y="4699"/>
                </a:lnTo>
                <a:lnTo>
                  <a:pt x="662304" y="9525"/>
                </a:lnTo>
                <a:lnTo>
                  <a:pt x="1315085" y="9525"/>
                </a:lnTo>
                <a:lnTo>
                  <a:pt x="1315085" y="4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053E-0758-7C52-9FC2-5738B5E46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60080"/>
            <a:ext cx="10363200" cy="307777"/>
          </a:xfrm>
        </p:spPr>
        <p:txBody>
          <a:bodyPr/>
          <a:lstStyle/>
          <a:p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MATLAB FILE INTO EXECUTABLE FILE: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5587B5-DE78-4EC6-9F91-C9BDCE58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416963"/>
            <a:ext cx="3429000" cy="1260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6FE5F0-745E-6D46-E5CF-376438886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1"/>
          <a:stretch/>
        </p:blipFill>
        <p:spPr>
          <a:xfrm>
            <a:off x="5257182" y="3810000"/>
            <a:ext cx="4039218" cy="205410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07B7FA-9770-A8C7-F7E0-0E6C4DAB6C54}"/>
              </a:ext>
            </a:extLst>
          </p:cNvPr>
          <p:cNvCxnSpPr>
            <a:cxnSpLocks/>
          </p:cNvCxnSpPr>
          <p:nvPr/>
        </p:nvCxnSpPr>
        <p:spPr>
          <a:xfrm>
            <a:off x="7467600" y="3429000"/>
            <a:ext cx="0" cy="56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6A7D89-ECED-8717-8B0B-E1A08BD1EF18}"/>
              </a:ext>
            </a:extLst>
          </p:cNvPr>
          <p:cNvSpPr/>
          <p:nvPr/>
        </p:nvSpPr>
        <p:spPr>
          <a:xfrm>
            <a:off x="3383280" y="4970982"/>
            <a:ext cx="1600200" cy="152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A1177-727C-A96A-4DFD-4DC79DC9A9FB}"/>
              </a:ext>
            </a:extLst>
          </p:cNvPr>
          <p:cNvSpPr/>
          <p:nvPr/>
        </p:nvSpPr>
        <p:spPr>
          <a:xfrm>
            <a:off x="762000" y="2243602"/>
            <a:ext cx="8991593" cy="7837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</a:rPr>
              <a:t>Matlab</a:t>
            </a:r>
            <a:r>
              <a:rPr lang="en-US" dirty="0">
                <a:latin typeface="Times New Roman" panose="02020603050405020304" pitchFamily="18" charset="0"/>
              </a:rPr>
              <a:t> have a Inbuild method to converting the </a:t>
            </a:r>
            <a:r>
              <a:rPr lang="en-US" dirty="0" err="1">
                <a:latin typeface="Times New Roman" panose="02020603050405020304" pitchFamily="18" charset="0"/>
              </a:rPr>
              <a:t>matlab</a:t>
            </a:r>
            <a:r>
              <a:rPr lang="en-US" dirty="0">
                <a:latin typeface="Times New Roman" panose="02020603050405020304" pitchFamily="18" charset="0"/>
              </a:rPr>
              <a:t> file to exe file named </a:t>
            </a:r>
            <a:r>
              <a:rPr lang="en-US" b="1" dirty="0" err="1">
                <a:latin typeface="Times New Roman" panose="02020603050405020304" pitchFamily="18" charset="0"/>
              </a:rPr>
              <a:t>deploytool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4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CFF85-7451-E77D-B60D-0F697B4A7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6" r="3125" b="8035"/>
          <a:stretch/>
        </p:blipFill>
        <p:spPr>
          <a:xfrm>
            <a:off x="733705" y="773798"/>
            <a:ext cx="10724590" cy="53104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D59C19-6DC8-88A2-EFC2-803B154A5627}"/>
              </a:ext>
            </a:extLst>
          </p:cNvPr>
          <p:cNvSpPr/>
          <p:nvPr/>
        </p:nvSpPr>
        <p:spPr>
          <a:xfrm>
            <a:off x="4229100" y="228600"/>
            <a:ext cx="3733800" cy="464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Complier</a:t>
            </a:r>
          </a:p>
        </p:txBody>
      </p:sp>
    </p:spTree>
    <p:extLst>
      <p:ext uri="{BB962C8B-B14F-4D97-AF65-F5344CB8AC3E}">
        <p14:creationId xmlns:p14="http://schemas.microsoft.com/office/powerpoint/2010/main" val="218313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DD080-BED0-F54F-E9F4-DC8EE4811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2" b="5264"/>
          <a:stretch/>
        </p:blipFill>
        <p:spPr>
          <a:xfrm>
            <a:off x="2560478" y="685800"/>
            <a:ext cx="7071043" cy="548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752371-C356-5C35-0589-8EC9F5907EEE}"/>
              </a:ext>
            </a:extLst>
          </p:cNvPr>
          <p:cNvCxnSpPr/>
          <p:nvPr/>
        </p:nvCxnSpPr>
        <p:spPr>
          <a:xfrm>
            <a:off x="2057400" y="1295400"/>
            <a:ext cx="220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5649C7-AE2E-82E6-061E-ED165854E30A}"/>
              </a:ext>
            </a:extLst>
          </p:cNvPr>
          <p:cNvSpPr txBox="1"/>
          <p:nvPr/>
        </p:nvSpPr>
        <p:spPr>
          <a:xfrm>
            <a:off x="1089739" y="972234"/>
            <a:ext cx="121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 file</a:t>
            </a:r>
          </a:p>
          <a:p>
            <a:r>
              <a:rPr lang="en-IN" dirty="0"/>
              <a:t>(</a:t>
            </a:r>
            <a:r>
              <a:rPr lang="en-IN" dirty="0" err="1"/>
              <a:t>gui</a:t>
            </a:r>
            <a:r>
              <a:rPr lang="en-IN" dirty="0"/>
              <a:t> file)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F671E7-D272-2692-F1F3-BCF93A2FCD14}"/>
              </a:ext>
            </a:extLst>
          </p:cNvPr>
          <p:cNvCxnSpPr/>
          <p:nvPr/>
        </p:nvCxnSpPr>
        <p:spPr>
          <a:xfrm flipH="1">
            <a:off x="6629400" y="198120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778C3E5-B432-D227-5640-B1F5068C969D}"/>
              </a:ext>
            </a:extLst>
          </p:cNvPr>
          <p:cNvSpPr txBox="1"/>
          <p:nvPr/>
        </p:nvSpPr>
        <p:spPr>
          <a:xfrm>
            <a:off x="9883060" y="1796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Executable file name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3EAB5D-2258-D575-B9C6-9CB492CF3CB8}"/>
              </a:ext>
            </a:extLst>
          </p:cNvPr>
          <p:cNvCxnSpPr/>
          <p:nvPr/>
        </p:nvCxnSpPr>
        <p:spPr>
          <a:xfrm>
            <a:off x="2308939" y="5105400"/>
            <a:ext cx="2110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CEE241-8DF3-C7E3-D848-E0F98EA84D2D}"/>
              </a:ext>
            </a:extLst>
          </p:cNvPr>
          <p:cNvSpPr txBox="1"/>
          <p:nvPr/>
        </p:nvSpPr>
        <p:spPr>
          <a:xfrm>
            <a:off x="533400" y="4692134"/>
            <a:ext cx="7985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Sub files needed</a:t>
            </a:r>
          </a:p>
          <a:p>
            <a:r>
              <a:rPr lang="en-IN" dirty="0"/>
              <a:t>For execution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C08FB1-9C9A-CCAE-0E76-957120D762A8}"/>
              </a:ext>
            </a:extLst>
          </p:cNvPr>
          <p:cNvSpPr/>
          <p:nvPr/>
        </p:nvSpPr>
        <p:spPr>
          <a:xfrm>
            <a:off x="838201" y="972234"/>
            <a:ext cx="1219200" cy="8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Main file</a:t>
            </a:r>
          </a:p>
          <a:p>
            <a:r>
              <a:rPr lang="en-IN" dirty="0"/>
              <a:t>(GUI)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18462A-9BA4-12B3-3D52-F8C5B67D07EE}"/>
              </a:ext>
            </a:extLst>
          </p:cNvPr>
          <p:cNvSpPr/>
          <p:nvPr/>
        </p:nvSpPr>
        <p:spPr>
          <a:xfrm>
            <a:off x="9883060" y="1618565"/>
            <a:ext cx="2080340" cy="81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Executable file name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34D422-149A-14C5-3A03-08B8A0BD65B9}"/>
              </a:ext>
            </a:extLst>
          </p:cNvPr>
          <p:cNvSpPr/>
          <p:nvPr/>
        </p:nvSpPr>
        <p:spPr>
          <a:xfrm>
            <a:off x="533400" y="4692134"/>
            <a:ext cx="1775539" cy="82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Sub files needed</a:t>
            </a:r>
          </a:p>
          <a:p>
            <a:r>
              <a:rPr lang="en-IN"/>
              <a:t>For execution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06CBB-677E-DE32-72C1-FA3180347B3D}"/>
              </a:ext>
            </a:extLst>
          </p:cNvPr>
          <p:cNvSpPr txBox="1"/>
          <p:nvPr/>
        </p:nvSpPr>
        <p:spPr>
          <a:xfrm>
            <a:off x="4800600" y="348734"/>
            <a:ext cx="7985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APPLICATION COMPILER</a:t>
            </a:r>
          </a:p>
        </p:txBody>
      </p:sp>
    </p:spTree>
    <p:extLst>
      <p:ext uri="{BB962C8B-B14F-4D97-AF65-F5344CB8AC3E}">
        <p14:creationId xmlns:p14="http://schemas.microsoft.com/office/powerpoint/2010/main" val="428919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6DEA8-9C07-8E75-7BCE-245C68A9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5410200" cy="5001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A752E-0792-0D6B-46F8-6E25A96C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2" y="1143000"/>
            <a:ext cx="5668220" cy="5001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36B14-6F91-4A51-59FD-2F318CA1BDEF}"/>
              </a:ext>
            </a:extLst>
          </p:cNvPr>
          <p:cNvSpPr txBox="1"/>
          <p:nvPr/>
        </p:nvSpPr>
        <p:spPr>
          <a:xfrm>
            <a:off x="1981200" y="457200"/>
            <a:ext cx="182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WITH MATLAB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A409D-3137-7AE0-7C03-6193946A0955}"/>
              </a:ext>
            </a:extLst>
          </p:cNvPr>
          <p:cNvSpPr txBox="1"/>
          <p:nvPr/>
        </p:nvSpPr>
        <p:spPr>
          <a:xfrm>
            <a:off x="8229600" y="47258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WITHOUT MATLAB </a:t>
            </a:r>
          </a:p>
        </p:txBody>
      </p:sp>
    </p:spTree>
    <p:extLst>
      <p:ext uri="{BB962C8B-B14F-4D97-AF65-F5344CB8AC3E}">
        <p14:creationId xmlns:p14="http://schemas.microsoft.com/office/powerpoint/2010/main" val="37341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0800000">
            <a:off x="9230360" y="15240"/>
            <a:ext cx="2961640" cy="2962275"/>
            <a:chOff x="833" y="3895725"/>
            <a:chExt cx="2961640" cy="2962275"/>
          </a:xfrm>
        </p:grpSpPr>
        <p:sp>
          <p:nvSpPr>
            <p:cNvPr id="3" name="object 3"/>
            <p:cNvSpPr/>
            <p:nvPr/>
          </p:nvSpPr>
          <p:spPr>
            <a:xfrm>
              <a:off x="971549" y="5372100"/>
              <a:ext cx="1990725" cy="1485900"/>
            </a:xfrm>
            <a:custGeom>
              <a:avLst/>
              <a:gdLst/>
              <a:ahLst/>
              <a:cxnLst/>
              <a:rect l="l" t="t" r="r" b="b"/>
              <a:pathLst>
                <a:path w="1990725" h="1485900">
                  <a:moveTo>
                    <a:pt x="498094" y="0"/>
                  </a:moveTo>
                  <a:lnTo>
                    <a:pt x="0" y="495858"/>
                  </a:lnTo>
                  <a:lnTo>
                    <a:pt x="994537" y="1485900"/>
                  </a:lnTo>
                  <a:lnTo>
                    <a:pt x="1990725" y="1485900"/>
                  </a:lnTo>
                  <a:lnTo>
                    <a:pt x="49809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6" y="5887288"/>
              <a:ext cx="970915" cy="970915"/>
            </a:xfrm>
            <a:custGeom>
              <a:avLst/>
              <a:gdLst/>
              <a:ahLst/>
              <a:cxnLst/>
              <a:rect l="l" t="t" r="r" b="b"/>
              <a:pathLst>
                <a:path w="970915" h="970915">
                  <a:moveTo>
                    <a:pt x="0" y="0"/>
                  </a:moveTo>
                  <a:lnTo>
                    <a:pt x="0" y="970711"/>
                  </a:lnTo>
                  <a:lnTo>
                    <a:pt x="970713" y="970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895725"/>
              <a:ext cx="970915" cy="1943100"/>
            </a:xfrm>
            <a:custGeom>
              <a:avLst/>
              <a:gdLst/>
              <a:ahLst/>
              <a:cxnLst/>
              <a:rect l="l" t="t" r="r" b="b"/>
              <a:pathLst>
                <a:path w="970915" h="1943100">
                  <a:moveTo>
                    <a:pt x="0" y="0"/>
                  </a:moveTo>
                  <a:lnTo>
                    <a:pt x="0" y="1943100"/>
                  </a:lnTo>
                  <a:lnTo>
                    <a:pt x="970716" y="97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52182" y="1649591"/>
            <a:ext cx="5558155" cy="45719"/>
          </a:xfrm>
          <a:custGeom>
            <a:avLst/>
            <a:gdLst/>
            <a:ahLst/>
            <a:cxnLst/>
            <a:rect l="l" t="t" r="r" b="b"/>
            <a:pathLst>
              <a:path w="2134235" h="4444">
                <a:moveTo>
                  <a:pt x="0" y="0"/>
                </a:moveTo>
                <a:lnTo>
                  <a:pt x="2133663" y="3937"/>
                </a:lnTo>
              </a:path>
            </a:pathLst>
          </a:custGeom>
          <a:ln w="101600">
            <a:solidFill>
              <a:srgbClr val="7BA6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2182" y="985953"/>
            <a:ext cx="54413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30" dirty="0">
                <a:solidFill>
                  <a:schemeClr val="accent3"/>
                </a:solidFill>
                <a:latin typeface="Times New Roman" panose="02020603050405020304" pitchFamily="18" charset="0"/>
              </a:rPr>
              <a:t>I</a:t>
            </a:r>
            <a:r>
              <a:rPr lang="en-IN" sz="3200" spc="-225" dirty="0">
                <a:solidFill>
                  <a:schemeClr val="accent3"/>
                </a:solidFill>
                <a:latin typeface="Times New Roman" panose="02020603050405020304" pitchFamily="18" charset="0"/>
              </a:rPr>
              <a:t>D</a:t>
            </a:r>
            <a:r>
              <a:rPr lang="en-IN" sz="3200" spc="-190" dirty="0">
                <a:solidFill>
                  <a:schemeClr val="accent3"/>
                </a:solidFill>
                <a:latin typeface="Times New Roman" panose="02020603050405020304" pitchFamily="18" charset="0"/>
              </a:rPr>
              <a:t>E</a:t>
            </a:r>
            <a:r>
              <a:rPr lang="en-IN" sz="3200" spc="560" dirty="0">
                <a:solidFill>
                  <a:schemeClr val="accent3"/>
                </a:solidFill>
                <a:latin typeface="Times New Roman" panose="02020603050405020304" pitchFamily="18" charset="0"/>
              </a:rPr>
              <a:t>A</a:t>
            </a:r>
            <a:r>
              <a:rPr lang="en-IN" sz="3200" spc="26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3200" spc="-49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spc="-30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spc="-28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spc="-22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spc="-37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spc="-22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spc="-254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spc="-29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IN" sz="3200" spc="-32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26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spc="-10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</a:t>
            </a:r>
            <a:r>
              <a:rPr lang="en-IN" sz="3200" spc="-9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spc="-17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spc="-44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9485" y="6318567"/>
            <a:ext cx="1117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latin typeface="Verdana"/>
                <a:cs typeface="Verdana"/>
              </a:rPr>
              <a:t>2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8D0D8-1736-F721-1020-86F8D1978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38"/>
          <a:stretch/>
        </p:blipFill>
        <p:spPr>
          <a:xfrm>
            <a:off x="1071245" y="2411133"/>
            <a:ext cx="7685425" cy="27972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182" y="789305"/>
            <a:ext cx="53371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25" dirty="0"/>
              <a:t>T</a:t>
            </a:r>
            <a:r>
              <a:rPr sz="4400" spc="-75" dirty="0"/>
              <a:t>ea</a:t>
            </a:r>
            <a:r>
              <a:rPr sz="4400" spc="-105" dirty="0"/>
              <a:t>m</a:t>
            </a:r>
            <a:r>
              <a:rPr sz="4400" spc="-270" dirty="0"/>
              <a:t> </a:t>
            </a:r>
            <a:r>
              <a:rPr sz="4400" spc="-145" dirty="0"/>
              <a:t>M</a:t>
            </a:r>
            <a:r>
              <a:rPr sz="4400" spc="-75" dirty="0"/>
              <a:t>e</a:t>
            </a:r>
            <a:r>
              <a:rPr sz="4400" spc="-140" dirty="0"/>
              <a:t>m</a:t>
            </a:r>
            <a:r>
              <a:rPr sz="4400" spc="-225" dirty="0"/>
              <a:t>b</a:t>
            </a:r>
            <a:r>
              <a:rPr sz="4400" spc="-190" dirty="0"/>
              <a:t>e</a:t>
            </a:r>
            <a:r>
              <a:rPr sz="4400" spc="-245" dirty="0"/>
              <a:t>r</a:t>
            </a:r>
            <a:r>
              <a:rPr sz="4400" spc="-145" dirty="0"/>
              <a:t> </a:t>
            </a:r>
            <a:r>
              <a:rPr sz="4400" spc="-260" dirty="0"/>
              <a:t>D</a:t>
            </a:r>
            <a:r>
              <a:rPr sz="4400" spc="-105" dirty="0"/>
              <a:t>eta</a:t>
            </a:r>
            <a:r>
              <a:rPr sz="4400" spc="-95" dirty="0"/>
              <a:t>i</a:t>
            </a:r>
            <a:r>
              <a:rPr sz="4400" spc="-175" dirty="0"/>
              <a:t>l</a:t>
            </a:r>
            <a:r>
              <a:rPr sz="4400" spc="-44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77582" y="2051640"/>
            <a:ext cx="30543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d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13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8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25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g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v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2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h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22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.M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662" y="2267267"/>
            <a:ext cx="2635885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spc="8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5D7B3E"/>
                </a:solidFill>
                <a:latin typeface="Tahoma"/>
                <a:cs typeface="Tahoma"/>
              </a:rPr>
              <a:t>1</a:t>
            </a:r>
            <a:r>
              <a:rPr sz="1200" b="1" spc="-7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5" dirty="0">
                <a:solidFill>
                  <a:srgbClr val="5D7B3E"/>
                </a:solidFill>
                <a:latin typeface="Tahoma"/>
                <a:cs typeface="Tahoma"/>
              </a:rPr>
              <a:t>K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l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s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.S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latin typeface="Verdana"/>
                <a:cs typeface="Verdana"/>
              </a:rPr>
              <a:t>B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5" dirty="0">
                <a:latin typeface="Verdana"/>
                <a:cs typeface="Verdana"/>
              </a:rPr>
              <a:t>E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7703" y="2267267"/>
            <a:ext cx="1078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204" dirty="0">
                <a:latin typeface="Verdana"/>
                <a:cs typeface="Verdana"/>
              </a:rPr>
              <a:t>(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5" dirty="0">
                <a:latin typeface="Verdana"/>
                <a:cs typeface="Verdana"/>
              </a:rPr>
              <a:t>E</a:t>
            </a:r>
            <a:r>
              <a:rPr sz="1200" spc="-13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8225" y="2267267"/>
            <a:ext cx="618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ar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35" dirty="0">
                <a:latin typeface="Verdana"/>
                <a:cs typeface="Verdana"/>
              </a:rPr>
              <a:t>II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0205" y="2849498"/>
            <a:ext cx="1009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Verdana"/>
                <a:cs typeface="Verdana"/>
              </a:rPr>
              <a:t>S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5" dirty="0">
                <a:latin typeface="Verdana"/>
                <a:cs typeface="Verdana"/>
              </a:rPr>
              <a:t>S</a:t>
            </a:r>
            <a:r>
              <a:rPr sz="1200" spc="-15" dirty="0">
                <a:latin typeface="Verdana"/>
                <a:cs typeface="Verdana"/>
              </a:rPr>
              <a:t>E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8225" y="2849498"/>
            <a:ext cx="618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55" dirty="0">
                <a:latin typeface="Verdana"/>
                <a:cs typeface="Verdana"/>
              </a:rPr>
              <a:t>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35" dirty="0">
                <a:latin typeface="Verdana"/>
                <a:cs typeface="Verdana"/>
              </a:rPr>
              <a:t>II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662" y="3144837"/>
            <a:ext cx="29660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10" dirty="0">
                <a:solidFill>
                  <a:srgbClr val="5D7B3E"/>
                </a:solidFill>
                <a:latin typeface="Tahoma"/>
                <a:cs typeface="Tahoma"/>
              </a:rPr>
              <a:t>2</a:t>
            </a:r>
            <a:r>
              <a:rPr sz="12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 D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h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100" dirty="0">
                <a:solidFill>
                  <a:srgbClr val="5D7B3E"/>
                </a:solidFill>
                <a:latin typeface="Tahoma"/>
                <a:cs typeface="Tahoma"/>
              </a:rPr>
              <a:t>u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v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sh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.C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662" y="3430841"/>
            <a:ext cx="270637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b="1" spc="8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35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140" dirty="0">
                <a:solidFill>
                  <a:srgbClr val="5D7B3E"/>
                </a:solidFill>
                <a:latin typeface="Tahoma"/>
                <a:cs typeface="Tahoma"/>
              </a:rPr>
              <a:t>j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2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-5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spc="15" dirty="0">
                <a:solidFill>
                  <a:srgbClr val="5D7B3E"/>
                </a:solidFill>
                <a:latin typeface="Tahoma"/>
                <a:cs typeface="Tahoma"/>
              </a:rPr>
              <a:t>.A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dirty="0">
                <a:latin typeface="Verdana"/>
                <a:cs typeface="Verdana"/>
              </a:rPr>
              <a:t>B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15" dirty="0">
                <a:latin typeface="Verdana"/>
                <a:cs typeface="Verdana"/>
              </a:rPr>
              <a:t>E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200" b="1" spc="80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5D7B3E"/>
                </a:solidFill>
                <a:latin typeface="Tahoma"/>
                <a:cs typeface="Tahoma"/>
              </a:rPr>
              <a:t>4</a:t>
            </a:r>
            <a:r>
              <a:rPr sz="1200" b="1" spc="-6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17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H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a</a:t>
            </a:r>
            <a:r>
              <a:rPr sz="1200" b="1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65" dirty="0">
                <a:solidFill>
                  <a:srgbClr val="5D7B3E"/>
                </a:solidFill>
                <a:latin typeface="Tahoma"/>
                <a:cs typeface="Tahoma"/>
              </a:rPr>
              <a:t>i</a:t>
            </a:r>
            <a:r>
              <a:rPr sz="1200" b="1" spc="-75" dirty="0">
                <a:solidFill>
                  <a:srgbClr val="5D7B3E"/>
                </a:solidFill>
                <a:latin typeface="Tahoma"/>
                <a:cs typeface="Tahoma"/>
              </a:rPr>
              <a:t>.</a:t>
            </a:r>
            <a:r>
              <a:rPr sz="1200" b="1" spc="-13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5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27703" y="3430841"/>
            <a:ext cx="1011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120" dirty="0">
                <a:latin typeface="Verdana"/>
                <a:cs typeface="Verdana"/>
              </a:rPr>
              <a:t>E</a:t>
            </a:r>
            <a:r>
              <a:rPr sz="1200" spc="-6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8225" y="3430841"/>
            <a:ext cx="618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ar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35" dirty="0">
                <a:latin typeface="Verdana"/>
                <a:cs typeface="Verdana"/>
              </a:rPr>
              <a:t>II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27703" y="4022725"/>
            <a:ext cx="1011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latin typeface="Verdana"/>
                <a:cs typeface="Verdana"/>
              </a:rPr>
              <a:t>S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40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8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5" dirty="0">
                <a:latin typeface="Verdana"/>
                <a:cs typeface="Verdana"/>
              </a:rPr>
              <a:t>S</a:t>
            </a:r>
            <a:r>
              <a:rPr sz="1200" spc="-125" dirty="0">
                <a:latin typeface="Verdana"/>
                <a:cs typeface="Verdana"/>
              </a:rPr>
              <a:t>E</a:t>
            </a:r>
            <a:r>
              <a:rPr sz="1200" spc="-60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88225" y="4022725"/>
            <a:ext cx="618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55" dirty="0">
                <a:latin typeface="Verdana"/>
                <a:cs typeface="Verdana"/>
              </a:rPr>
              <a:t>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35" dirty="0">
                <a:latin typeface="Verdana"/>
                <a:cs typeface="Verdana"/>
              </a:rPr>
              <a:t>II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7703" y="4604067"/>
            <a:ext cx="10115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120" dirty="0">
                <a:latin typeface="Verdana"/>
                <a:cs typeface="Verdana"/>
              </a:rPr>
              <a:t>E</a:t>
            </a:r>
            <a:r>
              <a:rPr sz="1200" spc="-6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8225" y="4604067"/>
            <a:ext cx="618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ar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35" dirty="0">
                <a:latin typeface="Verdana"/>
                <a:cs typeface="Verdana"/>
              </a:rPr>
              <a:t>II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2662" y="4797575"/>
            <a:ext cx="3756660" cy="8928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200" b="1" spc="85" dirty="0">
                <a:solidFill>
                  <a:srgbClr val="5D7B3E"/>
                </a:solidFill>
                <a:latin typeface="Tahoma"/>
                <a:cs typeface="Tahoma"/>
              </a:rPr>
              <a:t>T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4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50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5D7B3E"/>
                </a:solidFill>
                <a:latin typeface="Tahoma"/>
                <a:cs typeface="Tahoma"/>
              </a:rPr>
              <a:t>m</a:t>
            </a:r>
            <a:r>
              <a:rPr sz="1200" b="1" spc="-15" dirty="0">
                <a:solidFill>
                  <a:srgbClr val="5D7B3E"/>
                </a:solidFill>
                <a:latin typeface="Tahoma"/>
                <a:cs typeface="Tahoma"/>
              </a:rPr>
              <a:t>b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5D7B3E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5D7B3E"/>
                </a:solidFill>
                <a:latin typeface="Tahoma"/>
                <a:cs typeface="Tahoma"/>
              </a:rPr>
              <a:t>5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5D7B3E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5D7B3E"/>
                </a:solidFill>
                <a:latin typeface="Tahoma"/>
                <a:cs typeface="Tahoma"/>
              </a:rPr>
              <a:t>am</a:t>
            </a:r>
            <a:r>
              <a:rPr sz="1200" b="1" spc="-40" dirty="0">
                <a:solidFill>
                  <a:srgbClr val="5D7B3E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5D7B3E"/>
                </a:solidFill>
                <a:latin typeface="Tahoma"/>
                <a:cs typeface="Tahoma"/>
              </a:rPr>
              <a:t>:</a:t>
            </a:r>
            <a:r>
              <a:rPr sz="1200" b="1" spc="-1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US" sz="1200" b="1" spc="6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US" sz="1200" b="1" spc="60" dirty="0" err="1">
                <a:solidFill>
                  <a:srgbClr val="5D7B3E"/>
                </a:solidFill>
                <a:latin typeface="Tahoma"/>
                <a:cs typeface="Tahoma"/>
              </a:rPr>
              <a:t>Tanush</a:t>
            </a:r>
            <a:r>
              <a:rPr lang="en-US" sz="1200" b="1" spc="60" dirty="0">
                <a:solidFill>
                  <a:srgbClr val="5D7B3E"/>
                </a:solidFill>
                <a:latin typeface="Tahoma"/>
                <a:cs typeface="Tahoma"/>
              </a:rPr>
              <a:t> K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757170" algn="l"/>
              </a:tabLst>
            </a:pP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60" dirty="0">
                <a:latin typeface="Verdana"/>
                <a:cs typeface="Verdana"/>
              </a:rPr>
              <a:t>h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5" dirty="0">
                <a:latin typeface="Verdana"/>
                <a:cs typeface="Verdana"/>
              </a:rPr>
              <a:t>B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dirty="0">
                <a:latin typeface="Verdana"/>
                <a:cs typeface="Verdana"/>
              </a:rPr>
              <a:t>	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30" dirty="0">
                <a:latin typeface="Verdana"/>
                <a:cs typeface="Verdana"/>
              </a:rPr>
              <a:t>t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80" dirty="0">
                <a:latin typeface="Verdana"/>
                <a:cs typeface="Verdana"/>
              </a:rPr>
              <a:t>m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5" dirty="0">
                <a:latin typeface="Verdana"/>
                <a:cs typeface="Verdana"/>
              </a:rPr>
              <a:t>C</a:t>
            </a:r>
            <a:r>
              <a:rPr sz="1200" spc="-70" dirty="0">
                <a:latin typeface="Verdana"/>
                <a:cs typeface="Verdana"/>
              </a:rPr>
              <a:t>S</a:t>
            </a:r>
            <a:r>
              <a:rPr sz="1200" spc="-120" dirty="0">
                <a:latin typeface="Verdana"/>
                <a:cs typeface="Verdana"/>
              </a:rPr>
              <a:t>E</a:t>
            </a:r>
            <a:r>
              <a:rPr sz="1200" spc="-6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200" b="1" spc="80" dirty="0">
                <a:solidFill>
                  <a:srgbClr val="80415F"/>
                </a:solidFill>
                <a:latin typeface="Tahoma"/>
                <a:cs typeface="Tahoma"/>
              </a:rPr>
              <a:t>T</a:t>
            </a:r>
            <a:r>
              <a:rPr sz="1200" b="1" spc="-45" dirty="0">
                <a:solidFill>
                  <a:srgbClr val="80415F"/>
                </a:solidFill>
                <a:latin typeface="Tahoma"/>
                <a:cs typeface="Tahoma"/>
              </a:rPr>
              <a:t>eam</a:t>
            </a:r>
            <a:r>
              <a:rPr sz="1200" b="1" spc="-11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45" dirty="0">
                <a:solidFill>
                  <a:srgbClr val="80415F"/>
                </a:solidFill>
                <a:latin typeface="Tahoma"/>
                <a:cs typeface="Tahoma"/>
              </a:rPr>
              <a:t>M</a:t>
            </a:r>
            <a:r>
              <a:rPr sz="1200" b="1" spc="-45" dirty="0">
                <a:solidFill>
                  <a:srgbClr val="80415F"/>
                </a:solidFill>
                <a:latin typeface="Tahoma"/>
                <a:cs typeface="Tahoma"/>
              </a:rPr>
              <a:t>e</a:t>
            </a:r>
            <a:r>
              <a:rPr sz="1200" b="1" spc="-25" dirty="0">
                <a:solidFill>
                  <a:srgbClr val="80415F"/>
                </a:solidFill>
                <a:latin typeface="Tahoma"/>
                <a:cs typeface="Tahoma"/>
              </a:rPr>
              <a:t>n</a:t>
            </a:r>
            <a:r>
              <a:rPr sz="1200" b="1" spc="20" dirty="0">
                <a:solidFill>
                  <a:srgbClr val="80415F"/>
                </a:solidFill>
                <a:latin typeface="Tahoma"/>
                <a:cs typeface="Tahoma"/>
              </a:rPr>
              <a:t>t</a:t>
            </a:r>
            <a:r>
              <a:rPr sz="1200" b="1" dirty="0">
                <a:solidFill>
                  <a:srgbClr val="80415F"/>
                </a:solidFill>
                <a:latin typeface="Tahoma"/>
                <a:cs typeface="Tahoma"/>
              </a:rPr>
              <a:t>o</a:t>
            </a:r>
            <a:r>
              <a:rPr sz="1200" b="1" spc="-10" dirty="0">
                <a:solidFill>
                  <a:srgbClr val="80415F"/>
                </a:solidFill>
                <a:latin typeface="Tahoma"/>
                <a:cs typeface="Tahoma"/>
              </a:rPr>
              <a:t>r</a:t>
            </a:r>
            <a:r>
              <a:rPr sz="1200" b="1" spc="-114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-155" dirty="0">
                <a:solidFill>
                  <a:srgbClr val="80415F"/>
                </a:solidFill>
                <a:latin typeface="Tahoma"/>
                <a:cs typeface="Tahoma"/>
              </a:rPr>
              <a:t>1</a:t>
            </a:r>
            <a:r>
              <a:rPr sz="1200" b="1" spc="-14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80415F"/>
                </a:solidFill>
                <a:latin typeface="Tahoma"/>
                <a:cs typeface="Tahoma"/>
              </a:rPr>
              <a:t>N</a:t>
            </a:r>
            <a:r>
              <a:rPr sz="1200" b="1" spc="-35" dirty="0">
                <a:solidFill>
                  <a:srgbClr val="80415F"/>
                </a:solidFill>
                <a:latin typeface="Tahoma"/>
                <a:cs typeface="Tahoma"/>
              </a:rPr>
              <a:t>am</a:t>
            </a:r>
            <a:r>
              <a:rPr sz="1200" b="1" spc="-45" dirty="0">
                <a:solidFill>
                  <a:srgbClr val="80415F"/>
                </a:solidFill>
                <a:latin typeface="Tahoma"/>
                <a:cs typeface="Tahoma"/>
              </a:rPr>
              <a:t>e</a:t>
            </a:r>
            <a:r>
              <a:rPr sz="1200" b="1" spc="-135" dirty="0">
                <a:solidFill>
                  <a:srgbClr val="80415F"/>
                </a:solidFill>
                <a:latin typeface="Tahoma"/>
                <a:cs typeface="Tahoma"/>
              </a:rPr>
              <a:t>:</a:t>
            </a:r>
            <a:r>
              <a:rPr sz="1200" b="1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60" dirty="0">
                <a:solidFill>
                  <a:srgbClr val="80415F"/>
                </a:solidFill>
                <a:latin typeface="Tahoma"/>
                <a:cs typeface="Tahoma"/>
              </a:rPr>
              <a:t> </a:t>
            </a:r>
            <a:r>
              <a:rPr sz="1200" b="1" spc="85" dirty="0">
                <a:latin typeface="Tahoma"/>
                <a:cs typeface="Tahoma"/>
              </a:rPr>
              <a:t>V</a:t>
            </a:r>
            <a:r>
              <a:rPr sz="1200" b="1" spc="-65" dirty="0">
                <a:latin typeface="Tahoma"/>
                <a:cs typeface="Tahoma"/>
              </a:rPr>
              <a:t>i</a:t>
            </a:r>
            <a:r>
              <a:rPr sz="1200" b="1" spc="-25" dirty="0">
                <a:latin typeface="Tahoma"/>
                <a:cs typeface="Tahoma"/>
              </a:rPr>
              <a:t>n</a:t>
            </a:r>
            <a:r>
              <a:rPr sz="1200" b="1" dirty="0">
                <a:latin typeface="Tahoma"/>
                <a:cs typeface="Tahoma"/>
              </a:rPr>
              <a:t>o</a:t>
            </a:r>
            <a:r>
              <a:rPr sz="1200" b="1" spc="-10" dirty="0">
                <a:latin typeface="Tahoma"/>
                <a:cs typeface="Tahoma"/>
              </a:rPr>
              <a:t>d</a:t>
            </a:r>
            <a:r>
              <a:rPr sz="1200" b="1" spc="-25" dirty="0">
                <a:latin typeface="Tahoma"/>
                <a:cs typeface="Tahoma"/>
              </a:rPr>
              <a:t>h</a:t>
            </a:r>
            <a:r>
              <a:rPr sz="1200" b="1" spc="-65" dirty="0">
                <a:latin typeface="Tahoma"/>
                <a:cs typeface="Tahoma"/>
              </a:rPr>
              <a:t>i</a:t>
            </a:r>
            <a:r>
              <a:rPr sz="1200" b="1" spc="-25" dirty="0">
                <a:latin typeface="Tahoma"/>
                <a:cs typeface="Tahoma"/>
              </a:rPr>
              <a:t>n</a:t>
            </a:r>
            <a:r>
              <a:rPr sz="1200" b="1" spc="-45" dirty="0">
                <a:latin typeface="Tahoma"/>
                <a:cs typeface="Tahoma"/>
              </a:rPr>
              <a:t>i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8225" y="5186108"/>
            <a:ext cx="618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0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ar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135" dirty="0">
                <a:latin typeface="Verdana"/>
                <a:cs typeface="Verdana"/>
              </a:rPr>
              <a:t>II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2662" y="5767704"/>
            <a:ext cx="6979920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sz="1200" spc="-35" dirty="0">
                <a:latin typeface="Verdana"/>
                <a:cs typeface="Verdana"/>
              </a:rPr>
              <a:t>Category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(Academic):	</a:t>
            </a:r>
            <a:r>
              <a:rPr sz="1200" spc="-30" dirty="0">
                <a:latin typeface="Verdana"/>
                <a:cs typeface="Verdana"/>
              </a:rPr>
              <a:t>Technical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35" dirty="0">
                <a:latin typeface="Verdana"/>
                <a:cs typeface="Verdana"/>
              </a:rPr>
              <a:t>Support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Engineer</a:t>
            </a:r>
            <a:r>
              <a:rPr sz="1200" spc="204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(</a:t>
            </a:r>
            <a:r>
              <a:rPr sz="1200" b="1" spc="-60" dirty="0">
                <a:latin typeface="Tahoma"/>
                <a:cs typeface="Tahoma"/>
              </a:rPr>
              <a:t>company</a:t>
            </a:r>
            <a:r>
              <a:rPr sz="1200" spc="-60" dirty="0">
                <a:latin typeface="Verdana"/>
                <a:cs typeface="Verdana"/>
              </a:rPr>
              <a:t>:</a:t>
            </a:r>
            <a:r>
              <a:rPr sz="1200" spc="-295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Fortinet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25" dirty="0">
                <a:latin typeface="Verdana"/>
                <a:cs typeface="Verdana"/>
              </a:rPr>
              <a:t>technologies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india</a:t>
            </a:r>
            <a:r>
              <a:rPr sz="1200" spc="-175" dirty="0">
                <a:latin typeface="Verdana"/>
                <a:cs typeface="Verdana"/>
              </a:rPr>
              <a:t> </a:t>
            </a:r>
            <a:r>
              <a:rPr sz="1200" spc="-15" dirty="0">
                <a:latin typeface="Verdana"/>
                <a:cs typeface="Verdana"/>
              </a:rPr>
              <a:t>pvt</a:t>
            </a:r>
            <a:r>
              <a:rPr sz="1200" spc="-204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ltd)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15" dirty="0">
                <a:latin typeface="Verdana"/>
                <a:cs typeface="Verdana"/>
              </a:rPr>
              <a:t>E</a:t>
            </a:r>
            <a:r>
              <a:rPr sz="1200" spc="-40" dirty="0">
                <a:latin typeface="Verdana"/>
                <a:cs typeface="Verdana"/>
              </a:rPr>
              <a:t>x</a:t>
            </a:r>
            <a:r>
              <a:rPr sz="1200" spc="-5" dirty="0">
                <a:latin typeface="Verdana"/>
                <a:cs typeface="Verdana"/>
              </a:rPr>
              <a:t>p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30" dirty="0">
                <a:latin typeface="Verdana"/>
                <a:cs typeface="Verdana"/>
              </a:rPr>
              <a:t>s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75" dirty="0">
                <a:latin typeface="Verdana"/>
                <a:cs typeface="Verdana"/>
              </a:rPr>
              <a:t>A</a:t>
            </a:r>
            <a:r>
              <a:rPr sz="1200" spc="-135" dirty="0">
                <a:latin typeface="Verdana"/>
                <a:cs typeface="Verdana"/>
              </a:rPr>
              <a:t>I</a:t>
            </a:r>
            <a:r>
              <a:rPr sz="1200" spc="-175" dirty="0">
                <a:latin typeface="Verdana"/>
                <a:cs typeface="Verdana"/>
              </a:rPr>
              <a:t>/</a:t>
            </a:r>
            <a:r>
              <a:rPr sz="1200" spc="110" dirty="0">
                <a:latin typeface="Verdana"/>
                <a:cs typeface="Verdana"/>
              </a:rPr>
              <a:t>M</a:t>
            </a:r>
            <a:r>
              <a:rPr sz="1200" spc="75" dirty="0">
                <a:latin typeface="Verdana"/>
                <a:cs typeface="Verdana"/>
              </a:rPr>
              <a:t>L</a:t>
            </a:r>
            <a:r>
              <a:rPr sz="1200" spc="-155" dirty="0">
                <a:latin typeface="Verdana"/>
                <a:cs typeface="Verdana"/>
              </a:rPr>
              <a:t>/</a:t>
            </a:r>
            <a:r>
              <a:rPr sz="1200" dirty="0">
                <a:latin typeface="Verdana"/>
                <a:cs typeface="Verdana"/>
              </a:rPr>
              <a:t>B</a:t>
            </a:r>
            <a:r>
              <a:rPr sz="1200" spc="-35" dirty="0">
                <a:latin typeface="Verdana"/>
                <a:cs typeface="Verdana"/>
              </a:rPr>
              <a:t>l</a:t>
            </a:r>
            <a:r>
              <a:rPr sz="1200" spc="20" dirty="0">
                <a:latin typeface="Verdana"/>
                <a:cs typeface="Verdana"/>
              </a:rPr>
              <a:t>o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5" dirty="0">
                <a:latin typeface="Verdana"/>
                <a:cs typeface="Verdana"/>
              </a:rPr>
              <a:t>k</a:t>
            </a:r>
            <a:r>
              <a:rPr sz="1200" spc="15" dirty="0">
                <a:latin typeface="Verdana"/>
                <a:cs typeface="Verdana"/>
              </a:rPr>
              <a:t>c</a:t>
            </a:r>
            <a:r>
              <a:rPr sz="1200" spc="-90" dirty="0">
                <a:latin typeface="Verdana"/>
                <a:cs typeface="Verdana"/>
              </a:rPr>
              <a:t>h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29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r>
              <a:rPr sz="1200" dirty="0">
                <a:latin typeface="Verdana"/>
                <a:cs typeface="Verdana"/>
              </a:rPr>
              <a:t> 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35" dirty="0">
                <a:latin typeface="Verdana"/>
                <a:cs typeface="Verdana"/>
              </a:rPr>
              <a:t>I</a:t>
            </a:r>
            <a:r>
              <a:rPr sz="1200" spc="-45" dirty="0">
                <a:latin typeface="Verdana"/>
                <a:cs typeface="Verdana"/>
              </a:rPr>
              <a:t>m</a:t>
            </a:r>
            <a:r>
              <a:rPr sz="1200" spc="-50" dirty="0">
                <a:latin typeface="Verdana"/>
                <a:cs typeface="Verdana"/>
              </a:rPr>
              <a:t>a</a:t>
            </a:r>
            <a:r>
              <a:rPr sz="1200" spc="-5" dirty="0">
                <a:latin typeface="Verdana"/>
                <a:cs typeface="Verdana"/>
              </a:rPr>
              <a:t>g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spc="-285" dirty="0">
                <a:latin typeface="Verdana"/>
                <a:cs typeface="Verdana"/>
              </a:rPr>
              <a:t> </a:t>
            </a:r>
            <a:r>
              <a:rPr sz="1200" spc="30" dirty="0">
                <a:latin typeface="Verdana"/>
                <a:cs typeface="Verdana"/>
              </a:rPr>
              <a:t>P</a:t>
            </a:r>
            <a:r>
              <a:rPr sz="1200" spc="5" dirty="0">
                <a:latin typeface="Verdana"/>
                <a:cs typeface="Verdana"/>
              </a:rPr>
              <a:t>r</a:t>
            </a:r>
            <a:r>
              <a:rPr sz="1200" spc="20" dirty="0">
                <a:latin typeface="Verdana"/>
                <a:cs typeface="Verdana"/>
              </a:rPr>
              <a:t>o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30" dirty="0">
                <a:latin typeface="Verdana"/>
                <a:cs typeface="Verdana"/>
              </a:rPr>
              <a:t>ss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-5" dirty="0">
                <a:latin typeface="Verdana"/>
                <a:cs typeface="Verdana"/>
              </a:rPr>
              <a:t>g</a:t>
            </a:r>
            <a:r>
              <a:rPr sz="1200" spc="-215" dirty="0">
                <a:latin typeface="Verdana"/>
                <a:cs typeface="Verdana"/>
              </a:rPr>
              <a:t>,</a:t>
            </a:r>
            <a:r>
              <a:rPr sz="1200" dirty="0">
                <a:latin typeface="Verdana"/>
                <a:cs typeface="Verdana"/>
              </a:rPr>
              <a:t>N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25" dirty="0">
                <a:latin typeface="Verdana"/>
                <a:cs typeface="Verdana"/>
              </a:rPr>
              <a:t>t</a:t>
            </a:r>
            <a:r>
              <a:rPr sz="1200" spc="-15" dirty="0">
                <a:latin typeface="Verdana"/>
                <a:cs typeface="Verdana"/>
              </a:rPr>
              <a:t>w</a:t>
            </a:r>
            <a:r>
              <a:rPr sz="1200" spc="20" dirty="0">
                <a:latin typeface="Verdana"/>
                <a:cs typeface="Verdana"/>
              </a:rPr>
              <a:t>o</a:t>
            </a:r>
            <a:r>
              <a:rPr sz="1200" spc="-65" dirty="0">
                <a:latin typeface="Verdana"/>
                <a:cs typeface="Verdana"/>
              </a:rPr>
              <a:t>r</a:t>
            </a:r>
            <a:r>
              <a:rPr sz="1200" spc="-55" dirty="0">
                <a:latin typeface="Verdana"/>
                <a:cs typeface="Verdana"/>
              </a:rPr>
              <a:t>k</a:t>
            </a:r>
            <a:r>
              <a:rPr sz="1200" spc="-15" dirty="0">
                <a:latin typeface="Verdana"/>
                <a:cs typeface="Verdana"/>
              </a:rPr>
              <a:t>i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-30" dirty="0"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30" dirty="0">
                <a:latin typeface="Verdana"/>
                <a:cs typeface="Verdana"/>
              </a:rPr>
              <a:t>D</a:t>
            </a:r>
            <a:r>
              <a:rPr sz="1200" spc="15" dirty="0">
                <a:latin typeface="Verdana"/>
                <a:cs typeface="Verdana"/>
              </a:rPr>
              <a:t>o</a:t>
            </a:r>
            <a:r>
              <a:rPr sz="1200" spc="-50" dirty="0">
                <a:latin typeface="Verdana"/>
                <a:cs typeface="Verdana"/>
              </a:rPr>
              <a:t>m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30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E</a:t>
            </a:r>
            <a:r>
              <a:rPr sz="1200" spc="-45" dirty="0">
                <a:latin typeface="Verdana"/>
                <a:cs typeface="Verdana"/>
              </a:rPr>
              <a:t>x</a:t>
            </a:r>
            <a:r>
              <a:rPr sz="1200" dirty="0">
                <a:latin typeface="Verdana"/>
                <a:cs typeface="Verdana"/>
              </a:rPr>
              <a:t>p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90" dirty="0">
                <a:latin typeface="Verdana"/>
                <a:cs typeface="Verdana"/>
              </a:rPr>
              <a:t>n</a:t>
            </a:r>
            <a:r>
              <a:rPr sz="1200" spc="45" dirty="0">
                <a:latin typeface="Verdana"/>
                <a:cs typeface="Verdana"/>
              </a:rPr>
              <a:t>c</a:t>
            </a:r>
            <a:r>
              <a:rPr sz="1200" spc="-20" dirty="0">
                <a:latin typeface="Verdana"/>
                <a:cs typeface="Verdana"/>
              </a:rPr>
              <a:t>e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175" dirty="0">
                <a:latin typeface="Verdana"/>
                <a:cs typeface="Verdana"/>
              </a:rPr>
              <a:t>(</a:t>
            </a:r>
            <a:r>
              <a:rPr sz="1200" spc="-35" dirty="0">
                <a:latin typeface="Verdana"/>
                <a:cs typeface="Verdana"/>
              </a:rPr>
              <a:t>i</a:t>
            </a:r>
            <a:r>
              <a:rPr sz="1200" spc="-60" dirty="0">
                <a:latin typeface="Verdana"/>
                <a:cs typeface="Verdana"/>
              </a:rPr>
              <a:t>n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-114" dirty="0">
                <a:latin typeface="Verdana"/>
                <a:cs typeface="Verdana"/>
              </a:rPr>
              <a:t>y</a:t>
            </a:r>
            <a:r>
              <a:rPr sz="1200" spc="-45" dirty="0">
                <a:latin typeface="Verdana"/>
                <a:cs typeface="Verdana"/>
              </a:rPr>
              <a:t>e</a:t>
            </a:r>
            <a:r>
              <a:rPr sz="1200" spc="-55" dirty="0">
                <a:latin typeface="Verdana"/>
                <a:cs typeface="Verdana"/>
              </a:rPr>
              <a:t>a</a:t>
            </a:r>
            <a:r>
              <a:rPr sz="1200" spc="-70" dirty="0">
                <a:latin typeface="Verdana"/>
                <a:cs typeface="Verdana"/>
              </a:rPr>
              <a:t>r</a:t>
            </a:r>
            <a:r>
              <a:rPr sz="1200" spc="-30" dirty="0">
                <a:latin typeface="Verdana"/>
                <a:cs typeface="Verdana"/>
              </a:rPr>
              <a:t>s</a:t>
            </a:r>
            <a:r>
              <a:rPr sz="1200" spc="-175" dirty="0">
                <a:latin typeface="Verdana"/>
                <a:cs typeface="Verdana"/>
              </a:rPr>
              <a:t>)</a:t>
            </a:r>
            <a:r>
              <a:rPr sz="1200" spc="-295" dirty="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656C02-FA3C-FF28-E2E9-CD76AF5C9938}"/>
              </a:ext>
            </a:extLst>
          </p:cNvPr>
          <p:cNvSpPr txBox="1"/>
          <p:nvPr/>
        </p:nvSpPr>
        <p:spPr>
          <a:xfrm>
            <a:off x="5029200" y="31981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040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1771-CA96-5E7B-FC9C-8255B2876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90600"/>
            <a:ext cx="2628900" cy="609600"/>
          </a:xfrm>
        </p:spPr>
        <p:txBody>
          <a:bodyPr/>
          <a:lstStyle/>
          <a:p>
            <a:r>
              <a:rPr lang="en-IN" sz="4400" dirty="0"/>
              <a:t>flowchart</a:t>
            </a:r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3092113C-A9C4-FBFF-0BC5-A674AD119B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133600"/>
            <a:ext cx="7467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D236-BF99-122E-ACFE-68C025D7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4D909-7FC3-631D-F6B4-46D4CF90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10484485" cy="4876800"/>
          </a:xfrm>
        </p:spPr>
        <p:txBody>
          <a:bodyPr/>
          <a:lstStyle/>
          <a:p>
            <a:r>
              <a:rPr lang="en-IN" dirty="0"/>
              <a:t>BRENNER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04B09-CF9F-4383-19DD-E4694FF9D6C6}"/>
              </a:ext>
            </a:extLst>
          </p:cNvPr>
          <p:cNvSpPr/>
          <p:nvPr/>
        </p:nvSpPr>
        <p:spPr>
          <a:xfrm>
            <a:off x="7454900" y="3433032"/>
            <a:ext cx="4445000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118FB-129E-F8CE-BD67-3BE3B0CCDE12}"/>
              </a:ext>
            </a:extLst>
          </p:cNvPr>
          <p:cNvSpPr txBox="1"/>
          <p:nvPr/>
        </p:nvSpPr>
        <p:spPr>
          <a:xfrm>
            <a:off x="7531645" y="3433032"/>
            <a:ext cx="5029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f=Brenner(Image)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[M N] = size(Image);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DH = Image;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DV = Image;</a:t>
            </a:r>
          </a:p>
          <a:p>
            <a:r>
              <a:rPr lang="de-D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DH(1:M-2,:) = diff(Image,2,1);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DV(:,1:N-2) = diff(Image,2,2);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FM1 = max(DH, DV);       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FM1 = FM1.^2;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mean2(FM1);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34BC3-F048-2F87-0051-80C396602F56}"/>
              </a:ext>
            </a:extLst>
          </p:cNvPr>
          <p:cNvSpPr txBox="1"/>
          <p:nvPr/>
        </p:nvSpPr>
        <p:spPr>
          <a:xfrm>
            <a:off x="816292" y="2093141"/>
            <a:ext cx="108330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It gives accuracy measure of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It extract the gradient information by calculating the </a:t>
            </a:r>
            <a:r>
              <a:rPr lang="en-IN" dirty="0" err="1">
                <a:latin typeface="Times New Roman" panose="02020603050405020304" pitchFamily="18" charset="0"/>
              </a:rPr>
              <a:t>gray</a:t>
            </a:r>
            <a:r>
              <a:rPr lang="en-IN" dirty="0">
                <a:latin typeface="Times New Roman" panose="02020603050405020304" pitchFamily="18" charset="0"/>
              </a:rPr>
              <a:t> difference between two adjacent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The Brenner function score is a measure of the texture in the  image.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An in-focus video has a high Brenner function score, and contains texture at a smaller scale than an  </a:t>
            </a:r>
            <a:r>
              <a:rPr lang="en-US" dirty="0" err="1">
                <a:latin typeface="Times New Roman" panose="02020603050405020304" pitchFamily="18" charset="0"/>
              </a:rPr>
              <a:t>out-of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      focus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Conversely, an out-of-focus video has a low Brenner function </a:t>
            </a:r>
          </a:p>
          <a:p>
            <a:r>
              <a:rPr lang="en-US" dirty="0">
                <a:latin typeface="Times New Roman" panose="02020603050405020304" pitchFamily="18" charset="0"/>
              </a:rPr>
              <a:t>     score, and does not contain small-scale texture.</a:t>
            </a:r>
            <a:endParaRPr lang="en-IN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AutoShape 2" descr="Brenner value in the process of focusing. (a) Defocusing. (b) Far-focusing. (c) Near-focusing. (d) Focusing.">
            <a:extLst>
              <a:ext uri="{FF2B5EF4-FFF2-40B4-BE49-F238E27FC236}">
                <a16:creationId xmlns:a16="http://schemas.microsoft.com/office/drawing/2014/main" id="{F7A25E33-157B-593D-AE26-A0C6F5367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44056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1EF32-1390-39A8-5BF7-E3DBE310B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66" y="4275615"/>
            <a:ext cx="5961515" cy="214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8BC4-D629-A368-D908-C8C193A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D3FE3-D067-A105-84B6-2A4529045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10484485" cy="276999"/>
          </a:xfrm>
        </p:spPr>
        <p:txBody>
          <a:bodyPr/>
          <a:lstStyle/>
          <a:p>
            <a:r>
              <a:rPr lang="en-IN" dirty="0"/>
              <a:t>VARIANCE OF LAPLACIAN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654DC-9283-0BFF-90A8-EC4660A3AD96}"/>
              </a:ext>
            </a:extLst>
          </p:cNvPr>
          <p:cNvSpPr/>
          <p:nvPr/>
        </p:nvSpPr>
        <p:spPr>
          <a:xfrm>
            <a:off x="6858000" y="3200400"/>
            <a:ext cx="5242243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f=Variance_of_laplacian(Image);</a:t>
            </a:r>
          </a:p>
          <a:p>
            <a:r>
              <a:rPr lang="en-IN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LAP = fspecial(</a:t>
            </a:r>
            <a:r>
              <a:rPr lang="en-IN" sz="18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'laplacian'</a:t>
            </a:r>
            <a:r>
              <a:rPr lang="en-IN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ILAP = imfilter(Image, LAP, </a:t>
            </a:r>
            <a:r>
              <a:rPr lang="en-IN" sz="18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'replicate'</a:t>
            </a:r>
            <a:r>
              <a:rPr lang="en-IN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8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'conv'</a:t>
            </a:r>
            <a:r>
              <a:rPr lang="en-IN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f = std2(ILAP)^2;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3C5CB-83B2-0E57-DA1F-BB4D04E3595C}"/>
              </a:ext>
            </a:extLst>
          </p:cNvPr>
          <p:cNvSpPr txBox="1"/>
          <p:nvPr/>
        </p:nvSpPr>
        <p:spPr>
          <a:xfrm>
            <a:off x="990600" y="2177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It used to compute the amount of blur in an </a:t>
            </a:r>
            <a:r>
              <a:rPr lang="en-US" dirty="0">
                <a:latin typeface="Times New Roman" panose="02020603050405020304" pitchFamily="18" charset="0"/>
              </a:rPr>
              <a:t>video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It gives measure of an amount of blur in an video.</a:t>
            </a:r>
            <a:endParaRPr lang="en-IN" dirty="0"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B4B70D-48BE-9489-BF25-BFF2BA27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4104639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3BBAC1-BCD2-204E-039B-B06EA754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766" y="3048000"/>
            <a:ext cx="24402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3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DE3-398C-F3BA-8462-D5E37AFA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9E48-C486-5E7C-E771-911B43759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979" y="1517867"/>
            <a:ext cx="10500042" cy="255212"/>
          </a:xfrm>
        </p:spPr>
        <p:txBody>
          <a:bodyPr/>
          <a:lstStyle/>
          <a:p>
            <a:r>
              <a:rPr lang="en-IN" dirty="0"/>
              <a:t>DIAGONAL LAPLACIAN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8F4FE-C1AF-EB2B-B32F-5000C7915F06}"/>
              </a:ext>
            </a:extLst>
          </p:cNvPr>
          <p:cNvSpPr/>
          <p:nvPr/>
        </p:nvSpPr>
        <p:spPr>
          <a:xfrm>
            <a:off x="5537358" y="3143234"/>
            <a:ext cx="6362542" cy="2246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CBA06-918F-369F-CCC1-D672524BC8A6}"/>
              </a:ext>
            </a:extLst>
          </p:cNvPr>
          <p:cNvSpPr txBox="1"/>
          <p:nvPr/>
        </p:nvSpPr>
        <p:spPr>
          <a:xfrm>
            <a:off x="5791200" y="3149598"/>
            <a:ext cx="6108700" cy="2240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</a:t>
            </a:r>
            <a:r>
              <a:rPr lang="en-I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Diagonal_laplacian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(Image)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M1 = [-1 2 -1];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M2 = [0 0 -1;0 2 0;-1 0 0]/sqrt(2);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M3 = [-1 0 0;0 2 0;0 0 -1]/sqrt(2);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F1 = </a:t>
            </a:r>
            <a:r>
              <a:rPr lang="en-I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(Image, M1,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'replicate'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'conv'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F2 = </a:t>
            </a:r>
            <a:r>
              <a:rPr lang="en-I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(Image, M2,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'replicate'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'conv'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F3 = </a:t>
            </a:r>
            <a:r>
              <a:rPr lang="en-I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(Image, M3,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'replicate'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'conv'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F4 = </a:t>
            </a:r>
            <a:r>
              <a:rPr lang="en-IN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imfilter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(Image, M1,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'replicate'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'conv'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FM20 = abs(F1) + abs(F2) + abs(F3) + abs(F4);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= mean2(FM20);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C22C6-7A19-DF88-0767-B035C3072588}"/>
              </a:ext>
            </a:extLst>
          </p:cNvPr>
          <p:cNvSpPr txBox="1"/>
          <p:nvPr/>
        </p:nvSpPr>
        <p:spPr>
          <a:xfrm>
            <a:off x="845979" y="2167403"/>
            <a:ext cx="9382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he diagonal Laplacian focus measure supports developing a focused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video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 considering the diagonal pixels during the selection of focused objects.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9" name="AutoShape 2" descr="Diffusion of images containing vertical and diagonal step edges by using the Laplacian kernel L (γ) in (3). The vertical edge after (a) 25 iterations, (b) 100 iterations, and the diagonal edge after (c) 25 iterations, and (d) 100 iterations.  ">
            <a:extLst>
              <a:ext uri="{FF2B5EF4-FFF2-40B4-BE49-F238E27FC236}">
                <a16:creationId xmlns:a16="http://schemas.microsoft.com/office/drawing/2014/main" id="{E5875FAC-6905-863C-9D61-D12E898D5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085011BA-BD23-F553-82E3-7052759BA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E0C3FC-8DEA-60CE-4AE4-1400DB551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95" y="2879132"/>
            <a:ext cx="3840444" cy="36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86A5-D14E-D8E0-0053-2506E0A4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70C2C-FCE4-1F1D-1BF3-920010C3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407" y="1524000"/>
            <a:ext cx="10484485" cy="4495800"/>
          </a:xfrm>
        </p:spPr>
        <p:txBody>
          <a:bodyPr/>
          <a:lstStyle/>
          <a:p>
            <a:r>
              <a:rPr lang="en-IN" dirty="0"/>
              <a:t>ENERGY OF GRADIENT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C0BAB-20C3-69E4-B40E-7B799D549D6B}"/>
              </a:ext>
            </a:extLst>
          </p:cNvPr>
          <p:cNvSpPr/>
          <p:nvPr/>
        </p:nvSpPr>
        <p:spPr>
          <a:xfrm>
            <a:off x="6477000" y="3581400"/>
            <a:ext cx="53340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Energy_of_gradient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(Image)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Ix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Image;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Image;</a:t>
            </a:r>
          </a:p>
          <a:p>
            <a:r>
              <a:rPr lang="en-US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Iy</a:t>
            </a:r>
            <a:r>
              <a:rPr lang="en-US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(1:end-1,:) = diff(Image, 1, 1);</a:t>
            </a:r>
          </a:p>
          <a:p>
            <a:r>
              <a:rPr lang="en-US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Ix</a:t>
            </a:r>
            <a:r>
              <a:rPr lang="en-US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(:,1:end-1) = diff(Image, 1, 2);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FM11 = Ix.^2 + Iy.^2;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f = mean2(FM11);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0845-E746-4E84-6AC8-8716278BD45D}"/>
              </a:ext>
            </a:extLst>
          </p:cNvPr>
          <p:cNvSpPr txBox="1"/>
          <p:nvPr/>
        </p:nvSpPr>
        <p:spPr>
          <a:xfrm>
            <a:off x="838200" y="2133600"/>
            <a:ext cx="10134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Energy of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gradient used for detecting edges in </a:t>
            </a:r>
            <a:r>
              <a:rPr lang="en-US" dirty="0">
                <a:latin typeface="Times New Roman" panose="02020603050405020304" pitchFamily="18" charset="0"/>
              </a:rPr>
              <a:t>video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, which allows us to find contours and outlines of objects in </a:t>
            </a:r>
            <a:r>
              <a:rPr lang="en-US" dirty="0">
                <a:latin typeface="Times New Roman" panose="02020603050405020304" pitchFamily="18" charset="0"/>
              </a:rPr>
              <a:t>video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Gradient videos are even used to construct saliency maps, which highlight the subjects of an </a:t>
            </a:r>
            <a:r>
              <a:rPr lang="en-US" dirty="0">
                <a:latin typeface="Times New Roman" panose="02020603050405020304" pitchFamily="18" charset="0"/>
              </a:rPr>
              <a:t>video</a:t>
            </a:r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</a:rPr>
              <a:t> A saliency map is a way to measure the spatial support of a particular class in each </a:t>
            </a:r>
            <a:r>
              <a:rPr lang="en-US" dirty="0">
                <a:latin typeface="Times New Roman" panose="02020603050405020304" pitchFamily="18" charset="0"/>
              </a:rPr>
              <a:t>video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he main application of image gradients lies within 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</a:rPr>
              <a:t>      </a:t>
            </a:r>
            <a:r>
              <a:rPr lang="en-US" b="1" i="0" dirty="0">
                <a:effectLst/>
                <a:latin typeface="Times New Roman" panose="02020603050405020304" pitchFamily="18" charset="0"/>
              </a:rPr>
              <a:t>edge detection.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6FCB6D-0024-3947-C021-18686C0C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09" y="4002226"/>
            <a:ext cx="5417690" cy="190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2533-AA98-8869-B3EF-ACBFE7EC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AD637-4B6E-2C01-3991-5F3A054B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10484485" cy="276999"/>
          </a:xfrm>
        </p:spPr>
        <p:txBody>
          <a:bodyPr/>
          <a:lstStyle/>
          <a:p>
            <a:r>
              <a:rPr lang="en-IN" dirty="0"/>
              <a:t>THRESHOLD GRADIENT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F7952D-E78B-7E62-A55B-9BB28EC6EB63}"/>
              </a:ext>
            </a:extLst>
          </p:cNvPr>
          <p:cNvSpPr/>
          <p:nvPr/>
        </p:nvSpPr>
        <p:spPr>
          <a:xfrm>
            <a:off x="6400799" y="3403600"/>
            <a:ext cx="5590541" cy="269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Threshold_gradient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(Image)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 = 0; 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Ix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Image;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IN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Iy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Image;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(1:end-1,:) = diff(Image, 1, 1);</a:t>
            </a:r>
          </a:p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Ix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(:,1:end-1) = diff(Image, 1, 2);</a:t>
            </a:r>
          </a:p>
          <a:p>
            <a:r>
              <a:rPr lang="de-DE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FM12 = max(abs(Ix), abs(Iy));</a:t>
            </a:r>
          </a:p>
          <a:p>
            <a:r>
              <a:rPr lang="en-IN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FM12(FM12&lt;Th)=0;</a:t>
            </a:r>
          </a:p>
          <a:p>
            <a:r>
              <a:rPr lang="pt-BR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f= sum(FM12(:))/sum(sum(FM12~=0));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0B7FD-3409-24DA-4C23-3B6CC8834F71}"/>
              </a:ext>
            </a:extLst>
          </p:cNvPr>
          <p:cNvSpPr txBox="1"/>
          <p:nvPr/>
        </p:nvSpPr>
        <p:spPr>
          <a:xfrm>
            <a:off x="990600" y="2177871"/>
            <a:ext cx="990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It counts no of pixels according to video's brightness.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Thresholding, manually supply parameters to segment the video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This works extremely well in controlled lighting conditions where we can ensure high contrast between the foreground and background of the video.</a:t>
            </a:r>
            <a:endParaRPr lang="en-IN" dirty="0">
              <a:latin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8D35D2-FDA7-6258-CBCF-562CE238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1" y="3888602"/>
            <a:ext cx="5590541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6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AE4D-E89C-C99D-97A1-77007744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639" y="582929"/>
            <a:ext cx="2458720" cy="307777"/>
          </a:xfrm>
        </p:spPr>
        <p:txBody>
          <a:bodyPr/>
          <a:lstStyle/>
          <a:p>
            <a:r>
              <a:rPr lang="en-IN" sz="2000" dirty="0"/>
              <a:t>VIDEO QUALITIES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06183-6004-27BF-0523-4E2E07224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10484485" cy="276999"/>
          </a:xfrm>
        </p:spPr>
        <p:txBody>
          <a:bodyPr/>
          <a:lstStyle/>
          <a:p>
            <a:r>
              <a:rPr lang="en-IN" dirty="0"/>
              <a:t>VOLLATHS CORRELATION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628FF-4C6F-CA02-57EC-519FE1C4B3B3}"/>
              </a:ext>
            </a:extLst>
          </p:cNvPr>
          <p:cNvSpPr/>
          <p:nvPr/>
        </p:nvSpPr>
        <p:spPr>
          <a:xfrm>
            <a:off x="6400800" y="4191000"/>
            <a:ext cx="563880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b="0" i="0" u="none" strike="noStrike" spc="-150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f=</a:t>
            </a:r>
            <a:r>
              <a:rPr lang="en-IN" sz="1800" b="0" i="0" u="none" strike="noStrike" spc="-15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Vollaths_correlation</a:t>
            </a:r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(Image);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Image1 = double(Image);</a:t>
            </a:r>
          </a:p>
          <a:p>
            <a:r>
              <a:rPr lang="da-DK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I1 = Image1; I1(1:end-1,:) = Image1 (2:end,:);</a:t>
            </a:r>
          </a:p>
          <a:p>
            <a:r>
              <a:rPr lang="da-DK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I2 = Image1; I2(1:end-2,:) = Image1(3:end,:);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Image1 = Image1.*(I1-I2);</a:t>
            </a:r>
          </a:p>
          <a:p>
            <a:r>
              <a:rPr lang="en-IN" sz="1800" b="0" i="0" u="none" strike="noStrike" spc="-150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 = mean2(Image1);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6D6EB-9743-DFC0-E2BC-27E4F652D444}"/>
              </a:ext>
            </a:extLst>
          </p:cNvPr>
          <p:cNvSpPr txBox="1"/>
          <p:nvPr/>
        </p:nvSpPr>
        <p:spPr>
          <a:xfrm>
            <a:off x="1066800" y="2133600"/>
            <a:ext cx="86868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It gives the focus of video pixel by pixels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Robust against noise and efficient computationally.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It’s main application is autofocus and autocorrelation of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Autofocus refers to the ability of a camera or optical system to focus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Autocorrelation is a mathematical representation of the degree of similarity between a given </a:t>
            </a:r>
            <a:r>
              <a:rPr lang="en-US" dirty="0">
                <a:latin typeface="Times New Roman" panose="02020603050405020304" pitchFamily="18" charset="0"/>
              </a:rPr>
              <a:t>time series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and a lagged version of itself over successive time intervals.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ut autocorrelation uses the same time series twice: once in its original form and once lagged one or more time periods. 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0C7F1EE-DC62-719A-2900-34249CAD3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5EC9AA-447F-F340-0AD4-ED35E228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603924"/>
            <a:ext cx="4702661" cy="16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1785</Words>
  <Application>Microsoft Office PowerPoint</Application>
  <PresentationFormat>Widescreen</PresentationFormat>
  <Paragraphs>227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Times New Roman</vt:lpstr>
      <vt:lpstr>Verdana</vt:lpstr>
      <vt:lpstr>Office Theme</vt:lpstr>
      <vt:lpstr>PowerPoint Presentation</vt:lpstr>
      <vt:lpstr>IDEA/APPROACH  DETAILS</vt:lpstr>
      <vt:lpstr>flowchart</vt:lpstr>
      <vt:lpstr>VIDEO QUALITIES</vt:lpstr>
      <vt:lpstr>VIDEO QUALITIES</vt:lpstr>
      <vt:lpstr>VIDEO QUALITIES</vt:lpstr>
      <vt:lpstr>VIDEO QUALITIES</vt:lpstr>
      <vt:lpstr>VIDEO QUALITIES</vt:lpstr>
      <vt:lpstr>VIDEO QUALITIES</vt:lpstr>
      <vt:lpstr>VIDEO QUALITIES</vt:lpstr>
      <vt:lpstr>VIDEO QUALITIES</vt:lpstr>
      <vt:lpstr>VIDEO QUALITIES</vt:lpstr>
      <vt:lpstr>PowerPoint Presentation</vt:lpstr>
      <vt:lpstr>PowerPoint Presentation</vt:lpstr>
      <vt:lpstr>Graphical User Interface</vt:lpstr>
      <vt:lpstr>CONVERTING MATLAB FILE INTO EXECUTABLE FILE: </vt:lpstr>
      <vt:lpstr>PowerPoint Presentation</vt:lpstr>
      <vt:lpstr>PowerPoint Presentation</vt:lpstr>
      <vt:lpstr>PowerPoint Presentation</vt:lpstr>
      <vt:lpstr>Team Member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KALAIARASI</dc:creator>
  <cp:lastModifiedBy>Tanush Karthikeyan</cp:lastModifiedBy>
  <cp:revision>6</cp:revision>
  <dcterms:created xsi:type="dcterms:W3CDTF">2022-08-07T14:02:41Z</dcterms:created>
  <dcterms:modified xsi:type="dcterms:W3CDTF">2022-08-18T03:50:21Z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LastSaved">
    <vt:filetime>2022-08-07T00:00:00Z</vt:filetime>
  </property>
</Properties>
</file>