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8" r:id="rId3"/>
    <p:sldId id="282" r:id="rId4"/>
    <p:sldId id="303" r:id="rId5"/>
    <p:sldId id="268" r:id="rId6"/>
    <p:sldId id="284" r:id="rId7"/>
    <p:sldId id="299" r:id="rId8"/>
    <p:sldId id="300" r:id="rId9"/>
    <p:sldId id="269" r:id="rId10"/>
    <p:sldId id="257" r:id="rId11"/>
    <p:sldId id="301" r:id="rId12"/>
    <p:sldId id="285" r:id="rId13"/>
    <p:sldId id="259" r:id="rId14"/>
    <p:sldId id="264" r:id="rId15"/>
    <p:sldId id="265" r:id="rId16"/>
    <p:sldId id="287" r:id="rId17"/>
    <p:sldId id="263" r:id="rId18"/>
    <p:sldId id="266" r:id="rId19"/>
    <p:sldId id="261" r:id="rId20"/>
    <p:sldId id="273" r:id="rId21"/>
    <p:sldId id="292" r:id="rId22"/>
    <p:sldId id="291" r:id="rId23"/>
    <p:sldId id="296" r:id="rId24"/>
    <p:sldId id="305" r:id="rId25"/>
    <p:sldId id="289" r:id="rId26"/>
    <p:sldId id="288" r:id="rId27"/>
    <p:sldId id="2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CE9291-5B78-48B5-86C0-BA8A80866D67}">
          <p14:sldIdLst>
            <p14:sldId id="256"/>
            <p14:sldId id="298"/>
            <p14:sldId id="282"/>
            <p14:sldId id="303"/>
            <p14:sldId id="268"/>
            <p14:sldId id="284"/>
            <p14:sldId id="299"/>
            <p14:sldId id="300"/>
            <p14:sldId id="269"/>
            <p14:sldId id="257"/>
            <p14:sldId id="301"/>
            <p14:sldId id="285"/>
            <p14:sldId id="259"/>
            <p14:sldId id="264"/>
            <p14:sldId id="265"/>
            <p14:sldId id="287"/>
            <p14:sldId id="263"/>
            <p14:sldId id="266"/>
            <p14:sldId id="261"/>
            <p14:sldId id="273"/>
            <p14:sldId id="292"/>
            <p14:sldId id="291"/>
            <p14:sldId id="296"/>
            <p14:sldId id="305"/>
            <p14:sldId id="289"/>
            <p14:sldId id="28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6A4"/>
    <a:srgbClr val="31B9E7"/>
    <a:srgbClr val="2F94CE"/>
    <a:srgbClr val="7BD2F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3661D1-B913-4C63-AC4B-4E2F99C25EC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7EE080-AD01-4885-92A9-675C8C427652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INTRODUCTION</a:t>
          </a:r>
        </a:p>
      </dgm:t>
    </dgm:pt>
    <dgm:pt modelId="{7C373370-D6BD-4394-891D-5A889221828B}" type="parTrans" cxnId="{D8F9C0C4-EF04-450B-B65B-026B87051779}">
      <dgm:prSet/>
      <dgm:spPr/>
      <dgm:t>
        <a:bodyPr/>
        <a:lstStyle/>
        <a:p>
          <a:endParaRPr lang="en-US"/>
        </a:p>
      </dgm:t>
    </dgm:pt>
    <dgm:pt modelId="{0FA86794-10C9-4362-A483-6675A8EBC078}" type="sibTrans" cxnId="{D8F9C0C4-EF04-450B-B65B-026B87051779}">
      <dgm:prSet/>
      <dgm:spPr/>
      <dgm:t>
        <a:bodyPr/>
        <a:lstStyle/>
        <a:p>
          <a:endParaRPr lang="en-US"/>
        </a:p>
      </dgm:t>
    </dgm:pt>
    <dgm:pt modelId="{6D8F4874-7432-4EB2-84AE-A905AF238A48}">
      <dgm:prSet phldrT="[Text]"/>
      <dgm:spPr/>
      <dgm:t>
        <a:bodyPr/>
        <a:lstStyle/>
        <a:p>
          <a:r>
            <a:rPr lang="en-US" dirty="0"/>
            <a:t>CONTENT</a:t>
          </a:r>
        </a:p>
      </dgm:t>
    </dgm:pt>
    <dgm:pt modelId="{EEBBAA88-9C71-4FB1-8D0A-502C081DF0F0}" type="parTrans" cxnId="{CAE574FA-C1B5-4BEB-B86E-2959E4DBD24F}">
      <dgm:prSet/>
      <dgm:spPr/>
      <dgm:t>
        <a:bodyPr/>
        <a:lstStyle/>
        <a:p>
          <a:endParaRPr lang="en-US"/>
        </a:p>
      </dgm:t>
    </dgm:pt>
    <dgm:pt modelId="{9AAE0525-C69C-45F1-A6E8-4952104342A3}" type="sibTrans" cxnId="{CAE574FA-C1B5-4BEB-B86E-2959E4DBD24F}">
      <dgm:prSet/>
      <dgm:spPr/>
      <dgm:t>
        <a:bodyPr/>
        <a:lstStyle/>
        <a:p>
          <a:endParaRPr lang="en-US"/>
        </a:p>
      </dgm:t>
    </dgm:pt>
    <dgm:pt modelId="{89800274-CD00-4BCA-B51A-7914A3D2D0EF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59EDE3AB-7C8E-4F28-8238-677C11BD12CF}" type="parTrans" cxnId="{0F3EAE56-3F02-49BE-8992-7F6DA9D2539D}">
      <dgm:prSet/>
      <dgm:spPr/>
      <dgm:t>
        <a:bodyPr/>
        <a:lstStyle/>
        <a:p>
          <a:endParaRPr lang="en-US"/>
        </a:p>
      </dgm:t>
    </dgm:pt>
    <dgm:pt modelId="{9C583110-776F-4DE4-8435-03A42FF3510B}" type="sibTrans" cxnId="{0F3EAE56-3F02-49BE-8992-7F6DA9D2539D}">
      <dgm:prSet/>
      <dgm:spPr/>
      <dgm:t>
        <a:bodyPr/>
        <a:lstStyle/>
        <a:p>
          <a:endParaRPr lang="en-US"/>
        </a:p>
      </dgm:t>
    </dgm:pt>
    <dgm:pt modelId="{C5144854-96F2-4DDC-8E9F-6CD5F4C55914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95593B04-3512-4FCE-9020-ACB95F57FC12}" type="parTrans" cxnId="{93F7B373-B92A-431F-B5CB-2DF803588C1F}">
      <dgm:prSet/>
      <dgm:spPr/>
      <dgm:t>
        <a:bodyPr/>
        <a:lstStyle/>
        <a:p>
          <a:endParaRPr lang="en-US"/>
        </a:p>
      </dgm:t>
    </dgm:pt>
    <dgm:pt modelId="{75DEE535-9EF3-4C1C-9AD6-B7F23F611696}" type="sibTrans" cxnId="{93F7B373-B92A-431F-B5CB-2DF803588C1F}">
      <dgm:prSet/>
      <dgm:spPr/>
      <dgm:t>
        <a:bodyPr/>
        <a:lstStyle/>
        <a:p>
          <a:endParaRPr lang="en-US"/>
        </a:p>
      </dgm:t>
    </dgm:pt>
    <dgm:pt modelId="{505E8924-7504-42CC-8747-B7FA3E221281}">
      <dgm:prSet/>
      <dgm:spPr/>
      <dgm:t>
        <a:bodyPr/>
        <a:lstStyle/>
        <a:p>
          <a:r>
            <a:rPr lang="en-US" dirty="0"/>
            <a:t>LEARNING NEW APPROACH</a:t>
          </a:r>
        </a:p>
      </dgm:t>
    </dgm:pt>
    <dgm:pt modelId="{199F5F60-3832-4263-A67D-A8D226E902A4}" type="parTrans" cxnId="{DE8C30A7-4011-49CA-9B07-17414FE15A11}">
      <dgm:prSet/>
      <dgm:spPr/>
      <dgm:t>
        <a:bodyPr/>
        <a:lstStyle/>
        <a:p>
          <a:endParaRPr lang="en-US"/>
        </a:p>
      </dgm:t>
    </dgm:pt>
    <dgm:pt modelId="{F70F0A5C-048C-4B27-8D47-4C3AB71589DD}" type="sibTrans" cxnId="{DE8C30A7-4011-49CA-9B07-17414FE15A11}">
      <dgm:prSet/>
      <dgm:spPr/>
      <dgm:t>
        <a:bodyPr/>
        <a:lstStyle/>
        <a:p>
          <a:endParaRPr lang="en-US"/>
        </a:p>
      </dgm:t>
    </dgm:pt>
    <dgm:pt modelId="{EF5DDF80-9BE6-421C-8194-955B7BDFEEC3}">
      <dgm:prSet/>
      <dgm:spPr/>
      <dgm:t>
        <a:bodyPr/>
        <a:lstStyle/>
        <a:p>
          <a:r>
            <a:rPr lang="en-US" dirty="0"/>
            <a:t>FUTURE SCOPE</a:t>
          </a:r>
        </a:p>
      </dgm:t>
    </dgm:pt>
    <dgm:pt modelId="{FE8A134C-C8D4-4954-86D2-06B8AC01F056}" type="parTrans" cxnId="{315F2AB2-DB14-4AD4-A979-D59B37373CB2}">
      <dgm:prSet/>
      <dgm:spPr/>
      <dgm:t>
        <a:bodyPr/>
        <a:lstStyle/>
        <a:p>
          <a:endParaRPr lang="en-US"/>
        </a:p>
      </dgm:t>
    </dgm:pt>
    <dgm:pt modelId="{26906B9C-3A3F-4F5D-B58C-729CB00D10D4}" type="sibTrans" cxnId="{315F2AB2-DB14-4AD4-A979-D59B37373CB2}">
      <dgm:prSet/>
      <dgm:spPr/>
      <dgm:t>
        <a:bodyPr/>
        <a:lstStyle/>
        <a:p>
          <a:endParaRPr lang="en-US"/>
        </a:p>
      </dgm:t>
    </dgm:pt>
    <dgm:pt modelId="{5B3473E1-735F-4875-AE5B-B4F63985E59D}" type="pres">
      <dgm:prSet presAssocID="{963661D1-B913-4C63-AC4B-4E2F99C25EC2}" presName="Name0" presStyleCnt="0">
        <dgm:presLayoutVars>
          <dgm:chMax val="7"/>
          <dgm:chPref val="7"/>
          <dgm:dir/>
        </dgm:presLayoutVars>
      </dgm:prSet>
      <dgm:spPr/>
    </dgm:pt>
    <dgm:pt modelId="{3485E3F3-61BB-43FE-BD78-7FE8EF741CFC}" type="pres">
      <dgm:prSet presAssocID="{963661D1-B913-4C63-AC4B-4E2F99C25EC2}" presName="Name1" presStyleCnt="0"/>
      <dgm:spPr/>
    </dgm:pt>
    <dgm:pt modelId="{E6AC817E-BBEA-46FC-8800-7FCE5BC9A95C}" type="pres">
      <dgm:prSet presAssocID="{963661D1-B913-4C63-AC4B-4E2F99C25EC2}" presName="cycle" presStyleCnt="0"/>
      <dgm:spPr/>
    </dgm:pt>
    <dgm:pt modelId="{E5DD2899-600F-4140-991C-B630D9F30190}" type="pres">
      <dgm:prSet presAssocID="{963661D1-B913-4C63-AC4B-4E2F99C25EC2}" presName="srcNode" presStyleLbl="node1" presStyleIdx="0" presStyleCnt="6"/>
      <dgm:spPr/>
    </dgm:pt>
    <dgm:pt modelId="{F80F2594-A0D4-41A5-B70A-861AA870B7FA}" type="pres">
      <dgm:prSet presAssocID="{963661D1-B913-4C63-AC4B-4E2F99C25EC2}" presName="conn" presStyleLbl="parChTrans1D2" presStyleIdx="0" presStyleCnt="1" custLinFactNeighborX="-15036" custLinFactNeighborY="3019"/>
      <dgm:spPr/>
    </dgm:pt>
    <dgm:pt modelId="{54259ED9-1074-490F-AFEF-5660E61CB10E}" type="pres">
      <dgm:prSet presAssocID="{963661D1-B913-4C63-AC4B-4E2F99C25EC2}" presName="extraNode" presStyleLbl="node1" presStyleIdx="0" presStyleCnt="6"/>
      <dgm:spPr/>
    </dgm:pt>
    <dgm:pt modelId="{89A15C58-81F6-4D1A-9143-639853F07E66}" type="pres">
      <dgm:prSet presAssocID="{963661D1-B913-4C63-AC4B-4E2F99C25EC2}" presName="dstNode" presStyleLbl="node1" presStyleIdx="0" presStyleCnt="6"/>
      <dgm:spPr/>
    </dgm:pt>
    <dgm:pt modelId="{736E2354-EBCB-4323-945E-25999C4D4872}" type="pres">
      <dgm:prSet presAssocID="{017EE080-AD01-4885-92A9-675C8C427652}" presName="text_1" presStyleLbl="node1" presStyleIdx="0" presStyleCnt="6">
        <dgm:presLayoutVars>
          <dgm:bulletEnabled val="1"/>
        </dgm:presLayoutVars>
      </dgm:prSet>
      <dgm:spPr/>
    </dgm:pt>
    <dgm:pt modelId="{8E39475A-36EC-462F-972B-229C33A7830F}" type="pres">
      <dgm:prSet presAssocID="{017EE080-AD01-4885-92A9-675C8C427652}" presName="accent_1" presStyleCnt="0"/>
      <dgm:spPr/>
    </dgm:pt>
    <dgm:pt modelId="{E7971431-63F3-4404-B1BF-DD61F9C123FC}" type="pres">
      <dgm:prSet presAssocID="{017EE080-AD01-4885-92A9-675C8C427652}" presName="accentRepeatNode" presStyleLbl="solidFgAcc1" presStyleIdx="0" presStyleCnt="6"/>
      <dgm:spPr/>
    </dgm:pt>
    <dgm:pt modelId="{EF089808-7BE3-42FF-9850-7D95A534E65E}" type="pres">
      <dgm:prSet presAssocID="{6D8F4874-7432-4EB2-84AE-A905AF238A48}" presName="text_2" presStyleLbl="node1" presStyleIdx="1" presStyleCnt="6">
        <dgm:presLayoutVars>
          <dgm:bulletEnabled val="1"/>
        </dgm:presLayoutVars>
      </dgm:prSet>
      <dgm:spPr/>
    </dgm:pt>
    <dgm:pt modelId="{BC4DD27F-8FE3-48BB-91B1-4F599FDBA2DD}" type="pres">
      <dgm:prSet presAssocID="{6D8F4874-7432-4EB2-84AE-A905AF238A48}" presName="accent_2" presStyleCnt="0"/>
      <dgm:spPr/>
    </dgm:pt>
    <dgm:pt modelId="{68D74525-A408-46E5-A6BC-083325083D28}" type="pres">
      <dgm:prSet presAssocID="{6D8F4874-7432-4EB2-84AE-A905AF238A48}" presName="accentRepeatNode" presStyleLbl="solidFgAcc1" presStyleIdx="1" presStyleCnt="6"/>
      <dgm:spPr/>
    </dgm:pt>
    <dgm:pt modelId="{C353D2BC-7C3F-4C05-BDE9-A781E7E32056}" type="pres">
      <dgm:prSet presAssocID="{89800274-CD00-4BCA-B51A-7914A3D2D0EF}" presName="text_3" presStyleLbl="node1" presStyleIdx="2" presStyleCnt="6">
        <dgm:presLayoutVars>
          <dgm:bulletEnabled val="1"/>
        </dgm:presLayoutVars>
      </dgm:prSet>
      <dgm:spPr/>
    </dgm:pt>
    <dgm:pt modelId="{0FE2294F-D912-4F13-89A7-6A16F955BCBD}" type="pres">
      <dgm:prSet presAssocID="{89800274-CD00-4BCA-B51A-7914A3D2D0EF}" presName="accent_3" presStyleCnt="0"/>
      <dgm:spPr/>
    </dgm:pt>
    <dgm:pt modelId="{E0F565F4-679F-452C-B25A-2FFC4AFCB79F}" type="pres">
      <dgm:prSet presAssocID="{89800274-CD00-4BCA-B51A-7914A3D2D0EF}" presName="accentRepeatNode" presStyleLbl="solidFgAcc1" presStyleIdx="2" presStyleCnt="6"/>
      <dgm:spPr/>
    </dgm:pt>
    <dgm:pt modelId="{0FF568BC-CEDE-4939-9C50-AF878EE1035A}" type="pres">
      <dgm:prSet presAssocID="{C5144854-96F2-4DDC-8E9F-6CD5F4C55914}" presName="text_4" presStyleLbl="node1" presStyleIdx="3" presStyleCnt="6">
        <dgm:presLayoutVars>
          <dgm:bulletEnabled val="1"/>
        </dgm:presLayoutVars>
      </dgm:prSet>
      <dgm:spPr/>
    </dgm:pt>
    <dgm:pt modelId="{22333802-040C-40B5-B67C-54CD5C57EB02}" type="pres">
      <dgm:prSet presAssocID="{C5144854-96F2-4DDC-8E9F-6CD5F4C55914}" presName="accent_4" presStyleCnt="0"/>
      <dgm:spPr/>
    </dgm:pt>
    <dgm:pt modelId="{8367A948-8BF6-4499-AFB0-8961F710B5A0}" type="pres">
      <dgm:prSet presAssocID="{C5144854-96F2-4DDC-8E9F-6CD5F4C55914}" presName="accentRepeatNode" presStyleLbl="solidFgAcc1" presStyleIdx="3" presStyleCnt="6"/>
      <dgm:spPr/>
    </dgm:pt>
    <dgm:pt modelId="{72498100-B833-4DAD-B64A-291074B0B5B8}" type="pres">
      <dgm:prSet presAssocID="{505E8924-7504-42CC-8747-B7FA3E221281}" presName="text_5" presStyleLbl="node1" presStyleIdx="4" presStyleCnt="6">
        <dgm:presLayoutVars>
          <dgm:bulletEnabled val="1"/>
        </dgm:presLayoutVars>
      </dgm:prSet>
      <dgm:spPr/>
    </dgm:pt>
    <dgm:pt modelId="{3D03B59D-E0C6-4BD8-BC5E-4716FA1C8084}" type="pres">
      <dgm:prSet presAssocID="{505E8924-7504-42CC-8747-B7FA3E221281}" presName="accent_5" presStyleCnt="0"/>
      <dgm:spPr/>
    </dgm:pt>
    <dgm:pt modelId="{40965187-C4C1-456A-B503-1B76DFBEB8D6}" type="pres">
      <dgm:prSet presAssocID="{505E8924-7504-42CC-8747-B7FA3E221281}" presName="accentRepeatNode" presStyleLbl="solidFgAcc1" presStyleIdx="4" presStyleCnt="6"/>
      <dgm:spPr/>
    </dgm:pt>
    <dgm:pt modelId="{C2668BBB-B860-43EA-B1AC-6F9C395EA907}" type="pres">
      <dgm:prSet presAssocID="{EF5DDF80-9BE6-421C-8194-955B7BDFEEC3}" presName="text_6" presStyleLbl="node1" presStyleIdx="5" presStyleCnt="6">
        <dgm:presLayoutVars>
          <dgm:bulletEnabled val="1"/>
        </dgm:presLayoutVars>
      </dgm:prSet>
      <dgm:spPr/>
    </dgm:pt>
    <dgm:pt modelId="{5065CD01-8BC8-47B4-9C71-25CBB60FBEA8}" type="pres">
      <dgm:prSet presAssocID="{EF5DDF80-9BE6-421C-8194-955B7BDFEEC3}" presName="accent_6" presStyleCnt="0"/>
      <dgm:spPr/>
    </dgm:pt>
    <dgm:pt modelId="{BD8DB7AE-9881-4B10-8665-767E0CA027D7}" type="pres">
      <dgm:prSet presAssocID="{EF5DDF80-9BE6-421C-8194-955B7BDFEEC3}" presName="accentRepeatNode" presStyleLbl="solidFgAcc1" presStyleIdx="5" presStyleCnt="6"/>
      <dgm:spPr/>
    </dgm:pt>
  </dgm:ptLst>
  <dgm:cxnLst>
    <dgm:cxn modelId="{C3495F40-F6A8-4E75-A719-58D3A14838F5}" type="presOf" srcId="{505E8924-7504-42CC-8747-B7FA3E221281}" destId="{72498100-B833-4DAD-B64A-291074B0B5B8}" srcOrd="0" destOrd="0" presId="urn:microsoft.com/office/officeart/2008/layout/VerticalCurvedList"/>
    <dgm:cxn modelId="{F0CCF442-7F2C-4756-9C20-C5ACFF23F843}" type="presOf" srcId="{C5144854-96F2-4DDC-8E9F-6CD5F4C55914}" destId="{0FF568BC-CEDE-4939-9C50-AF878EE1035A}" srcOrd="0" destOrd="0" presId="urn:microsoft.com/office/officeart/2008/layout/VerticalCurvedList"/>
    <dgm:cxn modelId="{93F7B373-B92A-431F-B5CB-2DF803588C1F}" srcId="{963661D1-B913-4C63-AC4B-4E2F99C25EC2}" destId="{C5144854-96F2-4DDC-8E9F-6CD5F4C55914}" srcOrd="3" destOrd="0" parTransId="{95593B04-3512-4FCE-9020-ACB95F57FC12}" sibTransId="{75DEE535-9EF3-4C1C-9AD6-B7F23F611696}"/>
    <dgm:cxn modelId="{0F3EAE56-3F02-49BE-8992-7F6DA9D2539D}" srcId="{963661D1-B913-4C63-AC4B-4E2F99C25EC2}" destId="{89800274-CD00-4BCA-B51A-7914A3D2D0EF}" srcOrd="2" destOrd="0" parTransId="{59EDE3AB-7C8E-4F28-8238-677C11BD12CF}" sibTransId="{9C583110-776F-4DE4-8435-03A42FF3510B}"/>
    <dgm:cxn modelId="{F7B0835A-9D5B-40D0-97B9-AD6A05C38C9E}" type="presOf" srcId="{0FA86794-10C9-4362-A483-6675A8EBC078}" destId="{F80F2594-A0D4-41A5-B70A-861AA870B7FA}" srcOrd="0" destOrd="0" presId="urn:microsoft.com/office/officeart/2008/layout/VerticalCurvedList"/>
    <dgm:cxn modelId="{C958ED5A-1C73-48AA-B6B7-A7A4D28A6E6A}" type="presOf" srcId="{963661D1-B913-4C63-AC4B-4E2F99C25EC2}" destId="{5B3473E1-735F-4875-AE5B-B4F63985E59D}" srcOrd="0" destOrd="0" presId="urn:microsoft.com/office/officeart/2008/layout/VerticalCurvedList"/>
    <dgm:cxn modelId="{DE8C30A7-4011-49CA-9B07-17414FE15A11}" srcId="{963661D1-B913-4C63-AC4B-4E2F99C25EC2}" destId="{505E8924-7504-42CC-8747-B7FA3E221281}" srcOrd="4" destOrd="0" parTransId="{199F5F60-3832-4263-A67D-A8D226E902A4}" sibTransId="{F70F0A5C-048C-4B27-8D47-4C3AB71589DD}"/>
    <dgm:cxn modelId="{AF3901AB-AE83-49FC-926E-02B9F17F8C17}" type="presOf" srcId="{EF5DDF80-9BE6-421C-8194-955B7BDFEEC3}" destId="{C2668BBB-B860-43EA-B1AC-6F9C395EA907}" srcOrd="0" destOrd="0" presId="urn:microsoft.com/office/officeart/2008/layout/VerticalCurvedList"/>
    <dgm:cxn modelId="{2C7D00AC-6DB8-4BD9-B024-0D81151C96F5}" type="presOf" srcId="{017EE080-AD01-4885-92A9-675C8C427652}" destId="{736E2354-EBCB-4323-945E-25999C4D4872}" srcOrd="0" destOrd="0" presId="urn:microsoft.com/office/officeart/2008/layout/VerticalCurvedList"/>
    <dgm:cxn modelId="{315F2AB2-DB14-4AD4-A979-D59B37373CB2}" srcId="{963661D1-B913-4C63-AC4B-4E2F99C25EC2}" destId="{EF5DDF80-9BE6-421C-8194-955B7BDFEEC3}" srcOrd="5" destOrd="0" parTransId="{FE8A134C-C8D4-4954-86D2-06B8AC01F056}" sibTransId="{26906B9C-3A3F-4F5D-B58C-729CB00D10D4}"/>
    <dgm:cxn modelId="{077E45BD-A4DD-47DC-80C3-1D627CDB5D82}" type="presOf" srcId="{89800274-CD00-4BCA-B51A-7914A3D2D0EF}" destId="{C353D2BC-7C3F-4C05-BDE9-A781E7E32056}" srcOrd="0" destOrd="0" presId="urn:microsoft.com/office/officeart/2008/layout/VerticalCurvedList"/>
    <dgm:cxn modelId="{D8F9C0C4-EF04-450B-B65B-026B87051779}" srcId="{963661D1-B913-4C63-AC4B-4E2F99C25EC2}" destId="{017EE080-AD01-4885-92A9-675C8C427652}" srcOrd="0" destOrd="0" parTransId="{7C373370-D6BD-4394-891D-5A889221828B}" sibTransId="{0FA86794-10C9-4362-A483-6675A8EBC078}"/>
    <dgm:cxn modelId="{246296F2-CEDE-487D-9672-FC4A40A91D9A}" type="presOf" srcId="{6D8F4874-7432-4EB2-84AE-A905AF238A48}" destId="{EF089808-7BE3-42FF-9850-7D95A534E65E}" srcOrd="0" destOrd="0" presId="urn:microsoft.com/office/officeart/2008/layout/VerticalCurvedList"/>
    <dgm:cxn modelId="{CAE574FA-C1B5-4BEB-B86E-2959E4DBD24F}" srcId="{963661D1-B913-4C63-AC4B-4E2F99C25EC2}" destId="{6D8F4874-7432-4EB2-84AE-A905AF238A48}" srcOrd="1" destOrd="0" parTransId="{EEBBAA88-9C71-4FB1-8D0A-502C081DF0F0}" sibTransId="{9AAE0525-C69C-45F1-A6E8-4952104342A3}"/>
    <dgm:cxn modelId="{2A5BC517-0AF9-419F-B91C-85EC83F96B41}" type="presParOf" srcId="{5B3473E1-735F-4875-AE5B-B4F63985E59D}" destId="{3485E3F3-61BB-43FE-BD78-7FE8EF741CFC}" srcOrd="0" destOrd="0" presId="urn:microsoft.com/office/officeart/2008/layout/VerticalCurvedList"/>
    <dgm:cxn modelId="{8760C890-D348-4283-B20A-8B806AB1497C}" type="presParOf" srcId="{3485E3F3-61BB-43FE-BD78-7FE8EF741CFC}" destId="{E6AC817E-BBEA-46FC-8800-7FCE5BC9A95C}" srcOrd="0" destOrd="0" presId="urn:microsoft.com/office/officeart/2008/layout/VerticalCurvedList"/>
    <dgm:cxn modelId="{7FED4414-4D18-4075-A4FD-7991FEA6B3F0}" type="presParOf" srcId="{E6AC817E-BBEA-46FC-8800-7FCE5BC9A95C}" destId="{E5DD2899-600F-4140-991C-B630D9F30190}" srcOrd="0" destOrd="0" presId="urn:microsoft.com/office/officeart/2008/layout/VerticalCurvedList"/>
    <dgm:cxn modelId="{8A7985E2-82CF-4FEF-B5CE-4E36C054DE52}" type="presParOf" srcId="{E6AC817E-BBEA-46FC-8800-7FCE5BC9A95C}" destId="{F80F2594-A0D4-41A5-B70A-861AA870B7FA}" srcOrd="1" destOrd="0" presId="urn:microsoft.com/office/officeart/2008/layout/VerticalCurvedList"/>
    <dgm:cxn modelId="{ADEBD73D-49F4-4046-BA1C-403E43561DC5}" type="presParOf" srcId="{E6AC817E-BBEA-46FC-8800-7FCE5BC9A95C}" destId="{54259ED9-1074-490F-AFEF-5660E61CB10E}" srcOrd="2" destOrd="0" presId="urn:microsoft.com/office/officeart/2008/layout/VerticalCurvedList"/>
    <dgm:cxn modelId="{E4B64F87-B5CC-48C4-B2EA-EB253691A9AF}" type="presParOf" srcId="{E6AC817E-BBEA-46FC-8800-7FCE5BC9A95C}" destId="{89A15C58-81F6-4D1A-9143-639853F07E66}" srcOrd="3" destOrd="0" presId="urn:microsoft.com/office/officeart/2008/layout/VerticalCurvedList"/>
    <dgm:cxn modelId="{09B5F096-28C2-48E6-8B23-F543A5721206}" type="presParOf" srcId="{3485E3F3-61BB-43FE-BD78-7FE8EF741CFC}" destId="{736E2354-EBCB-4323-945E-25999C4D4872}" srcOrd="1" destOrd="0" presId="urn:microsoft.com/office/officeart/2008/layout/VerticalCurvedList"/>
    <dgm:cxn modelId="{1A8FFA4A-1872-4A9C-9512-712FD649DDCD}" type="presParOf" srcId="{3485E3F3-61BB-43FE-BD78-7FE8EF741CFC}" destId="{8E39475A-36EC-462F-972B-229C33A7830F}" srcOrd="2" destOrd="0" presId="urn:microsoft.com/office/officeart/2008/layout/VerticalCurvedList"/>
    <dgm:cxn modelId="{6D0954FA-00F3-4E8D-A298-A746DB03FB07}" type="presParOf" srcId="{8E39475A-36EC-462F-972B-229C33A7830F}" destId="{E7971431-63F3-4404-B1BF-DD61F9C123FC}" srcOrd="0" destOrd="0" presId="urn:microsoft.com/office/officeart/2008/layout/VerticalCurvedList"/>
    <dgm:cxn modelId="{8CE4E9D2-BBF2-49CA-BBBC-7238542CE5A8}" type="presParOf" srcId="{3485E3F3-61BB-43FE-BD78-7FE8EF741CFC}" destId="{EF089808-7BE3-42FF-9850-7D95A534E65E}" srcOrd="3" destOrd="0" presId="urn:microsoft.com/office/officeart/2008/layout/VerticalCurvedList"/>
    <dgm:cxn modelId="{747B8192-8655-4017-9A7F-064931702054}" type="presParOf" srcId="{3485E3F3-61BB-43FE-BD78-7FE8EF741CFC}" destId="{BC4DD27F-8FE3-48BB-91B1-4F599FDBA2DD}" srcOrd="4" destOrd="0" presId="urn:microsoft.com/office/officeart/2008/layout/VerticalCurvedList"/>
    <dgm:cxn modelId="{5DFCFD88-3515-4B91-BEFE-9F392E32D19A}" type="presParOf" srcId="{BC4DD27F-8FE3-48BB-91B1-4F599FDBA2DD}" destId="{68D74525-A408-46E5-A6BC-083325083D28}" srcOrd="0" destOrd="0" presId="urn:microsoft.com/office/officeart/2008/layout/VerticalCurvedList"/>
    <dgm:cxn modelId="{FD1DF9F4-2AF5-40CD-A7FD-9B90FF78F974}" type="presParOf" srcId="{3485E3F3-61BB-43FE-BD78-7FE8EF741CFC}" destId="{C353D2BC-7C3F-4C05-BDE9-A781E7E32056}" srcOrd="5" destOrd="0" presId="urn:microsoft.com/office/officeart/2008/layout/VerticalCurvedList"/>
    <dgm:cxn modelId="{8970F7C7-5D6D-4A46-82EF-57478C1EBD77}" type="presParOf" srcId="{3485E3F3-61BB-43FE-BD78-7FE8EF741CFC}" destId="{0FE2294F-D912-4F13-89A7-6A16F955BCBD}" srcOrd="6" destOrd="0" presId="urn:microsoft.com/office/officeart/2008/layout/VerticalCurvedList"/>
    <dgm:cxn modelId="{BAEDBE64-161F-4AA4-AAB5-E56C18E3DEE3}" type="presParOf" srcId="{0FE2294F-D912-4F13-89A7-6A16F955BCBD}" destId="{E0F565F4-679F-452C-B25A-2FFC4AFCB79F}" srcOrd="0" destOrd="0" presId="urn:microsoft.com/office/officeart/2008/layout/VerticalCurvedList"/>
    <dgm:cxn modelId="{494235B3-2F72-467E-A41A-1DE4AE068976}" type="presParOf" srcId="{3485E3F3-61BB-43FE-BD78-7FE8EF741CFC}" destId="{0FF568BC-CEDE-4939-9C50-AF878EE1035A}" srcOrd="7" destOrd="0" presId="urn:microsoft.com/office/officeart/2008/layout/VerticalCurvedList"/>
    <dgm:cxn modelId="{73E0C2E1-DEA8-4D5F-936C-8A5A68E84E7D}" type="presParOf" srcId="{3485E3F3-61BB-43FE-BD78-7FE8EF741CFC}" destId="{22333802-040C-40B5-B67C-54CD5C57EB02}" srcOrd="8" destOrd="0" presId="urn:microsoft.com/office/officeart/2008/layout/VerticalCurvedList"/>
    <dgm:cxn modelId="{73FE8730-992B-44DE-91F2-C2181F194941}" type="presParOf" srcId="{22333802-040C-40B5-B67C-54CD5C57EB02}" destId="{8367A948-8BF6-4499-AFB0-8961F710B5A0}" srcOrd="0" destOrd="0" presId="urn:microsoft.com/office/officeart/2008/layout/VerticalCurvedList"/>
    <dgm:cxn modelId="{E6729662-F51F-4F55-927F-2B0AA4AD88DC}" type="presParOf" srcId="{3485E3F3-61BB-43FE-BD78-7FE8EF741CFC}" destId="{72498100-B833-4DAD-B64A-291074B0B5B8}" srcOrd="9" destOrd="0" presId="urn:microsoft.com/office/officeart/2008/layout/VerticalCurvedList"/>
    <dgm:cxn modelId="{A749A308-879E-4ECA-B973-4D07F5AB1AAE}" type="presParOf" srcId="{3485E3F3-61BB-43FE-BD78-7FE8EF741CFC}" destId="{3D03B59D-E0C6-4BD8-BC5E-4716FA1C8084}" srcOrd="10" destOrd="0" presId="urn:microsoft.com/office/officeart/2008/layout/VerticalCurvedList"/>
    <dgm:cxn modelId="{D7FC06B9-046A-4C04-9926-B4C651A09909}" type="presParOf" srcId="{3D03B59D-E0C6-4BD8-BC5E-4716FA1C8084}" destId="{40965187-C4C1-456A-B503-1B76DFBEB8D6}" srcOrd="0" destOrd="0" presId="urn:microsoft.com/office/officeart/2008/layout/VerticalCurvedList"/>
    <dgm:cxn modelId="{94DBD0C7-86CD-48F6-8F16-57098962DECA}" type="presParOf" srcId="{3485E3F3-61BB-43FE-BD78-7FE8EF741CFC}" destId="{C2668BBB-B860-43EA-B1AC-6F9C395EA907}" srcOrd="11" destOrd="0" presId="urn:microsoft.com/office/officeart/2008/layout/VerticalCurvedList"/>
    <dgm:cxn modelId="{A7F4CD88-B260-4796-BCD0-E5DCFC3D23D7}" type="presParOf" srcId="{3485E3F3-61BB-43FE-BD78-7FE8EF741CFC}" destId="{5065CD01-8BC8-47B4-9C71-25CBB60FBEA8}" srcOrd="12" destOrd="0" presId="urn:microsoft.com/office/officeart/2008/layout/VerticalCurvedList"/>
    <dgm:cxn modelId="{5D721E3A-974C-4BC9-852E-921C06E510E7}" type="presParOf" srcId="{5065CD01-8BC8-47B4-9C71-25CBB60FBEA8}" destId="{BD8DB7AE-9881-4B10-8665-767E0CA027D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0DF6FB-7567-4799-B3C8-A444221B6CF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4B698C88-FD78-4A17-BC5B-9AA4459AF44F}">
      <dgm:prSet phldrT="[Text]"/>
      <dgm:spPr>
        <a:ln>
          <a:solidFill>
            <a:schemeClr val="accent4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>
              <a:latin typeface="SansSerif" panose="00000400000000000000" pitchFamily="2" charset="2"/>
              <a:cs typeface="Times New Roman" panose="02020603050405020304" pitchFamily="18" charset="0"/>
            </a:rPr>
            <a:t>Identify Region of Interest </a:t>
          </a:r>
          <a:endParaRPr lang="en-US" dirty="0"/>
        </a:p>
      </dgm:t>
    </dgm:pt>
    <dgm:pt modelId="{6EEF2F54-58C3-412A-B865-6A04EC20B0C5}" type="parTrans" cxnId="{C18C07B5-14E4-4B27-8B22-BCCADF3FE770}">
      <dgm:prSet/>
      <dgm:spPr/>
      <dgm:t>
        <a:bodyPr/>
        <a:lstStyle/>
        <a:p>
          <a:endParaRPr lang="en-US"/>
        </a:p>
      </dgm:t>
    </dgm:pt>
    <dgm:pt modelId="{2EF5D1CD-9A8B-4279-9189-3D4691F9B652}" type="sibTrans" cxnId="{C18C07B5-14E4-4B27-8B22-BCCADF3FE770}">
      <dgm:prSet/>
      <dgm:spPr/>
      <dgm:t>
        <a:bodyPr/>
        <a:lstStyle/>
        <a:p>
          <a:endParaRPr lang="en-US"/>
        </a:p>
      </dgm:t>
    </dgm:pt>
    <dgm:pt modelId="{58C63FC0-5F80-4A0A-AA9D-5EB41132544F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latin typeface="SansSerif" panose="00000400000000000000" pitchFamily="2" charset="2"/>
              <a:cs typeface="Times New Roman" panose="02020603050405020304" pitchFamily="18" charset="0"/>
            </a:rPr>
            <a:t>Measure tissue volume to measure growth of tumor </a:t>
          </a:r>
          <a:endParaRPr lang="en-US" dirty="0"/>
        </a:p>
      </dgm:t>
    </dgm:pt>
    <dgm:pt modelId="{348A95CE-082F-4107-8F7F-766B11284546}" type="parTrans" cxnId="{16473483-0A5E-4967-9E0F-793E6AF23C32}">
      <dgm:prSet/>
      <dgm:spPr/>
      <dgm:t>
        <a:bodyPr/>
        <a:lstStyle/>
        <a:p>
          <a:endParaRPr lang="en-US"/>
        </a:p>
      </dgm:t>
    </dgm:pt>
    <dgm:pt modelId="{DB59F89B-F292-4AFA-AB73-10271B44187F}" type="sibTrans" cxnId="{16473483-0A5E-4967-9E0F-793E6AF23C32}">
      <dgm:prSet/>
      <dgm:spPr/>
      <dgm:t>
        <a:bodyPr/>
        <a:lstStyle/>
        <a:p>
          <a:endParaRPr lang="en-US"/>
        </a:p>
      </dgm:t>
    </dgm:pt>
    <dgm:pt modelId="{069FBBC7-8922-47AB-9C0A-7CC04364E274}">
      <dgm:prSet phldrT="[Text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>
              <a:latin typeface="SansSerif" panose="00000400000000000000" pitchFamily="2" charset="2"/>
              <a:cs typeface="Times New Roman" panose="02020603050405020304" pitchFamily="18" charset="0"/>
            </a:rPr>
            <a:t>Study anatomical structure</a:t>
          </a:r>
          <a:endParaRPr lang="en-US" dirty="0"/>
        </a:p>
      </dgm:t>
    </dgm:pt>
    <dgm:pt modelId="{E1D92CB4-F66C-4D54-9D92-A185CBA06BF9}" type="sibTrans" cxnId="{96688805-5762-4ED1-8979-3C8AF1F03906}">
      <dgm:prSet/>
      <dgm:spPr/>
      <dgm:t>
        <a:bodyPr/>
        <a:lstStyle/>
        <a:p>
          <a:endParaRPr lang="en-US"/>
        </a:p>
      </dgm:t>
    </dgm:pt>
    <dgm:pt modelId="{3A533FBA-6DCD-4522-A0A7-7CE6B4F5AC12}" type="parTrans" cxnId="{96688805-5762-4ED1-8979-3C8AF1F03906}">
      <dgm:prSet/>
      <dgm:spPr/>
      <dgm:t>
        <a:bodyPr/>
        <a:lstStyle/>
        <a:p>
          <a:endParaRPr lang="en-US"/>
        </a:p>
      </dgm:t>
    </dgm:pt>
    <dgm:pt modelId="{28F9BD24-B1E1-43B6-AFED-805C3599D808}" type="pres">
      <dgm:prSet presAssocID="{690DF6FB-7567-4799-B3C8-A444221B6CFF}" presName="compositeShape" presStyleCnt="0">
        <dgm:presLayoutVars>
          <dgm:dir/>
          <dgm:resizeHandles/>
        </dgm:presLayoutVars>
      </dgm:prSet>
      <dgm:spPr/>
    </dgm:pt>
    <dgm:pt modelId="{D7A50A6A-B536-4838-B462-7F68CB3690E3}" type="pres">
      <dgm:prSet presAssocID="{690DF6FB-7567-4799-B3C8-A444221B6CFF}" presName="pyramid" presStyleLbl="node1" presStyleIdx="0" presStyleCnt="1" custLinFactNeighborX="2211" custLinFactNeighborY="248"/>
      <dgm:spPr>
        <a:solidFill>
          <a:schemeClr val="accent2">
            <a:lumMod val="50000"/>
            <a:alpha val="70000"/>
          </a:schemeClr>
        </a:solidFill>
      </dgm:spPr>
    </dgm:pt>
    <dgm:pt modelId="{3CA6A143-2EA6-4358-B7AF-3712C6091675}" type="pres">
      <dgm:prSet presAssocID="{690DF6FB-7567-4799-B3C8-A444221B6CFF}" presName="theList" presStyleCnt="0"/>
      <dgm:spPr/>
    </dgm:pt>
    <dgm:pt modelId="{548B7ACE-1944-438F-9F64-49D8F0D6535B}" type="pres">
      <dgm:prSet presAssocID="{069FBBC7-8922-47AB-9C0A-7CC04364E274}" presName="aNode" presStyleLbl="fgAcc1" presStyleIdx="0" presStyleCnt="3" custLinFactY="200500" custLinFactNeighborX="614" custLinFactNeighborY="300000">
        <dgm:presLayoutVars>
          <dgm:bulletEnabled val="1"/>
        </dgm:presLayoutVars>
      </dgm:prSet>
      <dgm:spPr/>
    </dgm:pt>
    <dgm:pt modelId="{62339295-FCD7-441D-815C-485472D99D3A}" type="pres">
      <dgm:prSet presAssocID="{069FBBC7-8922-47AB-9C0A-7CC04364E274}" presName="aSpace" presStyleCnt="0"/>
      <dgm:spPr/>
    </dgm:pt>
    <dgm:pt modelId="{9B449532-DA37-42C5-AEA2-719E14C48DB3}" type="pres">
      <dgm:prSet presAssocID="{4B698C88-FD78-4A17-BC5B-9AA4459AF44F}" presName="aNode" presStyleLbl="fgAcc1" presStyleIdx="1" presStyleCnt="3">
        <dgm:presLayoutVars>
          <dgm:bulletEnabled val="1"/>
        </dgm:presLayoutVars>
      </dgm:prSet>
      <dgm:spPr/>
    </dgm:pt>
    <dgm:pt modelId="{05908275-5362-4B07-876B-197364B22A8D}" type="pres">
      <dgm:prSet presAssocID="{4B698C88-FD78-4A17-BC5B-9AA4459AF44F}" presName="aSpace" presStyleCnt="0"/>
      <dgm:spPr/>
    </dgm:pt>
    <dgm:pt modelId="{AB944D48-2DD7-46F8-9981-ECFE5EEB1E90}" type="pres">
      <dgm:prSet presAssocID="{58C63FC0-5F80-4A0A-AA9D-5EB41132544F}" presName="aNode" presStyleLbl="fgAcc1" presStyleIdx="2" presStyleCnt="3" custLinFactY="-200000" custLinFactNeighborX="2144" custLinFactNeighborY="-265286">
        <dgm:presLayoutVars>
          <dgm:bulletEnabled val="1"/>
        </dgm:presLayoutVars>
      </dgm:prSet>
      <dgm:spPr/>
    </dgm:pt>
    <dgm:pt modelId="{54404A2E-5E7A-4771-948B-62C9785974D3}" type="pres">
      <dgm:prSet presAssocID="{58C63FC0-5F80-4A0A-AA9D-5EB41132544F}" presName="aSpace" presStyleCnt="0"/>
      <dgm:spPr/>
    </dgm:pt>
  </dgm:ptLst>
  <dgm:cxnLst>
    <dgm:cxn modelId="{DF873503-6182-403A-8582-8421D2B2FCCC}" type="presOf" srcId="{069FBBC7-8922-47AB-9C0A-7CC04364E274}" destId="{548B7ACE-1944-438F-9F64-49D8F0D6535B}" srcOrd="0" destOrd="0" presId="urn:microsoft.com/office/officeart/2005/8/layout/pyramid2"/>
    <dgm:cxn modelId="{96688805-5762-4ED1-8979-3C8AF1F03906}" srcId="{690DF6FB-7567-4799-B3C8-A444221B6CFF}" destId="{069FBBC7-8922-47AB-9C0A-7CC04364E274}" srcOrd="0" destOrd="0" parTransId="{3A533FBA-6DCD-4522-A0A7-7CE6B4F5AC12}" sibTransId="{E1D92CB4-F66C-4D54-9D92-A185CBA06BF9}"/>
    <dgm:cxn modelId="{8841A943-036F-46F6-AA5F-968D7F338441}" type="presOf" srcId="{58C63FC0-5F80-4A0A-AA9D-5EB41132544F}" destId="{AB944D48-2DD7-46F8-9981-ECFE5EEB1E90}" srcOrd="0" destOrd="0" presId="urn:microsoft.com/office/officeart/2005/8/layout/pyramid2"/>
    <dgm:cxn modelId="{16473483-0A5E-4967-9E0F-793E6AF23C32}" srcId="{690DF6FB-7567-4799-B3C8-A444221B6CFF}" destId="{58C63FC0-5F80-4A0A-AA9D-5EB41132544F}" srcOrd="2" destOrd="0" parTransId="{348A95CE-082F-4107-8F7F-766B11284546}" sibTransId="{DB59F89B-F292-4AFA-AB73-10271B44187F}"/>
    <dgm:cxn modelId="{C18C07B5-14E4-4B27-8B22-BCCADF3FE770}" srcId="{690DF6FB-7567-4799-B3C8-A444221B6CFF}" destId="{4B698C88-FD78-4A17-BC5B-9AA4459AF44F}" srcOrd="1" destOrd="0" parTransId="{6EEF2F54-58C3-412A-B865-6A04EC20B0C5}" sibTransId="{2EF5D1CD-9A8B-4279-9189-3D4691F9B652}"/>
    <dgm:cxn modelId="{D3966BD2-70B3-4F4F-87FE-8FB6B07708BE}" type="presOf" srcId="{690DF6FB-7567-4799-B3C8-A444221B6CFF}" destId="{28F9BD24-B1E1-43B6-AFED-805C3599D808}" srcOrd="0" destOrd="0" presId="urn:microsoft.com/office/officeart/2005/8/layout/pyramid2"/>
    <dgm:cxn modelId="{FF1FF9F0-8249-44B3-876F-386C5CB05226}" type="presOf" srcId="{4B698C88-FD78-4A17-BC5B-9AA4459AF44F}" destId="{9B449532-DA37-42C5-AEA2-719E14C48DB3}" srcOrd="0" destOrd="0" presId="urn:microsoft.com/office/officeart/2005/8/layout/pyramid2"/>
    <dgm:cxn modelId="{AB8D264D-FCED-4C8F-B62E-10F7F154FEE1}" type="presParOf" srcId="{28F9BD24-B1E1-43B6-AFED-805C3599D808}" destId="{D7A50A6A-B536-4838-B462-7F68CB3690E3}" srcOrd="0" destOrd="0" presId="urn:microsoft.com/office/officeart/2005/8/layout/pyramid2"/>
    <dgm:cxn modelId="{815476F4-D6F3-4631-A172-95F8C422D9C5}" type="presParOf" srcId="{28F9BD24-B1E1-43B6-AFED-805C3599D808}" destId="{3CA6A143-2EA6-4358-B7AF-3712C6091675}" srcOrd="1" destOrd="0" presId="urn:microsoft.com/office/officeart/2005/8/layout/pyramid2"/>
    <dgm:cxn modelId="{455D2CE4-6525-44E9-8641-31E2676AF766}" type="presParOf" srcId="{3CA6A143-2EA6-4358-B7AF-3712C6091675}" destId="{548B7ACE-1944-438F-9F64-49D8F0D6535B}" srcOrd="0" destOrd="0" presId="urn:microsoft.com/office/officeart/2005/8/layout/pyramid2"/>
    <dgm:cxn modelId="{6FF16811-8D50-40CB-9934-A57CE90924FE}" type="presParOf" srcId="{3CA6A143-2EA6-4358-B7AF-3712C6091675}" destId="{62339295-FCD7-441D-815C-485472D99D3A}" srcOrd="1" destOrd="0" presId="urn:microsoft.com/office/officeart/2005/8/layout/pyramid2"/>
    <dgm:cxn modelId="{7F290A27-B9DC-4E19-A5D3-7D37BF078801}" type="presParOf" srcId="{3CA6A143-2EA6-4358-B7AF-3712C6091675}" destId="{9B449532-DA37-42C5-AEA2-719E14C48DB3}" srcOrd="2" destOrd="0" presId="urn:microsoft.com/office/officeart/2005/8/layout/pyramid2"/>
    <dgm:cxn modelId="{FCFA64D4-70FC-46A1-894A-8D658413B548}" type="presParOf" srcId="{3CA6A143-2EA6-4358-B7AF-3712C6091675}" destId="{05908275-5362-4B07-876B-197364B22A8D}" srcOrd="3" destOrd="0" presId="urn:microsoft.com/office/officeart/2005/8/layout/pyramid2"/>
    <dgm:cxn modelId="{CA6B5805-ECA0-4ACB-9BE6-BE3489D8E634}" type="presParOf" srcId="{3CA6A143-2EA6-4358-B7AF-3712C6091675}" destId="{AB944D48-2DD7-46F8-9981-ECFE5EEB1E90}" srcOrd="4" destOrd="0" presId="urn:microsoft.com/office/officeart/2005/8/layout/pyramid2"/>
    <dgm:cxn modelId="{23F1DAB0-BD8E-4548-8667-DB9810C7490F}" type="presParOf" srcId="{3CA6A143-2EA6-4358-B7AF-3712C6091675}" destId="{54404A2E-5E7A-4771-948B-62C9785974D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95498E-1604-4234-BB08-1476C3370E34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A38773-4E40-4617-BD46-7356094BAFD8}">
      <dgm:prSet phldrT="[Text]" custT="1"/>
      <dgm:spPr/>
      <dgm:t>
        <a:bodyPr/>
        <a:lstStyle/>
        <a:p>
          <a:r>
            <a:rPr lang="en-US" sz="1800" b="1" dirty="0"/>
            <a:t>Segmentation</a:t>
          </a:r>
        </a:p>
      </dgm:t>
    </dgm:pt>
    <dgm:pt modelId="{0E0BDA95-24BD-4EE2-B61F-447DD2560452}" type="parTrans" cxnId="{1F61D7A4-4D14-4E00-AF3A-165D33323AA9}">
      <dgm:prSet/>
      <dgm:spPr/>
      <dgm:t>
        <a:bodyPr/>
        <a:lstStyle/>
        <a:p>
          <a:endParaRPr lang="en-US"/>
        </a:p>
      </dgm:t>
    </dgm:pt>
    <dgm:pt modelId="{A983FBAC-B993-435E-B5FA-6DBAFADA07D8}" type="sibTrans" cxnId="{1F61D7A4-4D14-4E00-AF3A-165D33323AA9}">
      <dgm:prSet/>
      <dgm:spPr/>
      <dgm:t>
        <a:bodyPr/>
        <a:lstStyle/>
        <a:p>
          <a:endParaRPr lang="en-US"/>
        </a:p>
      </dgm:t>
    </dgm:pt>
    <dgm:pt modelId="{55C28519-9B84-4E02-90A3-E1D20F91D22A}">
      <dgm:prSet phldrT="[Text]" custT="1"/>
      <dgm:spPr/>
      <dgm:t>
        <a:bodyPr/>
        <a:lstStyle/>
        <a:p>
          <a:r>
            <a:rPr lang="en-US" sz="1800" dirty="0">
              <a:latin typeface="Tw Cen MT" panose="020B0602020104020603" pitchFamily="34" charset="0"/>
              <a:cs typeface="Times New Roman" panose="02020603050405020304" pitchFamily="18" charset="0"/>
            </a:rPr>
            <a:t>Region based Segmentation</a:t>
          </a:r>
          <a:endParaRPr lang="en-US" sz="1800" dirty="0">
            <a:latin typeface="Tw Cen MT" panose="020B0602020104020603" pitchFamily="34" charset="0"/>
          </a:endParaRPr>
        </a:p>
      </dgm:t>
    </dgm:pt>
    <dgm:pt modelId="{730F276D-E302-4B9E-86FC-CFDF6BD22DA6}" type="parTrans" cxnId="{FFBAD089-4A55-4CB2-8389-3B4852C79673}">
      <dgm:prSet/>
      <dgm:spPr/>
      <dgm:t>
        <a:bodyPr/>
        <a:lstStyle/>
        <a:p>
          <a:endParaRPr lang="en-US"/>
        </a:p>
      </dgm:t>
    </dgm:pt>
    <dgm:pt modelId="{BC16C57C-B3C1-4589-B02E-108AB97372F4}" type="sibTrans" cxnId="{FFBAD089-4A55-4CB2-8389-3B4852C79673}">
      <dgm:prSet/>
      <dgm:spPr/>
      <dgm:t>
        <a:bodyPr/>
        <a:lstStyle/>
        <a:p>
          <a:endParaRPr lang="en-US"/>
        </a:p>
      </dgm:t>
    </dgm:pt>
    <dgm:pt modelId="{DC7B7B72-9354-4D03-830D-86FE322549F0}">
      <dgm:prSet phldrT="[Text]" custT="1"/>
      <dgm:spPr/>
      <dgm:t>
        <a:bodyPr/>
        <a:lstStyle/>
        <a:p>
          <a:r>
            <a:rPr lang="en-US" sz="1800" dirty="0">
              <a:latin typeface="Tw Cen MT" panose="020B0602020104020603" pitchFamily="34" charset="0"/>
            </a:rPr>
            <a:t>Neural Network based Segmentation</a:t>
          </a:r>
        </a:p>
      </dgm:t>
    </dgm:pt>
    <dgm:pt modelId="{4DA5E41D-938F-4BF1-9DF7-7DC3525F2075}" type="parTrans" cxnId="{89B1A33B-5258-4F22-878F-3BA753400A9D}">
      <dgm:prSet/>
      <dgm:spPr/>
      <dgm:t>
        <a:bodyPr/>
        <a:lstStyle/>
        <a:p>
          <a:endParaRPr lang="en-US"/>
        </a:p>
      </dgm:t>
    </dgm:pt>
    <dgm:pt modelId="{FAC884ED-153E-47FF-9BBE-7682DE4D1A9A}" type="sibTrans" cxnId="{89B1A33B-5258-4F22-878F-3BA753400A9D}">
      <dgm:prSet/>
      <dgm:spPr/>
      <dgm:t>
        <a:bodyPr/>
        <a:lstStyle/>
        <a:p>
          <a:endParaRPr lang="en-US"/>
        </a:p>
      </dgm:t>
    </dgm:pt>
    <dgm:pt modelId="{34BBD1CC-73CA-40B5-B5BC-65633B771600}">
      <dgm:prSet custT="1"/>
      <dgm:spPr/>
      <dgm:t>
        <a:bodyPr/>
        <a:lstStyle/>
        <a:p>
          <a:r>
            <a:rPr lang="en-US" sz="1800" dirty="0">
              <a:latin typeface="Tw Cen MT" panose="020B0602020104020603" pitchFamily="34" charset="0"/>
            </a:rPr>
            <a:t>Segmentation based on Clustering </a:t>
          </a:r>
        </a:p>
      </dgm:t>
    </dgm:pt>
    <dgm:pt modelId="{D3FE7E96-C355-4F8C-A59F-0323DCC11108}" type="parTrans" cxnId="{374CD122-14FF-489C-A1A6-388E815CD0DE}">
      <dgm:prSet/>
      <dgm:spPr/>
      <dgm:t>
        <a:bodyPr/>
        <a:lstStyle/>
        <a:p>
          <a:endParaRPr lang="en-US"/>
        </a:p>
      </dgm:t>
    </dgm:pt>
    <dgm:pt modelId="{78FB49BD-BE17-4C21-AAF2-DFC7B1BB2DCF}" type="sibTrans" cxnId="{374CD122-14FF-489C-A1A6-388E815CD0DE}">
      <dgm:prSet/>
      <dgm:spPr/>
      <dgm:t>
        <a:bodyPr/>
        <a:lstStyle/>
        <a:p>
          <a:endParaRPr lang="en-US"/>
        </a:p>
      </dgm:t>
    </dgm:pt>
    <dgm:pt modelId="{6C570290-743E-47CF-9A73-561642C57E8A}">
      <dgm:prSet custT="1"/>
      <dgm:spPr/>
      <dgm:t>
        <a:bodyPr/>
        <a:lstStyle/>
        <a:p>
          <a:r>
            <a:rPr lang="en-US" sz="1800" dirty="0">
              <a:latin typeface="Tw Cen MT" panose="020B0602020104020603" pitchFamily="34" charset="0"/>
              <a:cs typeface="Times New Roman" panose="02020603050405020304" pitchFamily="18" charset="0"/>
            </a:rPr>
            <a:t>Edge based Segmentation</a:t>
          </a:r>
        </a:p>
      </dgm:t>
    </dgm:pt>
    <dgm:pt modelId="{AFBF5EB8-A2A2-42AC-B2A7-BC957F87E39F}" type="sibTrans" cxnId="{69929C0D-44AD-42D1-B695-B6DFCF86E9AA}">
      <dgm:prSet/>
      <dgm:spPr/>
      <dgm:t>
        <a:bodyPr/>
        <a:lstStyle/>
        <a:p>
          <a:endParaRPr lang="en-US"/>
        </a:p>
      </dgm:t>
    </dgm:pt>
    <dgm:pt modelId="{6A416205-0475-44A0-9A59-D599EB350775}" type="parTrans" cxnId="{69929C0D-44AD-42D1-B695-B6DFCF86E9AA}">
      <dgm:prSet/>
      <dgm:spPr/>
      <dgm:t>
        <a:bodyPr/>
        <a:lstStyle/>
        <a:p>
          <a:endParaRPr lang="en-US"/>
        </a:p>
      </dgm:t>
    </dgm:pt>
    <dgm:pt modelId="{6F332FC8-9370-4F7D-9D6C-0CC3FC29CE00}" type="pres">
      <dgm:prSet presAssocID="{FD95498E-1604-4234-BB08-1476C3370E3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2D761B-7325-4C48-B4B9-B6367CF22E6B}" type="pres">
      <dgm:prSet presAssocID="{89A38773-4E40-4617-BD46-7356094BAFD8}" presName="hierRoot1" presStyleCnt="0">
        <dgm:presLayoutVars>
          <dgm:hierBranch val="init"/>
        </dgm:presLayoutVars>
      </dgm:prSet>
      <dgm:spPr/>
    </dgm:pt>
    <dgm:pt modelId="{6B606A87-68A3-4E6C-94D3-D6854C190EF3}" type="pres">
      <dgm:prSet presAssocID="{89A38773-4E40-4617-BD46-7356094BAFD8}" presName="rootComposite1" presStyleCnt="0"/>
      <dgm:spPr/>
    </dgm:pt>
    <dgm:pt modelId="{3243F352-5FBB-413A-8ECB-5C059494906B}" type="pres">
      <dgm:prSet presAssocID="{89A38773-4E40-4617-BD46-7356094BAFD8}" presName="rootText1" presStyleLbl="node0" presStyleIdx="0" presStyleCnt="1">
        <dgm:presLayoutVars>
          <dgm:chPref val="3"/>
        </dgm:presLayoutVars>
      </dgm:prSet>
      <dgm:spPr/>
    </dgm:pt>
    <dgm:pt modelId="{432BECFB-B51E-4143-A3BA-169760F33C5D}" type="pres">
      <dgm:prSet presAssocID="{89A38773-4E40-4617-BD46-7356094BAFD8}" presName="rootConnector1" presStyleLbl="node1" presStyleIdx="0" presStyleCnt="0"/>
      <dgm:spPr/>
    </dgm:pt>
    <dgm:pt modelId="{FE2A5E86-2E89-4851-B39E-043B722FB20A}" type="pres">
      <dgm:prSet presAssocID="{89A38773-4E40-4617-BD46-7356094BAFD8}" presName="hierChild2" presStyleCnt="0"/>
      <dgm:spPr/>
    </dgm:pt>
    <dgm:pt modelId="{FF797CFE-FE6B-42EC-938E-BD5608943E98}" type="pres">
      <dgm:prSet presAssocID="{730F276D-E302-4B9E-86FC-CFDF6BD22DA6}" presName="Name37" presStyleLbl="parChTrans1D2" presStyleIdx="0" presStyleCnt="4"/>
      <dgm:spPr/>
    </dgm:pt>
    <dgm:pt modelId="{9FB33F7D-4140-4F7C-BC60-E3C04A1FA91E}" type="pres">
      <dgm:prSet presAssocID="{55C28519-9B84-4E02-90A3-E1D20F91D22A}" presName="hierRoot2" presStyleCnt="0">
        <dgm:presLayoutVars>
          <dgm:hierBranch val="init"/>
        </dgm:presLayoutVars>
      </dgm:prSet>
      <dgm:spPr/>
    </dgm:pt>
    <dgm:pt modelId="{BE87517C-3398-442F-803E-8B556E687122}" type="pres">
      <dgm:prSet presAssocID="{55C28519-9B84-4E02-90A3-E1D20F91D22A}" presName="rootComposite" presStyleCnt="0"/>
      <dgm:spPr/>
    </dgm:pt>
    <dgm:pt modelId="{E31A7FE4-5162-41C1-8F10-101A316E51FC}" type="pres">
      <dgm:prSet presAssocID="{55C28519-9B84-4E02-90A3-E1D20F91D22A}" presName="rootText" presStyleLbl="node2" presStyleIdx="0" presStyleCnt="4" custLinFactNeighborX="-237" custLinFactNeighborY="-2093">
        <dgm:presLayoutVars>
          <dgm:chPref val="3"/>
        </dgm:presLayoutVars>
      </dgm:prSet>
      <dgm:spPr/>
    </dgm:pt>
    <dgm:pt modelId="{E2A1EFCF-1D13-40B2-9AC3-FBA700AAB08C}" type="pres">
      <dgm:prSet presAssocID="{55C28519-9B84-4E02-90A3-E1D20F91D22A}" presName="rootConnector" presStyleLbl="node2" presStyleIdx="0" presStyleCnt="4"/>
      <dgm:spPr/>
    </dgm:pt>
    <dgm:pt modelId="{89A10D63-99AE-4333-80EF-5F1617469E8F}" type="pres">
      <dgm:prSet presAssocID="{55C28519-9B84-4E02-90A3-E1D20F91D22A}" presName="hierChild4" presStyleCnt="0"/>
      <dgm:spPr/>
    </dgm:pt>
    <dgm:pt modelId="{B5F0FCE8-BE3D-4E43-86ED-7FCE0A5ADC9F}" type="pres">
      <dgm:prSet presAssocID="{55C28519-9B84-4E02-90A3-E1D20F91D22A}" presName="hierChild5" presStyleCnt="0"/>
      <dgm:spPr/>
    </dgm:pt>
    <dgm:pt modelId="{113076D3-0758-4094-8D56-3513C9383EFC}" type="pres">
      <dgm:prSet presAssocID="{6A416205-0475-44A0-9A59-D599EB350775}" presName="Name37" presStyleLbl="parChTrans1D2" presStyleIdx="1" presStyleCnt="4"/>
      <dgm:spPr/>
    </dgm:pt>
    <dgm:pt modelId="{C1B446FA-AC85-4719-9268-D8D6872F24F5}" type="pres">
      <dgm:prSet presAssocID="{6C570290-743E-47CF-9A73-561642C57E8A}" presName="hierRoot2" presStyleCnt="0">
        <dgm:presLayoutVars>
          <dgm:hierBranch val="init"/>
        </dgm:presLayoutVars>
      </dgm:prSet>
      <dgm:spPr/>
    </dgm:pt>
    <dgm:pt modelId="{62BA2C1A-349E-4D37-9061-7200E3BDE8CE}" type="pres">
      <dgm:prSet presAssocID="{6C570290-743E-47CF-9A73-561642C57E8A}" presName="rootComposite" presStyleCnt="0"/>
      <dgm:spPr/>
    </dgm:pt>
    <dgm:pt modelId="{E483E05E-E8B5-4FDE-9A7E-5D5CAE3ED1AA}" type="pres">
      <dgm:prSet presAssocID="{6C570290-743E-47CF-9A73-561642C57E8A}" presName="rootText" presStyleLbl="node2" presStyleIdx="1" presStyleCnt="4">
        <dgm:presLayoutVars>
          <dgm:chPref val="3"/>
        </dgm:presLayoutVars>
      </dgm:prSet>
      <dgm:spPr/>
    </dgm:pt>
    <dgm:pt modelId="{EDF79B56-5427-4BD8-9D84-C01AA3EB4FFA}" type="pres">
      <dgm:prSet presAssocID="{6C570290-743E-47CF-9A73-561642C57E8A}" presName="rootConnector" presStyleLbl="node2" presStyleIdx="1" presStyleCnt="4"/>
      <dgm:spPr/>
    </dgm:pt>
    <dgm:pt modelId="{BE3D0847-A93C-4D6E-A32F-080292E65BB2}" type="pres">
      <dgm:prSet presAssocID="{6C570290-743E-47CF-9A73-561642C57E8A}" presName="hierChild4" presStyleCnt="0"/>
      <dgm:spPr/>
    </dgm:pt>
    <dgm:pt modelId="{B937526E-2C93-4577-95C6-90CE075282CA}" type="pres">
      <dgm:prSet presAssocID="{6C570290-743E-47CF-9A73-561642C57E8A}" presName="hierChild5" presStyleCnt="0"/>
      <dgm:spPr/>
    </dgm:pt>
    <dgm:pt modelId="{0914894D-B4FA-494B-9359-7BF998B78926}" type="pres">
      <dgm:prSet presAssocID="{4DA5E41D-938F-4BF1-9DF7-7DC3525F2075}" presName="Name37" presStyleLbl="parChTrans1D2" presStyleIdx="2" presStyleCnt="4"/>
      <dgm:spPr/>
    </dgm:pt>
    <dgm:pt modelId="{CB354D7F-F977-463B-AF4C-68FD5555A1A4}" type="pres">
      <dgm:prSet presAssocID="{DC7B7B72-9354-4D03-830D-86FE322549F0}" presName="hierRoot2" presStyleCnt="0">
        <dgm:presLayoutVars>
          <dgm:hierBranch val="init"/>
        </dgm:presLayoutVars>
      </dgm:prSet>
      <dgm:spPr/>
    </dgm:pt>
    <dgm:pt modelId="{C47F9ABB-B677-4C5A-96F4-F0030F8F0BC9}" type="pres">
      <dgm:prSet presAssocID="{DC7B7B72-9354-4D03-830D-86FE322549F0}" presName="rootComposite" presStyleCnt="0"/>
      <dgm:spPr/>
    </dgm:pt>
    <dgm:pt modelId="{F7359443-74B7-4052-BAE6-99B1DB3D7A02}" type="pres">
      <dgm:prSet presAssocID="{DC7B7B72-9354-4D03-830D-86FE322549F0}" presName="rootText" presStyleLbl="node2" presStyleIdx="2" presStyleCnt="4" custScaleX="108643">
        <dgm:presLayoutVars>
          <dgm:chPref val="3"/>
        </dgm:presLayoutVars>
      </dgm:prSet>
      <dgm:spPr/>
    </dgm:pt>
    <dgm:pt modelId="{473D4FD2-E5A7-4AB6-B16D-BE71CA313C98}" type="pres">
      <dgm:prSet presAssocID="{DC7B7B72-9354-4D03-830D-86FE322549F0}" presName="rootConnector" presStyleLbl="node2" presStyleIdx="2" presStyleCnt="4"/>
      <dgm:spPr/>
    </dgm:pt>
    <dgm:pt modelId="{2BC5F95C-67F4-4701-8D49-A9D7C6A0D7C2}" type="pres">
      <dgm:prSet presAssocID="{DC7B7B72-9354-4D03-830D-86FE322549F0}" presName="hierChild4" presStyleCnt="0"/>
      <dgm:spPr/>
    </dgm:pt>
    <dgm:pt modelId="{44E07D99-7AE8-4B42-9774-D88B36C0434A}" type="pres">
      <dgm:prSet presAssocID="{DC7B7B72-9354-4D03-830D-86FE322549F0}" presName="hierChild5" presStyleCnt="0"/>
      <dgm:spPr/>
    </dgm:pt>
    <dgm:pt modelId="{13A5D552-1C96-404F-AA00-C5CE46B422A6}" type="pres">
      <dgm:prSet presAssocID="{D3FE7E96-C355-4F8C-A59F-0323DCC11108}" presName="Name37" presStyleLbl="parChTrans1D2" presStyleIdx="3" presStyleCnt="4"/>
      <dgm:spPr/>
    </dgm:pt>
    <dgm:pt modelId="{EDCD0D58-8AB0-4587-9157-1E7E129FB3A5}" type="pres">
      <dgm:prSet presAssocID="{34BBD1CC-73CA-40B5-B5BC-65633B771600}" presName="hierRoot2" presStyleCnt="0">
        <dgm:presLayoutVars>
          <dgm:hierBranch val="init"/>
        </dgm:presLayoutVars>
      </dgm:prSet>
      <dgm:spPr/>
    </dgm:pt>
    <dgm:pt modelId="{FAE77BAB-60F6-4AA3-8CD1-C68DE7AAAA34}" type="pres">
      <dgm:prSet presAssocID="{34BBD1CC-73CA-40B5-B5BC-65633B771600}" presName="rootComposite" presStyleCnt="0"/>
      <dgm:spPr/>
    </dgm:pt>
    <dgm:pt modelId="{CBB6029F-CDE3-4A94-8AEF-6E19C697853C}" type="pres">
      <dgm:prSet presAssocID="{34BBD1CC-73CA-40B5-B5BC-65633B771600}" presName="rootText" presStyleLbl="node2" presStyleIdx="3" presStyleCnt="4">
        <dgm:presLayoutVars>
          <dgm:chPref val="3"/>
        </dgm:presLayoutVars>
      </dgm:prSet>
      <dgm:spPr/>
    </dgm:pt>
    <dgm:pt modelId="{579863CB-91A8-4A2C-91B8-AAFE19CC12A2}" type="pres">
      <dgm:prSet presAssocID="{34BBD1CC-73CA-40B5-B5BC-65633B771600}" presName="rootConnector" presStyleLbl="node2" presStyleIdx="3" presStyleCnt="4"/>
      <dgm:spPr/>
    </dgm:pt>
    <dgm:pt modelId="{FEB5D966-0660-44F4-A76A-29BA7CFE00B3}" type="pres">
      <dgm:prSet presAssocID="{34BBD1CC-73CA-40B5-B5BC-65633B771600}" presName="hierChild4" presStyleCnt="0"/>
      <dgm:spPr/>
    </dgm:pt>
    <dgm:pt modelId="{D1BB7789-8140-40DD-8684-5DBE5DB1A8BE}" type="pres">
      <dgm:prSet presAssocID="{34BBD1CC-73CA-40B5-B5BC-65633B771600}" presName="hierChild5" presStyleCnt="0"/>
      <dgm:spPr/>
    </dgm:pt>
    <dgm:pt modelId="{601F40E0-4844-45FF-AAC6-05FCBEBA8F2C}" type="pres">
      <dgm:prSet presAssocID="{89A38773-4E40-4617-BD46-7356094BAFD8}" presName="hierChild3" presStyleCnt="0"/>
      <dgm:spPr/>
    </dgm:pt>
  </dgm:ptLst>
  <dgm:cxnLst>
    <dgm:cxn modelId="{69929C0D-44AD-42D1-B695-B6DFCF86E9AA}" srcId="{89A38773-4E40-4617-BD46-7356094BAFD8}" destId="{6C570290-743E-47CF-9A73-561642C57E8A}" srcOrd="1" destOrd="0" parTransId="{6A416205-0475-44A0-9A59-D599EB350775}" sibTransId="{AFBF5EB8-A2A2-42AC-B2A7-BC957F87E39F}"/>
    <dgm:cxn modelId="{89359C0E-8468-4159-9C89-A3C234F2FF65}" type="presOf" srcId="{6A416205-0475-44A0-9A59-D599EB350775}" destId="{113076D3-0758-4094-8D56-3513C9383EFC}" srcOrd="0" destOrd="0" presId="urn:microsoft.com/office/officeart/2005/8/layout/orgChart1"/>
    <dgm:cxn modelId="{0603CB17-2837-4E48-AE3A-A8E3D78DF543}" type="presOf" srcId="{89A38773-4E40-4617-BD46-7356094BAFD8}" destId="{3243F352-5FBB-413A-8ECB-5C059494906B}" srcOrd="0" destOrd="0" presId="urn:microsoft.com/office/officeart/2005/8/layout/orgChart1"/>
    <dgm:cxn modelId="{51F8F21A-3A3D-4432-A5F8-4C444BCF3CAE}" type="presOf" srcId="{FD95498E-1604-4234-BB08-1476C3370E34}" destId="{6F332FC8-9370-4F7D-9D6C-0CC3FC29CE00}" srcOrd="0" destOrd="0" presId="urn:microsoft.com/office/officeart/2005/8/layout/orgChart1"/>
    <dgm:cxn modelId="{374CD122-14FF-489C-A1A6-388E815CD0DE}" srcId="{89A38773-4E40-4617-BD46-7356094BAFD8}" destId="{34BBD1CC-73CA-40B5-B5BC-65633B771600}" srcOrd="3" destOrd="0" parTransId="{D3FE7E96-C355-4F8C-A59F-0323DCC11108}" sibTransId="{78FB49BD-BE17-4C21-AAF2-DFC7B1BB2DCF}"/>
    <dgm:cxn modelId="{89B1A33B-5258-4F22-878F-3BA753400A9D}" srcId="{89A38773-4E40-4617-BD46-7356094BAFD8}" destId="{DC7B7B72-9354-4D03-830D-86FE322549F0}" srcOrd="2" destOrd="0" parTransId="{4DA5E41D-938F-4BF1-9DF7-7DC3525F2075}" sibTransId="{FAC884ED-153E-47FF-9BBE-7682DE4D1A9A}"/>
    <dgm:cxn modelId="{C964AD41-F0F1-462C-A860-7A29E6CD50FE}" type="presOf" srcId="{34BBD1CC-73CA-40B5-B5BC-65633B771600}" destId="{579863CB-91A8-4A2C-91B8-AAFE19CC12A2}" srcOrd="1" destOrd="0" presId="urn:microsoft.com/office/officeart/2005/8/layout/orgChart1"/>
    <dgm:cxn modelId="{EDD3B86C-0A41-48B1-9986-CF6F90F85DB3}" type="presOf" srcId="{4DA5E41D-938F-4BF1-9DF7-7DC3525F2075}" destId="{0914894D-B4FA-494B-9359-7BF998B78926}" srcOrd="0" destOrd="0" presId="urn:microsoft.com/office/officeart/2005/8/layout/orgChart1"/>
    <dgm:cxn modelId="{AC1C5774-827C-4405-B051-35C152FC70E3}" type="presOf" srcId="{55C28519-9B84-4E02-90A3-E1D20F91D22A}" destId="{E2A1EFCF-1D13-40B2-9AC3-FBA700AAB08C}" srcOrd="1" destOrd="0" presId="urn:microsoft.com/office/officeart/2005/8/layout/orgChart1"/>
    <dgm:cxn modelId="{2DB95079-3A79-4A1E-BA61-0A59093D52B8}" type="presOf" srcId="{89A38773-4E40-4617-BD46-7356094BAFD8}" destId="{432BECFB-B51E-4143-A3BA-169760F33C5D}" srcOrd="1" destOrd="0" presId="urn:microsoft.com/office/officeart/2005/8/layout/orgChart1"/>
    <dgm:cxn modelId="{EED23687-5B86-4EB8-9524-3DEC0C633E23}" type="presOf" srcId="{55C28519-9B84-4E02-90A3-E1D20F91D22A}" destId="{E31A7FE4-5162-41C1-8F10-101A316E51FC}" srcOrd="0" destOrd="0" presId="urn:microsoft.com/office/officeart/2005/8/layout/orgChart1"/>
    <dgm:cxn modelId="{FFBAD089-4A55-4CB2-8389-3B4852C79673}" srcId="{89A38773-4E40-4617-BD46-7356094BAFD8}" destId="{55C28519-9B84-4E02-90A3-E1D20F91D22A}" srcOrd="0" destOrd="0" parTransId="{730F276D-E302-4B9E-86FC-CFDF6BD22DA6}" sibTransId="{BC16C57C-B3C1-4589-B02E-108AB97372F4}"/>
    <dgm:cxn modelId="{EAD2228A-9F63-4485-A34F-6EF6C394A895}" type="presOf" srcId="{6C570290-743E-47CF-9A73-561642C57E8A}" destId="{EDF79B56-5427-4BD8-9D84-C01AA3EB4FFA}" srcOrd="1" destOrd="0" presId="urn:microsoft.com/office/officeart/2005/8/layout/orgChart1"/>
    <dgm:cxn modelId="{1F61D7A4-4D14-4E00-AF3A-165D33323AA9}" srcId="{FD95498E-1604-4234-BB08-1476C3370E34}" destId="{89A38773-4E40-4617-BD46-7356094BAFD8}" srcOrd="0" destOrd="0" parTransId="{0E0BDA95-24BD-4EE2-B61F-447DD2560452}" sibTransId="{A983FBAC-B993-435E-B5FA-6DBAFADA07D8}"/>
    <dgm:cxn modelId="{7B8C5EA6-9243-4B9E-B9A6-2E0E50C8FDB0}" type="presOf" srcId="{DC7B7B72-9354-4D03-830D-86FE322549F0}" destId="{F7359443-74B7-4052-BAE6-99B1DB3D7A02}" srcOrd="0" destOrd="0" presId="urn:microsoft.com/office/officeart/2005/8/layout/orgChart1"/>
    <dgm:cxn modelId="{3563BCA6-CF48-4F10-9706-A3D237686373}" type="presOf" srcId="{6C570290-743E-47CF-9A73-561642C57E8A}" destId="{E483E05E-E8B5-4FDE-9A7E-5D5CAE3ED1AA}" srcOrd="0" destOrd="0" presId="urn:microsoft.com/office/officeart/2005/8/layout/orgChart1"/>
    <dgm:cxn modelId="{AAC031AB-2E88-4BB4-B5E1-8AC44A8CC8E0}" type="presOf" srcId="{730F276D-E302-4B9E-86FC-CFDF6BD22DA6}" destId="{FF797CFE-FE6B-42EC-938E-BD5608943E98}" srcOrd="0" destOrd="0" presId="urn:microsoft.com/office/officeart/2005/8/layout/orgChart1"/>
    <dgm:cxn modelId="{E8580FBC-BFFD-47CB-B8D8-1B9DFCA7F735}" type="presOf" srcId="{34BBD1CC-73CA-40B5-B5BC-65633B771600}" destId="{CBB6029F-CDE3-4A94-8AEF-6E19C697853C}" srcOrd="0" destOrd="0" presId="urn:microsoft.com/office/officeart/2005/8/layout/orgChart1"/>
    <dgm:cxn modelId="{C34782F0-6121-4378-B5C9-AEC5F02028D3}" type="presOf" srcId="{D3FE7E96-C355-4F8C-A59F-0323DCC11108}" destId="{13A5D552-1C96-404F-AA00-C5CE46B422A6}" srcOrd="0" destOrd="0" presId="urn:microsoft.com/office/officeart/2005/8/layout/orgChart1"/>
    <dgm:cxn modelId="{8B5F5BFE-7A43-4E04-A2E6-8E550AD09DEC}" type="presOf" srcId="{DC7B7B72-9354-4D03-830D-86FE322549F0}" destId="{473D4FD2-E5A7-4AB6-B16D-BE71CA313C98}" srcOrd="1" destOrd="0" presId="urn:microsoft.com/office/officeart/2005/8/layout/orgChart1"/>
    <dgm:cxn modelId="{C17413AB-E23C-4113-8B32-8AD4CAF7E8F2}" type="presParOf" srcId="{6F332FC8-9370-4F7D-9D6C-0CC3FC29CE00}" destId="{A12D761B-7325-4C48-B4B9-B6367CF22E6B}" srcOrd="0" destOrd="0" presId="urn:microsoft.com/office/officeart/2005/8/layout/orgChart1"/>
    <dgm:cxn modelId="{C133D45F-EA95-4097-9094-50211C518897}" type="presParOf" srcId="{A12D761B-7325-4C48-B4B9-B6367CF22E6B}" destId="{6B606A87-68A3-4E6C-94D3-D6854C190EF3}" srcOrd="0" destOrd="0" presId="urn:microsoft.com/office/officeart/2005/8/layout/orgChart1"/>
    <dgm:cxn modelId="{230B33B9-2950-4AA3-84FA-89BDED4D49D7}" type="presParOf" srcId="{6B606A87-68A3-4E6C-94D3-D6854C190EF3}" destId="{3243F352-5FBB-413A-8ECB-5C059494906B}" srcOrd="0" destOrd="0" presId="urn:microsoft.com/office/officeart/2005/8/layout/orgChart1"/>
    <dgm:cxn modelId="{42C1C82B-5E0A-4F90-ADD9-8EB2B2B5915F}" type="presParOf" srcId="{6B606A87-68A3-4E6C-94D3-D6854C190EF3}" destId="{432BECFB-B51E-4143-A3BA-169760F33C5D}" srcOrd="1" destOrd="0" presId="urn:microsoft.com/office/officeart/2005/8/layout/orgChart1"/>
    <dgm:cxn modelId="{B5906E7A-7812-4EEB-9116-2BC8F23C68A9}" type="presParOf" srcId="{A12D761B-7325-4C48-B4B9-B6367CF22E6B}" destId="{FE2A5E86-2E89-4851-B39E-043B722FB20A}" srcOrd="1" destOrd="0" presId="urn:microsoft.com/office/officeart/2005/8/layout/orgChart1"/>
    <dgm:cxn modelId="{CBE1E450-0C10-48B1-944C-128EE1C092F9}" type="presParOf" srcId="{FE2A5E86-2E89-4851-B39E-043B722FB20A}" destId="{FF797CFE-FE6B-42EC-938E-BD5608943E98}" srcOrd="0" destOrd="0" presId="urn:microsoft.com/office/officeart/2005/8/layout/orgChart1"/>
    <dgm:cxn modelId="{36D9FBF0-3196-4E47-A645-A7741441429B}" type="presParOf" srcId="{FE2A5E86-2E89-4851-B39E-043B722FB20A}" destId="{9FB33F7D-4140-4F7C-BC60-E3C04A1FA91E}" srcOrd="1" destOrd="0" presId="urn:microsoft.com/office/officeart/2005/8/layout/orgChart1"/>
    <dgm:cxn modelId="{0C4A4362-E424-4DB7-BC97-DC6F4D602465}" type="presParOf" srcId="{9FB33F7D-4140-4F7C-BC60-E3C04A1FA91E}" destId="{BE87517C-3398-442F-803E-8B556E687122}" srcOrd="0" destOrd="0" presId="urn:microsoft.com/office/officeart/2005/8/layout/orgChart1"/>
    <dgm:cxn modelId="{D4165B6E-7C8D-445C-9DF6-79CF297EB7B7}" type="presParOf" srcId="{BE87517C-3398-442F-803E-8B556E687122}" destId="{E31A7FE4-5162-41C1-8F10-101A316E51FC}" srcOrd="0" destOrd="0" presId="urn:microsoft.com/office/officeart/2005/8/layout/orgChart1"/>
    <dgm:cxn modelId="{3242F377-3D92-42CC-9D5C-1496957CF24F}" type="presParOf" srcId="{BE87517C-3398-442F-803E-8B556E687122}" destId="{E2A1EFCF-1D13-40B2-9AC3-FBA700AAB08C}" srcOrd="1" destOrd="0" presId="urn:microsoft.com/office/officeart/2005/8/layout/orgChart1"/>
    <dgm:cxn modelId="{81396785-3D4C-4556-823F-FA0B0C0BE525}" type="presParOf" srcId="{9FB33F7D-4140-4F7C-BC60-E3C04A1FA91E}" destId="{89A10D63-99AE-4333-80EF-5F1617469E8F}" srcOrd="1" destOrd="0" presId="urn:microsoft.com/office/officeart/2005/8/layout/orgChart1"/>
    <dgm:cxn modelId="{A176CE4E-4DB9-41B1-B949-9F13AE3BA161}" type="presParOf" srcId="{9FB33F7D-4140-4F7C-BC60-E3C04A1FA91E}" destId="{B5F0FCE8-BE3D-4E43-86ED-7FCE0A5ADC9F}" srcOrd="2" destOrd="0" presId="urn:microsoft.com/office/officeart/2005/8/layout/orgChart1"/>
    <dgm:cxn modelId="{6BA7C9FC-EDE4-4151-BD09-A83A4DF415EF}" type="presParOf" srcId="{FE2A5E86-2E89-4851-B39E-043B722FB20A}" destId="{113076D3-0758-4094-8D56-3513C9383EFC}" srcOrd="2" destOrd="0" presId="urn:microsoft.com/office/officeart/2005/8/layout/orgChart1"/>
    <dgm:cxn modelId="{2770F8D4-1048-4331-8EAE-72E4C976C120}" type="presParOf" srcId="{FE2A5E86-2E89-4851-B39E-043B722FB20A}" destId="{C1B446FA-AC85-4719-9268-D8D6872F24F5}" srcOrd="3" destOrd="0" presId="urn:microsoft.com/office/officeart/2005/8/layout/orgChart1"/>
    <dgm:cxn modelId="{A3A9E42C-89FF-429A-97BF-67F1168CD876}" type="presParOf" srcId="{C1B446FA-AC85-4719-9268-D8D6872F24F5}" destId="{62BA2C1A-349E-4D37-9061-7200E3BDE8CE}" srcOrd="0" destOrd="0" presId="urn:microsoft.com/office/officeart/2005/8/layout/orgChart1"/>
    <dgm:cxn modelId="{7E1371A9-6EE4-434B-9B1E-5352D6576671}" type="presParOf" srcId="{62BA2C1A-349E-4D37-9061-7200E3BDE8CE}" destId="{E483E05E-E8B5-4FDE-9A7E-5D5CAE3ED1AA}" srcOrd="0" destOrd="0" presId="urn:microsoft.com/office/officeart/2005/8/layout/orgChart1"/>
    <dgm:cxn modelId="{E02D6191-D62A-4496-9569-4D4F49170AB8}" type="presParOf" srcId="{62BA2C1A-349E-4D37-9061-7200E3BDE8CE}" destId="{EDF79B56-5427-4BD8-9D84-C01AA3EB4FFA}" srcOrd="1" destOrd="0" presId="urn:microsoft.com/office/officeart/2005/8/layout/orgChart1"/>
    <dgm:cxn modelId="{25999E9A-FF8F-4A62-AB00-8B770705A808}" type="presParOf" srcId="{C1B446FA-AC85-4719-9268-D8D6872F24F5}" destId="{BE3D0847-A93C-4D6E-A32F-080292E65BB2}" srcOrd="1" destOrd="0" presId="urn:microsoft.com/office/officeart/2005/8/layout/orgChart1"/>
    <dgm:cxn modelId="{F701DD8D-9D04-4535-89DB-19E0EDF62496}" type="presParOf" srcId="{C1B446FA-AC85-4719-9268-D8D6872F24F5}" destId="{B937526E-2C93-4577-95C6-90CE075282CA}" srcOrd="2" destOrd="0" presId="urn:microsoft.com/office/officeart/2005/8/layout/orgChart1"/>
    <dgm:cxn modelId="{869C6FDE-895B-4438-94BA-A328B7522061}" type="presParOf" srcId="{FE2A5E86-2E89-4851-B39E-043B722FB20A}" destId="{0914894D-B4FA-494B-9359-7BF998B78926}" srcOrd="4" destOrd="0" presId="urn:microsoft.com/office/officeart/2005/8/layout/orgChart1"/>
    <dgm:cxn modelId="{14264B23-C8A5-4D05-B0E2-00CC2EAB1939}" type="presParOf" srcId="{FE2A5E86-2E89-4851-B39E-043B722FB20A}" destId="{CB354D7F-F977-463B-AF4C-68FD5555A1A4}" srcOrd="5" destOrd="0" presId="urn:microsoft.com/office/officeart/2005/8/layout/orgChart1"/>
    <dgm:cxn modelId="{426CA153-CC3A-4DDC-999A-01DB17F5F2ED}" type="presParOf" srcId="{CB354D7F-F977-463B-AF4C-68FD5555A1A4}" destId="{C47F9ABB-B677-4C5A-96F4-F0030F8F0BC9}" srcOrd="0" destOrd="0" presId="urn:microsoft.com/office/officeart/2005/8/layout/orgChart1"/>
    <dgm:cxn modelId="{07C5890F-D0A3-4577-BF92-8EACCB16B2CC}" type="presParOf" srcId="{C47F9ABB-B677-4C5A-96F4-F0030F8F0BC9}" destId="{F7359443-74B7-4052-BAE6-99B1DB3D7A02}" srcOrd="0" destOrd="0" presId="urn:microsoft.com/office/officeart/2005/8/layout/orgChart1"/>
    <dgm:cxn modelId="{F2C60F7A-104B-4094-9F37-CA43B8A81F23}" type="presParOf" srcId="{C47F9ABB-B677-4C5A-96F4-F0030F8F0BC9}" destId="{473D4FD2-E5A7-4AB6-B16D-BE71CA313C98}" srcOrd="1" destOrd="0" presId="urn:microsoft.com/office/officeart/2005/8/layout/orgChart1"/>
    <dgm:cxn modelId="{CFD2F753-81DE-47F7-BBD1-D41A9D038B82}" type="presParOf" srcId="{CB354D7F-F977-463B-AF4C-68FD5555A1A4}" destId="{2BC5F95C-67F4-4701-8D49-A9D7C6A0D7C2}" srcOrd="1" destOrd="0" presId="urn:microsoft.com/office/officeart/2005/8/layout/orgChart1"/>
    <dgm:cxn modelId="{1831AA59-56D2-450C-AD1C-4D4C3EAA8F14}" type="presParOf" srcId="{CB354D7F-F977-463B-AF4C-68FD5555A1A4}" destId="{44E07D99-7AE8-4B42-9774-D88B36C0434A}" srcOrd="2" destOrd="0" presId="urn:microsoft.com/office/officeart/2005/8/layout/orgChart1"/>
    <dgm:cxn modelId="{B288F4F5-3FEE-449F-894F-65D32E9A4BA9}" type="presParOf" srcId="{FE2A5E86-2E89-4851-B39E-043B722FB20A}" destId="{13A5D552-1C96-404F-AA00-C5CE46B422A6}" srcOrd="6" destOrd="0" presId="urn:microsoft.com/office/officeart/2005/8/layout/orgChart1"/>
    <dgm:cxn modelId="{F2EDD00E-BED7-4E8E-8695-CD8F533C026F}" type="presParOf" srcId="{FE2A5E86-2E89-4851-B39E-043B722FB20A}" destId="{EDCD0D58-8AB0-4587-9157-1E7E129FB3A5}" srcOrd="7" destOrd="0" presId="urn:microsoft.com/office/officeart/2005/8/layout/orgChart1"/>
    <dgm:cxn modelId="{489E6CF7-4808-4347-8679-E6C3EC0D4315}" type="presParOf" srcId="{EDCD0D58-8AB0-4587-9157-1E7E129FB3A5}" destId="{FAE77BAB-60F6-4AA3-8CD1-C68DE7AAAA34}" srcOrd="0" destOrd="0" presId="urn:microsoft.com/office/officeart/2005/8/layout/orgChart1"/>
    <dgm:cxn modelId="{0D3E86BE-3539-441C-A9C3-723A91D403E3}" type="presParOf" srcId="{FAE77BAB-60F6-4AA3-8CD1-C68DE7AAAA34}" destId="{CBB6029F-CDE3-4A94-8AEF-6E19C697853C}" srcOrd="0" destOrd="0" presId="urn:microsoft.com/office/officeart/2005/8/layout/orgChart1"/>
    <dgm:cxn modelId="{84B98E88-8098-40E8-8E17-A7D2A7C647FF}" type="presParOf" srcId="{FAE77BAB-60F6-4AA3-8CD1-C68DE7AAAA34}" destId="{579863CB-91A8-4A2C-91B8-AAFE19CC12A2}" srcOrd="1" destOrd="0" presId="urn:microsoft.com/office/officeart/2005/8/layout/orgChart1"/>
    <dgm:cxn modelId="{A61F87D3-42C8-4D1C-A5B5-15E41D53E553}" type="presParOf" srcId="{EDCD0D58-8AB0-4587-9157-1E7E129FB3A5}" destId="{FEB5D966-0660-44F4-A76A-29BA7CFE00B3}" srcOrd="1" destOrd="0" presId="urn:microsoft.com/office/officeart/2005/8/layout/orgChart1"/>
    <dgm:cxn modelId="{9AB24A2F-7467-4003-9F6E-66744A3B60C4}" type="presParOf" srcId="{EDCD0D58-8AB0-4587-9157-1E7E129FB3A5}" destId="{D1BB7789-8140-40DD-8684-5DBE5DB1A8BE}" srcOrd="2" destOrd="0" presId="urn:microsoft.com/office/officeart/2005/8/layout/orgChart1"/>
    <dgm:cxn modelId="{F84844E2-6349-4DC5-915C-F65035EBFA3D}" type="presParOf" srcId="{A12D761B-7325-4C48-B4B9-B6367CF22E6B}" destId="{601F40E0-4844-45FF-AAC6-05FCBEBA8F2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300987-A87E-4F5F-84D4-B5D31F1B0AAC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9C140A-35A7-4065-83AE-B0D1B30008DF}">
      <dgm:prSet/>
      <dgm:spPr/>
      <dgm:t>
        <a:bodyPr/>
        <a:lstStyle/>
        <a:p>
          <a:r>
            <a:rPr lang="en-US"/>
            <a:t>Transfer learning make use of the knowledge gained while solving one problem and applying it to a different but related problem. </a:t>
          </a:r>
        </a:p>
      </dgm:t>
    </dgm:pt>
    <dgm:pt modelId="{F6E83C43-FAA1-464E-B51B-7A7CF9271FBD}" type="parTrans" cxnId="{3998DD1B-CB88-4114-8272-00A90CB1C979}">
      <dgm:prSet/>
      <dgm:spPr/>
      <dgm:t>
        <a:bodyPr/>
        <a:lstStyle/>
        <a:p>
          <a:endParaRPr lang="en-US"/>
        </a:p>
      </dgm:t>
    </dgm:pt>
    <dgm:pt modelId="{D741296A-A3FC-4384-9D9F-738655DFF259}" type="sibTrans" cxnId="{3998DD1B-CB88-4114-8272-00A90CB1C979}">
      <dgm:prSet/>
      <dgm:spPr/>
      <dgm:t>
        <a:bodyPr/>
        <a:lstStyle/>
        <a:p>
          <a:endParaRPr lang="en-US"/>
        </a:p>
      </dgm:t>
    </dgm:pt>
    <dgm:pt modelId="{5844F1B3-AD9E-4E83-B627-5290B9BFA7CE}">
      <dgm:prSet/>
      <dgm:spPr/>
      <dgm:t>
        <a:bodyPr/>
        <a:lstStyle/>
        <a:p>
          <a:r>
            <a:rPr lang="en-US"/>
            <a:t>Examples include:</a:t>
          </a:r>
        </a:p>
      </dgm:t>
    </dgm:pt>
    <dgm:pt modelId="{6E28B8AF-12F3-44DE-AF50-BC968249DB21}" type="parTrans" cxnId="{7A0AA735-DA64-4D03-A162-AB26A7C41134}">
      <dgm:prSet/>
      <dgm:spPr/>
      <dgm:t>
        <a:bodyPr/>
        <a:lstStyle/>
        <a:p>
          <a:endParaRPr lang="en-US"/>
        </a:p>
      </dgm:t>
    </dgm:pt>
    <dgm:pt modelId="{FA3FA73C-F511-473A-BF1B-2BD68930999C}" type="sibTrans" cxnId="{7A0AA735-DA64-4D03-A162-AB26A7C41134}">
      <dgm:prSet/>
      <dgm:spPr/>
      <dgm:t>
        <a:bodyPr/>
        <a:lstStyle/>
        <a:p>
          <a:endParaRPr lang="en-US"/>
        </a:p>
      </dgm:t>
    </dgm:pt>
    <dgm:pt modelId="{23668FE6-045A-4124-AD87-1F0A12AF2241}">
      <dgm:prSet/>
      <dgm:spPr/>
      <dgm:t>
        <a:bodyPr/>
        <a:lstStyle/>
        <a:p>
          <a:r>
            <a:rPr lang="en-US" dirty="0"/>
            <a:t>Know how to ride a motorbike      Learn how to ride a car</a:t>
          </a:r>
        </a:p>
      </dgm:t>
    </dgm:pt>
    <dgm:pt modelId="{B9FF6744-B02A-4246-85E1-03698D40562B}" type="parTrans" cxnId="{18227F2B-A4C4-45F7-A51F-C018188A5B8A}">
      <dgm:prSet/>
      <dgm:spPr/>
      <dgm:t>
        <a:bodyPr/>
        <a:lstStyle/>
        <a:p>
          <a:endParaRPr lang="en-US"/>
        </a:p>
      </dgm:t>
    </dgm:pt>
    <dgm:pt modelId="{3D6CA214-7748-4C3A-8196-08E15D9FE40A}" type="sibTrans" cxnId="{18227F2B-A4C4-45F7-A51F-C018188A5B8A}">
      <dgm:prSet/>
      <dgm:spPr/>
      <dgm:t>
        <a:bodyPr/>
        <a:lstStyle/>
        <a:p>
          <a:endParaRPr lang="en-US"/>
        </a:p>
      </dgm:t>
    </dgm:pt>
    <dgm:pt modelId="{886176BF-1F07-4FEB-9B3F-F26F4CBB3097}">
      <dgm:prSet/>
      <dgm:spPr/>
      <dgm:t>
        <a:bodyPr/>
        <a:lstStyle/>
        <a:p>
          <a:r>
            <a:rPr lang="en-US" dirty="0"/>
            <a:t>Know how to play classic piano         Learn how to play jazz piano</a:t>
          </a:r>
        </a:p>
      </dgm:t>
    </dgm:pt>
    <dgm:pt modelId="{E9822E20-F28B-4AFA-8011-D98CC3D247E1}" type="parTrans" cxnId="{51B34FBB-4996-4956-8E22-3842ABE9E798}">
      <dgm:prSet/>
      <dgm:spPr/>
      <dgm:t>
        <a:bodyPr/>
        <a:lstStyle/>
        <a:p>
          <a:endParaRPr lang="en-US"/>
        </a:p>
      </dgm:t>
    </dgm:pt>
    <dgm:pt modelId="{69BE3BB4-FDE2-45F8-A481-06593D8DBEB6}" type="sibTrans" cxnId="{51B34FBB-4996-4956-8E22-3842ABE9E798}">
      <dgm:prSet/>
      <dgm:spPr/>
      <dgm:t>
        <a:bodyPr/>
        <a:lstStyle/>
        <a:p>
          <a:endParaRPr lang="en-US"/>
        </a:p>
      </dgm:t>
    </dgm:pt>
    <dgm:pt modelId="{B81C71D8-2764-45FD-BC21-3B3888A0548B}">
      <dgm:prSet/>
      <dgm:spPr/>
      <dgm:t>
        <a:bodyPr/>
        <a:lstStyle/>
        <a:p>
          <a:r>
            <a:rPr lang="en-US" dirty="0"/>
            <a:t>Know math and statistics </a:t>
          </a:r>
        </a:p>
        <a:p>
          <a:r>
            <a:rPr lang="en-US" dirty="0"/>
            <a:t> Learn machine learning</a:t>
          </a:r>
        </a:p>
      </dgm:t>
    </dgm:pt>
    <dgm:pt modelId="{CBA9467E-2139-4AF6-AB3E-55781920280F}" type="parTrans" cxnId="{73906F9D-7B19-42A6-B158-08A2F3491E79}">
      <dgm:prSet/>
      <dgm:spPr/>
      <dgm:t>
        <a:bodyPr/>
        <a:lstStyle/>
        <a:p>
          <a:endParaRPr lang="en-US"/>
        </a:p>
      </dgm:t>
    </dgm:pt>
    <dgm:pt modelId="{B5873628-8E96-45D0-9732-DF3C08A261C3}" type="sibTrans" cxnId="{73906F9D-7B19-42A6-B158-08A2F3491E79}">
      <dgm:prSet/>
      <dgm:spPr/>
      <dgm:t>
        <a:bodyPr/>
        <a:lstStyle/>
        <a:p>
          <a:endParaRPr lang="en-US"/>
        </a:p>
      </dgm:t>
    </dgm:pt>
    <dgm:pt modelId="{900A15F4-A1EE-4B4C-831A-3316C77CE74D}" type="pres">
      <dgm:prSet presAssocID="{E1300987-A87E-4F5F-84D4-B5D31F1B0AAC}" presName="Name0" presStyleCnt="0">
        <dgm:presLayoutVars>
          <dgm:dir/>
          <dgm:animLvl val="lvl"/>
          <dgm:resizeHandles val="exact"/>
        </dgm:presLayoutVars>
      </dgm:prSet>
      <dgm:spPr/>
    </dgm:pt>
    <dgm:pt modelId="{74C356BD-F7E1-4211-9062-A7BA61D8434C}" type="pres">
      <dgm:prSet presAssocID="{5844F1B3-AD9E-4E83-B627-5290B9BFA7CE}" presName="boxAndChildren" presStyleCnt="0"/>
      <dgm:spPr/>
    </dgm:pt>
    <dgm:pt modelId="{200C4E7A-C196-4F3F-8A6D-AA7BEA5FB717}" type="pres">
      <dgm:prSet presAssocID="{5844F1B3-AD9E-4E83-B627-5290B9BFA7CE}" presName="parentTextBox" presStyleLbl="node1" presStyleIdx="0" presStyleCnt="2"/>
      <dgm:spPr/>
    </dgm:pt>
    <dgm:pt modelId="{DC039D81-52D2-4239-9227-A8624AF25972}" type="pres">
      <dgm:prSet presAssocID="{5844F1B3-AD9E-4E83-B627-5290B9BFA7CE}" presName="entireBox" presStyleLbl="node1" presStyleIdx="0" presStyleCnt="2"/>
      <dgm:spPr/>
    </dgm:pt>
    <dgm:pt modelId="{E6EA6544-2CDD-449E-B0ED-1510FA71858B}" type="pres">
      <dgm:prSet presAssocID="{5844F1B3-AD9E-4E83-B627-5290B9BFA7CE}" presName="descendantBox" presStyleCnt="0"/>
      <dgm:spPr/>
    </dgm:pt>
    <dgm:pt modelId="{54B33982-945B-439B-A0CB-363B90078826}" type="pres">
      <dgm:prSet presAssocID="{23668FE6-045A-4124-AD87-1F0A12AF2241}" presName="childTextBox" presStyleLbl="fgAccFollowNode1" presStyleIdx="0" presStyleCnt="3">
        <dgm:presLayoutVars>
          <dgm:bulletEnabled val="1"/>
        </dgm:presLayoutVars>
      </dgm:prSet>
      <dgm:spPr/>
    </dgm:pt>
    <dgm:pt modelId="{E8A65D31-E5EF-4331-8420-00F42AEB8F82}" type="pres">
      <dgm:prSet presAssocID="{886176BF-1F07-4FEB-9B3F-F26F4CBB3097}" presName="childTextBox" presStyleLbl="fgAccFollowNode1" presStyleIdx="1" presStyleCnt="3" custScaleX="115918">
        <dgm:presLayoutVars>
          <dgm:bulletEnabled val="1"/>
        </dgm:presLayoutVars>
      </dgm:prSet>
      <dgm:spPr/>
    </dgm:pt>
    <dgm:pt modelId="{696DE154-8E25-4C85-8C8C-1AD9F0D86389}" type="pres">
      <dgm:prSet presAssocID="{B81C71D8-2764-45FD-BC21-3B3888A0548B}" presName="childTextBox" presStyleLbl="fgAccFollowNode1" presStyleIdx="2" presStyleCnt="3">
        <dgm:presLayoutVars>
          <dgm:bulletEnabled val="1"/>
        </dgm:presLayoutVars>
      </dgm:prSet>
      <dgm:spPr/>
    </dgm:pt>
    <dgm:pt modelId="{9592EF72-A023-44FF-8479-49B06A0352CE}" type="pres">
      <dgm:prSet presAssocID="{D741296A-A3FC-4384-9D9F-738655DFF259}" presName="sp" presStyleCnt="0"/>
      <dgm:spPr/>
    </dgm:pt>
    <dgm:pt modelId="{1B01E9F9-0FFE-49E8-9C7F-BF33E00B4E0C}" type="pres">
      <dgm:prSet presAssocID="{219C140A-35A7-4065-83AE-B0D1B30008DF}" presName="arrowAndChildren" presStyleCnt="0"/>
      <dgm:spPr/>
    </dgm:pt>
    <dgm:pt modelId="{54F34E39-9254-49ED-83E5-B2629911E196}" type="pres">
      <dgm:prSet presAssocID="{219C140A-35A7-4065-83AE-B0D1B30008DF}" presName="parentTextArrow" presStyleLbl="node1" presStyleIdx="1" presStyleCnt="2" custLinFactNeighborY="981"/>
      <dgm:spPr/>
    </dgm:pt>
  </dgm:ptLst>
  <dgm:cxnLst>
    <dgm:cxn modelId="{F5E18C19-76CA-48A0-A827-5C3E9A666B2B}" type="presOf" srcId="{5844F1B3-AD9E-4E83-B627-5290B9BFA7CE}" destId="{DC039D81-52D2-4239-9227-A8624AF25972}" srcOrd="1" destOrd="0" presId="urn:microsoft.com/office/officeart/2005/8/layout/process4"/>
    <dgm:cxn modelId="{3998DD1B-CB88-4114-8272-00A90CB1C979}" srcId="{E1300987-A87E-4F5F-84D4-B5D31F1B0AAC}" destId="{219C140A-35A7-4065-83AE-B0D1B30008DF}" srcOrd="0" destOrd="0" parTransId="{F6E83C43-FAA1-464E-B51B-7A7CF9271FBD}" sibTransId="{D741296A-A3FC-4384-9D9F-738655DFF259}"/>
    <dgm:cxn modelId="{18227F2B-A4C4-45F7-A51F-C018188A5B8A}" srcId="{5844F1B3-AD9E-4E83-B627-5290B9BFA7CE}" destId="{23668FE6-045A-4124-AD87-1F0A12AF2241}" srcOrd="0" destOrd="0" parTransId="{B9FF6744-B02A-4246-85E1-03698D40562B}" sibTransId="{3D6CA214-7748-4C3A-8196-08E15D9FE40A}"/>
    <dgm:cxn modelId="{7A0AA735-DA64-4D03-A162-AB26A7C41134}" srcId="{E1300987-A87E-4F5F-84D4-B5D31F1B0AAC}" destId="{5844F1B3-AD9E-4E83-B627-5290B9BFA7CE}" srcOrd="1" destOrd="0" parTransId="{6E28B8AF-12F3-44DE-AF50-BC968249DB21}" sibTransId="{FA3FA73C-F511-473A-BF1B-2BD68930999C}"/>
    <dgm:cxn modelId="{EB6C4D5B-F8D8-45D3-84CD-E80912F830AE}" type="presOf" srcId="{E1300987-A87E-4F5F-84D4-B5D31F1B0AAC}" destId="{900A15F4-A1EE-4B4C-831A-3316C77CE74D}" srcOrd="0" destOrd="0" presId="urn:microsoft.com/office/officeart/2005/8/layout/process4"/>
    <dgm:cxn modelId="{BE389C5E-9E2C-4BD2-B3A8-37780C748700}" type="presOf" srcId="{5844F1B3-AD9E-4E83-B627-5290B9BFA7CE}" destId="{200C4E7A-C196-4F3F-8A6D-AA7BEA5FB717}" srcOrd="0" destOrd="0" presId="urn:microsoft.com/office/officeart/2005/8/layout/process4"/>
    <dgm:cxn modelId="{6E47D468-ABDF-420F-97A7-2B97A9841B9F}" type="presOf" srcId="{886176BF-1F07-4FEB-9B3F-F26F4CBB3097}" destId="{E8A65D31-E5EF-4331-8420-00F42AEB8F82}" srcOrd="0" destOrd="0" presId="urn:microsoft.com/office/officeart/2005/8/layout/process4"/>
    <dgm:cxn modelId="{1692EC5A-E4CF-4775-871E-5695436B5645}" type="presOf" srcId="{23668FE6-045A-4124-AD87-1F0A12AF2241}" destId="{54B33982-945B-439B-A0CB-363B90078826}" srcOrd="0" destOrd="0" presId="urn:microsoft.com/office/officeart/2005/8/layout/process4"/>
    <dgm:cxn modelId="{73906F9D-7B19-42A6-B158-08A2F3491E79}" srcId="{5844F1B3-AD9E-4E83-B627-5290B9BFA7CE}" destId="{B81C71D8-2764-45FD-BC21-3B3888A0548B}" srcOrd="2" destOrd="0" parTransId="{CBA9467E-2139-4AF6-AB3E-55781920280F}" sibTransId="{B5873628-8E96-45D0-9732-DF3C08A261C3}"/>
    <dgm:cxn modelId="{51B34FBB-4996-4956-8E22-3842ABE9E798}" srcId="{5844F1B3-AD9E-4E83-B627-5290B9BFA7CE}" destId="{886176BF-1F07-4FEB-9B3F-F26F4CBB3097}" srcOrd="1" destOrd="0" parTransId="{E9822E20-F28B-4AFA-8011-D98CC3D247E1}" sibTransId="{69BE3BB4-FDE2-45F8-A481-06593D8DBEB6}"/>
    <dgm:cxn modelId="{7CAC3DC9-D40E-46D3-8B34-E18C6658EA22}" type="presOf" srcId="{219C140A-35A7-4065-83AE-B0D1B30008DF}" destId="{54F34E39-9254-49ED-83E5-B2629911E196}" srcOrd="0" destOrd="0" presId="urn:microsoft.com/office/officeart/2005/8/layout/process4"/>
    <dgm:cxn modelId="{4B4D96F6-CC2D-4E8E-8E38-69B86F684D5D}" type="presOf" srcId="{B81C71D8-2764-45FD-BC21-3B3888A0548B}" destId="{696DE154-8E25-4C85-8C8C-1AD9F0D86389}" srcOrd="0" destOrd="0" presId="urn:microsoft.com/office/officeart/2005/8/layout/process4"/>
    <dgm:cxn modelId="{6040AC89-2010-4EE3-B7D5-BB10912D0F33}" type="presParOf" srcId="{900A15F4-A1EE-4B4C-831A-3316C77CE74D}" destId="{74C356BD-F7E1-4211-9062-A7BA61D8434C}" srcOrd="0" destOrd="0" presId="urn:microsoft.com/office/officeart/2005/8/layout/process4"/>
    <dgm:cxn modelId="{1898B96E-5BCF-405F-BF43-9972A6708F0F}" type="presParOf" srcId="{74C356BD-F7E1-4211-9062-A7BA61D8434C}" destId="{200C4E7A-C196-4F3F-8A6D-AA7BEA5FB717}" srcOrd="0" destOrd="0" presId="urn:microsoft.com/office/officeart/2005/8/layout/process4"/>
    <dgm:cxn modelId="{C2B00D6F-508F-4D59-AA6D-366235499B66}" type="presParOf" srcId="{74C356BD-F7E1-4211-9062-A7BA61D8434C}" destId="{DC039D81-52D2-4239-9227-A8624AF25972}" srcOrd="1" destOrd="0" presId="urn:microsoft.com/office/officeart/2005/8/layout/process4"/>
    <dgm:cxn modelId="{8172ECDF-1B66-4525-9C4E-30BABA182ACE}" type="presParOf" srcId="{74C356BD-F7E1-4211-9062-A7BA61D8434C}" destId="{E6EA6544-2CDD-449E-B0ED-1510FA71858B}" srcOrd="2" destOrd="0" presId="urn:microsoft.com/office/officeart/2005/8/layout/process4"/>
    <dgm:cxn modelId="{75D433F4-3509-4B65-8A15-67FD58F32A7E}" type="presParOf" srcId="{E6EA6544-2CDD-449E-B0ED-1510FA71858B}" destId="{54B33982-945B-439B-A0CB-363B90078826}" srcOrd="0" destOrd="0" presId="urn:microsoft.com/office/officeart/2005/8/layout/process4"/>
    <dgm:cxn modelId="{9037FF49-306D-4C60-AC60-2A1483A57D2D}" type="presParOf" srcId="{E6EA6544-2CDD-449E-B0ED-1510FA71858B}" destId="{E8A65D31-E5EF-4331-8420-00F42AEB8F82}" srcOrd="1" destOrd="0" presId="urn:microsoft.com/office/officeart/2005/8/layout/process4"/>
    <dgm:cxn modelId="{557A4698-5D58-4B7D-804E-54FFA137FD4A}" type="presParOf" srcId="{E6EA6544-2CDD-449E-B0ED-1510FA71858B}" destId="{696DE154-8E25-4C85-8C8C-1AD9F0D86389}" srcOrd="2" destOrd="0" presId="urn:microsoft.com/office/officeart/2005/8/layout/process4"/>
    <dgm:cxn modelId="{6C989802-95BC-42DB-9ADD-EF16D9C0A55F}" type="presParOf" srcId="{900A15F4-A1EE-4B4C-831A-3316C77CE74D}" destId="{9592EF72-A023-44FF-8479-49B06A0352CE}" srcOrd="1" destOrd="0" presId="urn:microsoft.com/office/officeart/2005/8/layout/process4"/>
    <dgm:cxn modelId="{5C8BBFC4-B267-4821-AEFD-7FB245972704}" type="presParOf" srcId="{900A15F4-A1EE-4B4C-831A-3316C77CE74D}" destId="{1B01E9F9-0FFE-49E8-9C7F-BF33E00B4E0C}" srcOrd="2" destOrd="0" presId="urn:microsoft.com/office/officeart/2005/8/layout/process4"/>
    <dgm:cxn modelId="{014A72FC-F8FF-438B-9A61-CF677477FBA6}" type="presParOf" srcId="{1B01E9F9-0FFE-49E8-9C7F-BF33E00B4E0C}" destId="{54F34E39-9254-49ED-83E5-B2629911E19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315FD2-966A-4933-A1D7-2CC72E126D11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12128B0-7C51-4C29-9598-6C337840CC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/>
            <a:t>Creating more interactive output</a:t>
          </a:r>
          <a:r>
            <a:rPr lang="en-US" sz="1600"/>
            <a:t>: Labelling every part in an image may give clear identification of the output image. </a:t>
          </a:r>
        </a:p>
      </dgm:t>
    </dgm:pt>
    <dgm:pt modelId="{9943B8EB-4E46-4F94-854F-78CEA1F12421}" type="parTrans" cxnId="{E4A799FE-8A39-4C2A-B1E3-EE6E3105578C}">
      <dgm:prSet/>
      <dgm:spPr/>
      <dgm:t>
        <a:bodyPr/>
        <a:lstStyle/>
        <a:p>
          <a:endParaRPr lang="en-US"/>
        </a:p>
      </dgm:t>
    </dgm:pt>
    <dgm:pt modelId="{99BC05B9-B3A1-4F06-B784-3790FECD153D}" type="sibTrans" cxnId="{E4A799FE-8A39-4C2A-B1E3-EE6E3105578C}">
      <dgm:prSet/>
      <dgm:spPr/>
      <dgm:t>
        <a:bodyPr/>
        <a:lstStyle/>
        <a:p>
          <a:endParaRPr lang="en-US"/>
        </a:p>
      </dgm:t>
    </dgm:pt>
    <dgm:pt modelId="{0EA1A1CA-68FC-42A0-9C3B-37C72DF095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/>
            <a:t>Segmentation of more parts</a:t>
          </a:r>
          <a:r>
            <a:rPr lang="en-US" sz="1600"/>
            <a:t>: Since the model is trained on some specific body parts, the project would be better if it can segment a greater number of parts.</a:t>
          </a:r>
        </a:p>
      </dgm:t>
    </dgm:pt>
    <dgm:pt modelId="{00F887A5-DFEA-48B1-B8E9-433F320CE1AA}" type="parTrans" cxnId="{0F5B4A96-E0AE-4B60-AACE-96EDCCBF320F}">
      <dgm:prSet/>
      <dgm:spPr/>
      <dgm:t>
        <a:bodyPr/>
        <a:lstStyle/>
        <a:p>
          <a:endParaRPr lang="en-US"/>
        </a:p>
      </dgm:t>
    </dgm:pt>
    <dgm:pt modelId="{1AA6C382-AF39-40D4-8EE7-C2EF127B64E8}" type="sibTrans" cxnId="{0F5B4A96-E0AE-4B60-AACE-96EDCCBF320F}">
      <dgm:prSet/>
      <dgm:spPr/>
      <dgm:t>
        <a:bodyPr/>
        <a:lstStyle/>
        <a:p>
          <a:endParaRPr lang="en-US"/>
        </a:p>
      </dgm:t>
    </dgm:pt>
    <dgm:pt modelId="{189D2711-0ED3-4E24-9C7F-062FBA89F7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Improving algorithm: </a:t>
          </a:r>
          <a:r>
            <a:rPr lang="en-US" sz="1600" dirty="0"/>
            <a:t>We have to improve our algorithm to achieve far better results on a far better dataset.</a:t>
          </a:r>
        </a:p>
      </dgm:t>
    </dgm:pt>
    <dgm:pt modelId="{3941D264-6123-4BE9-9E86-DB2CD50BB882}" type="parTrans" cxnId="{0F2F8C74-9243-4778-B512-8D93F3A860E0}">
      <dgm:prSet/>
      <dgm:spPr/>
      <dgm:t>
        <a:bodyPr/>
        <a:lstStyle/>
        <a:p>
          <a:endParaRPr lang="en-US"/>
        </a:p>
      </dgm:t>
    </dgm:pt>
    <dgm:pt modelId="{3EADB680-B207-4CA2-B1F3-6664A2E591E1}" type="sibTrans" cxnId="{0F2F8C74-9243-4778-B512-8D93F3A860E0}">
      <dgm:prSet/>
      <dgm:spPr/>
      <dgm:t>
        <a:bodyPr/>
        <a:lstStyle/>
        <a:p>
          <a:endParaRPr lang="en-US"/>
        </a:p>
      </dgm:t>
    </dgm:pt>
    <dgm:pt modelId="{AD2572C9-BD13-4E02-B9BC-D580420EA61F}" type="pres">
      <dgm:prSet presAssocID="{96315FD2-966A-4933-A1D7-2CC72E126D11}" presName="root" presStyleCnt="0">
        <dgm:presLayoutVars>
          <dgm:dir/>
          <dgm:resizeHandles val="exact"/>
        </dgm:presLayoutVars>
      </dgm:prSet>
      <dgm:spPr/>
    </dgm:pt>
    <dgm:pt modelId="{EEE2A148-933D-4DEA-9904-FDCBCD9F4629}" type="pres">
      <dgm:prSet presAssocID="{512128B0-7C51-4C29-9598-6C337840CCA6}" presName="compNode" presStyleCnt="0"/>
      <dgm:spPr/>
    </dgm:pt>
    <dgm:pt modelId="{D54B8733-B1EC-49B0-86B6-44E7912ACA94}" type="pres">
      <dgm:prSet presAssocID="{512128B0-7C51-4C29-9598-6C337840CCA6}" presName="bgRect" presStyleLbl="bgShp" presStyleIdx="0" presStyleCnt="3"/>
      <dgm:spPr/>
    </dgm:pt>
    <dgm:pt modelId="{B51700B8-86D0-4DB2-8FC5-CD55F8B6DC49}" type="pres">
      <dgm:prSet presAssocID="{512128B0-7C51-4C29-9598-6C337840CC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AB8E766-A952-4997-8E24-BB29DEA3513B}" type="pres">
      <dgm:prSet presAssocID="{512128B0-7C51-4C29-9598-6C337840CCA6}" presName="spaceRect" presStyleCnt="0"/>
      <dgm:spPr/>
    </dgm:pt>
    <dgm:pt modelId="{EE5324C2-E6DB-413D-BA83-372FF737E357}" type="pres">
      <dgm:prSet presAssocID="{512128B0-7C51-4C29-9598-6C337840CCA6}" presName="parTx" presStyleLbl="revTx" presStyleIdx="0" presStyleCnt="3">
        <dgm:presLayoutVars>
          <dgm:chMax val="0"/>
          <dgm:chPref val="0"/>
        </dgm:presLayoutVars>
      </dgm:prSet>
      <dgm:spPr/>
    </dgm:pt>
    <dgm:pt modelId="{DC3EF307-E4CC-416E-953D-87D4235A5617}" type="pres">
      <dgm:prSet presAssocID="{99BC05B9-B3A1-4F06-B784-3790FECD153D}" presName="sibTrans" presStyleCnt="0"/>
      <dgm:spPr/>
    </dgm:pt>
    <dgm:pt modelId="{51B33FFB-E5F0-4678-AC47-94C924BD1C31}" type="pres">
      <dgm:prSet presAssocID="{0EA1A1CA-68FC-42A0-9C3B-37C72DF095A8}" presName="compNode" presStyleCnt="0"/>
      <dgm:spPr/>
    </dgm:pt>
    <dgm:pt modelId="{37A51F42-A248-4F8A-8E13-95A177C804BC}" type="pres">
      <dgm:prSet presAssocID="{0EA1A1CA-68FC-42A0-9C3B-37C72DF095A8}" presName="bgRect" presStyleLbl="bgShp" presStyleIdx="1" presStyleCnt="3"/>
      <dgm:spPr/>
    </dgm:pt>
    <dgm:pt modelId="{96EE2A9D-B0EC-4668-88F7-C2579BD035ED}" type="pres">
      <dgm:prSet presAssocID="{0EA1A1CA-68FC-42A0-9C3B-37C72DF095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1FC5A8F3-4EB5-429B-A732-C7D1193C63A2}" type="pres">
      <dgm:prSet presAssocID="{0EA1A1CA-68FC-42A0-9C3B-37C72DF095A8}" presName="spaceRect" presStyleCnt="0"/>
      <dgm:spPr/>
    </dgm:pt>
    <dgm:pt modelId="{E3BD1297-B507-423C-B8EB-FB116A1A7929}" type="pres">
      <dgm:prSet presAssocID="{0EA1A1CA-68FC-42A0-9C3B-37C72DF095A8}" presName="parTx" presStyleLbl="revTx" presStyleIdx="1" presStyleCnt="3">
        <dgm:presLayoutVars>
          <dgm:chMax val="0"/>
          <dgm:chPref val="0"/>
        </dgm:presLayoutVars>
      </dgm:prSet>
      <dgm:spPr/>
    </dgm:pt>
    <dgm:pt modelId="{963DEA51-9B8D-4664-B3B0-725C78B285ED}" type="pres">
      <dgm:prSet presAssocID="{1AA6C382-AF39-40D4-8EE7-C2EF127B64E8}" presName="sibTrans" presStyleCnt="0"/>
      <dgm:spPr/>
    </dgm:pt>
    <dgm:pt modelId="{4F57CF99-2A4F-4327-9C99-FA3D6C2F27B6}" type="pres">
      <dgm:prSet presAssocID="{189D2711-0ED3-4E24-9C7F-062FBA89F7F8}" presName="compNode" presStyleCnt="0"/>
      <dgm:spPr/>
    </dgm:pt>
    <dgm:pt modelId="{F658425C-57F7-423E-AAC4-C050DD6E2148}" type="pres">
      <dgm:prSet presAssocID="{189D2711-0ED3-4E24-9C7F-062FBA89F7F8}" presName="bgRect" presStyleLbl="bgShp" presStyleIdx="2" presStyleCnt="3"/>
      <dgm:spPr>
        <a:solidFill>
          <a:schemeClr val="accent6">
            <a:lumMod val="75000"/>
          </a:schemeClr>
        </a:solidFill>
      </dgm:spPr>
    </dgm:pt>
    <dgm:pt modelId="{DA4B2AC4-FC88-45B6-98AC-972FA5F93D05}" type="pres">
      <dgm:prSet presAssocID="{189D2711-0ED3-4E24-9C7F-062FBA89F7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2C50595-A69B-4AE7-A87E-B4C1A29EB306}" type="pres">
      <dgm:prSet presAssocID="{189D2711-0ED3-4E24-9C7F-062FBA89F7F8}" presName="spaceRect" presStyleCnt="0"/>
      <dgm:spPr/>
    </dgm:pt>
    <dgm:pt modelId="{9A7CBF84-DFED-4C46-A69A-0EC46134BE2F}" type="pres">
      <dgm:prSet presAssocID="{189D2711-0ED3-4E24-9C7F-062FBA89F7F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A7400F-E7AF-4660-AC1D-69F4D1E2EFDA}" type="presOf" srcId="{189D2711-0ED3-4E24-9C7F-062FBA89F7F8}" destId="{9A7CBF84-DFED-4C46-A69A-0EC46134BE2F}" srcOrd="0" destOrd="0" presId="urn:microsoft.com/office/officeart/2018/2/layout/IconVerticalSolidList"/>
    <dgm:cxn modelId="{0F2F8C74-9243-4778-B512-8D93F3A860E0}" srcId="{96315FD2-966A-4933-A1D7-2CC72E126D11}" destId="{189D2711-0ED3-4E24-9C7F-062FBA89F7F8}" srcOrd="2" destOrd="0" parTransId="{3941D264-6123-4BE9-9E86-DB2CD50BB882}" sibTransId="{3EADB680-B207-4CA2-B1F3-6664A2E591E1}"/>
    <dgm:cxn modelId="{9B9CA68C-41F7-4AA7-83AC-E73E90051EA0}" type="presOf" srcId="{96315FD2-966A-4933-A1D7-2CC72E126D11}" destId="{AD2572C9-BD13-4E02-B9BC-D580420EA61F}" srcOrd="0" destOrd="0" presId="urn:microsoft.com/office/officeart/2018/2/layout/IconVerticalSolidList"/>
    <dgm:cxn modelId="{0F5B4A96-E0AE-4B60-AACE-96EDCCBF320F}" srcId="{96315FD2-966A-4933-A1D7-2CC72E126D11}" destId="{0EA1A1CA-68FC-42A0-9C3B-37C72DF095A8}" srcOrd="1" destOrd="0" parTransId="{00F887A5-DFEA-48B1-B8E9-433F320CE1AA}" sibTransId="{1AA6C382-AF39-40D4-8EE7-C2EF127B64E8}"/>
    <dgm:cxn modelId="{C240C3A2-DAD1-4B9D-98E5-B9287FFD5C30}" type="presOf" srcId="{512128B0-7C51-4C29-9598-6C337840CCA6}" destId="{EE5324C2-E6DB-413D-BA83-372FF737E357}" srcOrd="0" destOrd="0" presId="urn:microsoft.com/office/officeart/2018/2/layout/IconVerticalSolidList"/>
    <dgm:cxn modelId="{253218CD-9C8A-465B-B223-A1DE09566AFF}" type="presOf" srcId="{0EA1A1CA-68FC-42A0-9C3B-37C72DF095A8}" destId="{E3BD1297-B507-423C-B8EB-FB116A1A7929}" srcOrd="0" destOrd="0" presId="urn:microsoft.com/office/officeart/2018/2/layout/IconVerticalSolidList"/>
    <dgm:cxn modelId="{E4A799FE-8A39-4C2A-B1E3-EE6E3105578C}" srcId="{96315FD2-966A-4933-A1D7-2CC72E126D11}" destId="{512128B0-7C51-4C29-9598-6C337840CCA6}" srcOrd="0" destOrd="0" parTransId="{9943B8EB-4E46-4F94-854F-78CEA1F12421}" sibTransId="{99BC05B9-B3A1-4F06-B784-3790FECD153D}"/>
    <dgm:cxn modelId="{6F2C2B43-5F3C-4155-B95F-86D1B3A340E8}" type="presParOf" srcId="{AD2572C9-BD13-4E02-B9BC-D580420EA61F}" destId="{EEE2A148-933D-4DEA-9904-FDCBCD9F4629}" srcOrd="0" destOrd="0" presId="urn:microsoft.com/office/officeart/2018/2/layout/IconVerticalSolidList"/>
    <dgm:cxn modelId="{CCBD4E5C-87B5-4989-ACA6-E63683A12DCC}" type="presParOf" srcId="{EEE2A148-933D-4DEA-9904-FDCBCD9F4629}" destId="{D54B8733-B1EC-49B0-86B6-44E7912ACA94}" srcOrd="0" destOrd="0" presId="urn:microsoft.com/office/officeart/2018/2/layout/IconVerticalSolidList"/>
    <dgm:cxn modelId="{E739D499-EF2F-4084-887A-37799F784C58}" type="presParOf" srcId="{EEE2A148-933D-4DEA-9904-FDCBCD9F4629}" destId="{B51700B8-86D0-4DB2-8FC5-CD55F8B6DC49}" srcOrd="1" destOrd="0" presId="urn:microsoft.com/office/officeart/2018/2/layout/IconVerticalSolidList"/>
    <dgm:cxn modelId="{2B39DC58-18E6-4C13-9703-79BD47134E53}" type="presParOf" srcId="{EEE2A148-933D-4DEA-9904-FDCBCD9F4629}" destId="{CAB8E766-A952-4997-8E24-BB29DEA3513B}" srcOrd="2" destOrd="0" presId="urn:microsoft.com/office/officeart/2018/2/layout/IconVerticalSolidList"/>
    <dgm:cxn modelId="{4E86311B-6F53-4A10-ADD1-791AAB50EBA7}" type="presParOf" srcId="{EEE2A148-933D-4DEA-9904-FDCBCD9F4629}" destId="{EE5324C2-E6DB-413D-BA83-372FF737E357}" srcOrd="3" destOrd="0" presId="urn:microsoft.com/office/officeart/2018/2/layout/IconVerticalSolidList"/>
    <dgm:cxn modelId="{F20E2E07-10D1-4A32-AF40-8BA19DF29B87}" type="presParOf" srcId="{AD2572C9-BD13-4E02-B9BC-D580420EA61F}" destId="{DC3EF307-E4CC-416E-953D-87D4235A5617}" srcOrd="1" destOrd="0" presId="urn:microsoft.com/office/officeart/2018/2/layout/IconVerticalSolidList"/>
    <dgm:cxn modelId="{368CBF5D-E7B5-46C4-A10E-2CE6EA0F068F}" type="presParOf" srcId="{AD2572C9-BD13-4E02-B9BC-D580420EA61F}" destId="{51B33FFB-E5F0-4678-AC47-94C924BD1C31}" srcOrd="2" destOrd="0" presId="urn:microsoft.com/office/officeart/2018/2/layout/IconVerticalSolidList"/>
    <dgm:cxn modelId="{4CEB68D7-8682-4DEB-A62E-6C0C0C63D596}" type="presParOf" srcId="{51B33FFB-E5F0-4678-AC47-94C924BD1C31}" destId="{37A51F42-A248-4F8A-8E13-95A177C804BC}" srcOrd="0" destOrd="0" presId="urn:microsoft.com/office/officeart/2018/2/layout/IconVerticalSolidList"/>
    <dgm:cxn modelId="{4418FBC1-FA13-43AC-9AF3-5856140918AF}" type="presParOf" srcId="{51B33FFB-E5F0-4678-AC47-94C924BD1C31}" destId="{96EE2A9D-B0EC-4668-88F7-C2579BD035ED}" srcOrd="1" destOrd="0" presId="urn:microsoft.com/office/officeart/2018/2/layout/IconVerticalSolidList"/>
    <dgm:cxn modelId="{4E543052-C278-4CC5-9E4E-A1EB3F2E0CD0}" type="presParOf" srcId="{51B33FFB-E5F0-4678-AC47-94C924BD1C31}" destId="{1FC5A8F3-4EB5-429B-A732-C7D1193C63A2}" srcOrd="2" destOrd="0" presId="urn:microsoft.com/office/officeart/2018/2/layout/IconVerticalSolidList"/>
    <dgm:cxn modelId="{54B8ADA2-6603-43CA-80C2-15CBE09CAD82}" type="presParOf" srcId="{51B33FFB-E5F0-4678-AC47-94C924BD1C31}" destId="{E3BD1297-B507-423C-B8EB-FB116A1A7929}" srcOrd="3" destOrd="0" presId="urn:microsoft.com/office/officeart/2018/2/layout/IconVerticalSolidList"/>
    <dgm:cxn modelId="{B7332A26-0F3E-42AD-87B3-EC9937BBE2C4}" type="presParOf" srcId="{AD2572C9-BD13-4E02-B9BC-D580420EA61F}" destId="{963DEA51-9B8D-4664-B3B0-725C78B285ED}" srcOrd="3" destOrd="0" presId="urn:microsoft.com/office/officeart/2018/2/layout/IconVerticalSolidList"/>
    <dgm:cxn modelId="{973A746D-93D9-4023-964D-1E2C16216768}" type="presParOf" srcId="{AD2572C9-BD13-4E02-B9BC-D580420EA61F}" destId="{4F57CF99-2A4F-4327-9C99-FA3D6C2F27B6}" srcOrd="4" destOrd="0" presId="urn:microsoft.com/office/officeart/2018/2/layout/IconVerticalSolidList"/>
    <dgm:cxn modelId="{C3CD6990-5BDB-4375-A3DE-529E2111DF8A}" type="presParOf" srcId="{4F57CF99-2A4F-4327-9C99-FA3D6C2F27B6}" destId="{F658425C-57F7-423E-AAC4-C050DD6E2148}" srcOrd="0" destOrd="0" presId="urn:microsoft.com/office/officeart/2018/2/layout/IconVerticalSolidList"/>
    <dgm:cxn modelId="{E2F6BC15-2866-4780-B99F-DEE348303875}" type="presParOf" srcId="{4F57CF99-2A4F-4327-9C99-FA3D6C2F27B6}" destId="{DA4B2AC4-FC88-45B6-98AC-972FA5F93D05}" srcOrd="1" destOrd="0" presId="urn:microsoft.com/office/officeart/2018/2/layout/IconVerticalSolidList"/>
    <dgm:cxn modelId="{DAE66389-2625-4C69-A041-61B74628F04E}" type="presParOf" srcId="{4F57CF99-2A4F-4327-9C99-FA3D6C2F27B6}" destId="{92C50595-A69B-4AE7-A87E-B4C1A29EB306}" srcOrd="2" destOrd="0" presId="urn:microsoft.com/office/officeart/2018/2/layout/IconVerticalSolidList"/>
    <dgm:cxn modelId="{2DD0D73F-55B7-42B5-B31D-F6384F3EECFB}" type="presParOf" srcId="{4F57CF99-2A4F-4327-9C99-FA3D6C2F27B6}" destId="{9A7CBF84-DFED-4C46-A69A-0EC46134BE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F2594-A0D4-41A5-B70A-861AA870B7FA}">
      <dsp:nvSpPr>
        <dsp:cNvPr id="0" name=""/>
        <dsp:cNvSpPr/>
      </dsp:nvSpPr>
      <dsp:spPr>
        <a:xfrm>
          <a:off x="-4788463" y="-561734"/>
          <a:ext cx="5703426" cy="5703426"/>
        </a:xfrm>
        <a:prstGeom prst="blockArc">
          <a:avLst>
            <a:gd name="adj1" fmla="val 18900000"/>
            <a:gd name="adj2" fmla="val 2700000"/>
            <a:gd name="adj3" fmla="val 379"/>
          </a:avLst>
        </a:pr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E2354-EBCB-4323-945E-25999C4D4872}">
      <dsp:nvSpPr>
        <dsp:cNvPr id="0" name=""/>
        <dsp:cNvSpPr/>
      </dsp:nvSpPr>
      <dsp:spPr>
        <a:xfrm>
          <a:off x="341519" y="223045"/>
          <a:ext cx="7134957" cy="4459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95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INTRODUCTION</a:t>
          </a:r>
        </a:p>
      </dsp:txBody>
      <dsp:txXfrm>
        <a:off x="341519" y="223045"/>
        <a:ext cx="7134957" cy="445922"/>
      </dsp:txXfrm>
    </dsp:sp>
    <dsp:sp modelId="{E7971431-63F3-4404-B1BF-DD61F9C123FC}">
      <dsp:nvSpPr>
        <dsp:cNvPr id="0" name=""/>
        <dsp:cNvSpPr/>
      </dsp:nvSpPr>
      <dsp:spPr>
        <a:xfrm>
          <a:off x="62817" y="167305"/>
          <a:ext cx="557402" cy="5574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89808-7BE3-42FF-9850-7D95A534E65E}">
      <dsp:nvSpPr>
        <dsp:cNvPr id="0" name=""/>
        <dsp:cNvSpPr/>
      </dsp:nvSpPr>
      <dsp:spPr>
        <a:xfrm>
          <a:off x="708320" y="891844"/>
          <a:ext cx="6768155" cy="445922"/>
        </a:xfrm>
        <a:prstGeom prst="rect">
          <a:avLst/>
        </a:prstGeom>
        <a:solidFill>
          <a:schemeClr val="accent2">
            <a:hueOff val="-542490"/>
            <a:satOff val="-331"/>
            <a:lumOff val="1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95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CONTENT</a:t>
          </a:r>
        </a:p>
      </dsp:txBody>
      <dsp:txXfrm>
        <a:off x="708320" y="891844"/>
        <a:ext cx="6768155" cy="445922"/>
      </dsp:txXfrm>
    </dsp:sp>
    <dsp:sp modelId="{68D74525-A408-46E5-A6BC-083325083D28}">
      <dsp:nvSpPr>
        <dsp:cNvPr id="0" name=""/>
        <dsp:cNvSpPr/>
      </dsp:nvSpPr>
      <dsp:spPr>
        <a:xfrm>
          <a:off x="429619" y="836104"/>
          <a:ext cx="557402" cy="5574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542490"/>
              <a:satOff val="-331"/>
              <a:lumOff val="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3D2BC-7C3F-4C05-BDE9-A781E7E32056}">
      <dsp:nvSpPr>
        <dsp:cNvPr id="0" name=""/>
        <dsp:cNvSpPr/>
      </dsp:nvSpPr>
      <dsp:spPr>
        <a:xfrm>
          <a:off x="876049" y="1560643"/>
          <a:ext cx="6600426" cy="445922"/>
        </a:xfrm>
        <a:prstGeom prst="rect">
          <a:avLst/>
        </a:prstGeom>
        <a:solidFill>
          <a:schemeClr val="accent2">
            <a:hueOff val="-1084980"/>
            <a:satOff val="-662"/>
            <a:lumOff val="2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95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DATASET</a:t>
          </a:r>
        </a:p>
      </dsp:txBody>
      <dsp:txXfrm>
        <a:off x="876049" y="1560643"/>
        <a:ext cx="6600426" cy="445922"/>
      </dsp:txXfrm>
    </dsp:sp>
    <dsp:sp modelId="{E0F565F4-679F-452C-B25A-2FFC4AFCB79F}">
      <dsp:nvSpPr>
        <dsp:cNvPr id="0" name=""/>
        <dsp:cNvSpPr/>
      </dsp:nvSpPr>
      <dsp:spPr>
        <a:xfrm>
          <a:off x="597348" y="1504903"/>
          <a:ext cx="557402" cy="5574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084980"/>
              <a:satOff val="-662"/>
              <a:lumOff val="2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568BC-CEDE-4939-9C50-AF878EE1035A}">
      <dsp:nvSpPr>
        <dsp:cNvPr id="0" name=""/>
        <dsp:cNvSpPr/>
      </dsp:nvSpPr>
      <dsp:spPr>
        <a:xfrm>
          <a:off x="876049" y="2229018"/>
          <a:ext cx="6600426" cy="445922"/>
        </a:xfrm>
        <a:prstGeom prst="rect">
          <a:avLst/>
        </a:prstGeom>
        <a:solidFill>
          <a:schemeClr val="accent2">
            <a:hueOff val="-1627470"/>
            <a:satOff val="-994"/>
            <a:lumOff val="38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95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RESULTS</a:t>
          </a:r>
        </a:p>
      </dsp:txBody>
      <dsp:txXfrm>
        <a:off x="876049" y="2229018"/>
        <a:ext cx="6600426" cy="445922"/>
      </dsp:txXfrm>
    </dsp:sp>
    <dsp:sp modelId="{8367A948-8BF6-4499-AFB0-8961F710B5A0}">
      <dsp:nvSpPr>
        <dsp:cNvPr id="0" name=""/>
        <dsp:cNvSpPr/>
      </dsp:nvSpPr>
      <dsp:spPr>
        <a:xfrm>
          <a:off x="597348" y="2173278"/>
          <a:ext cx="557402" cy="5574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627470"/>
              <a:satOff val="-994"/>
              <a:lumOff val="3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98100-B833-4DAD-B64A-291074B0B5B8}">
      <dsp:nvSpPr>
        <dsp:cNvPr id="0" name=""/>
        <dsp:cNvSpPr/>
      </dsp:nvSpPr>
      <dsp:spPr>
        <a:xfrm>
          <a:off x="708320" y="2897817"/>
          <a:ext cx="6768155" cy="445922"/>
        </a:xfrm>
        <a:prstGeom prst="rect">
          <a:avLst/>
        </a:prstGeom>
        <a:solidFill>
          <a:schemeClr val="accent2">
            <a:hueOff val="-2169960"/>
            <a:satOff val="-1325"/>
            <a:lumOff val="51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95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LEARNING NEW APPROACH</a:t>
          </a:r>
        </a:p>
      </dsp:txBody>
      <dsp:txXfrm>
        <a:off x="708320" y="2897817"/>
        <a:ext cx="6768155" cy="445922"/>
      </dsp:txXfrm>
    </dsp:sp>
    <dsp:sp modelId="{40965187-C4C1-456A-B503-1B76DFBEB8D6}">
      <dsp:nvSpPr>
        <dsp:cNvPr id="0" name=""/>
        <dsp:cNvSpPr/>
      </dsp:nvSpPr>
      <dsp:spPr>
        <a:xfrm>
          <a:off x="429619" y="2842077"/>
          <a:ext cx="557402" cy="5574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169960"/>
              <a:satOff val="-1325"/>
              <a:lumOff val="5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68BBB-B860-43EA-B1AC-6F9C395EA907}">
      <dsp:nvSpPr>
        <dsp:cNvPr id="0" name=""/>
        <dsp:cNvSpPr/>
      </dsp:nvSpPr>
      <dsp:spPr>
        <a:xfrm>
          <a:off x="341519" y="3566616"/>
          <a:ext cx="7134957" cy="445922"/>
        </a:xfrm>
        <a:prstGeom prst="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95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FUTURE SCOPE</a:t>
          </a:r>
        </a:p>
      </dsp:txBody>
      <dsp:txXfrm>
        <a:off x="341519" y="3566616"/>
        <a:ext cx="7134957" cy="445922"/>
      </dsp:txXfrm>
    </dsp:sp>
    <dsp:sp modelId="{BD8DB7AE-9881-4B10-8665-767E0CA027D7}">
      <dsp:nvSpPr>
        <dsp:cNvPr id="0" name=""/>
        <dsp:cNvSpPr/>
      </dsp:nvSpPr>
      <dsp:spPr>
        <a:xfrm>
          <a:off x="62817" y="3510876"/>
          <a:ext cx="557402" cy="5574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50A6A-B536-4838-B462-7F68CB3690E3}">
      <dsp:nvSpPr>
        <dsp:cNvPr id="0" name=""/>
        <dsp:cNvSpPr/>
      </dsp:nvSpPr>
      <dsp:spPr>
        <a:xfrm>
          <a:off x="348923" y="0"/>
          <a:ext cx="3848100" cy="3848100"/>
        </a:xfrm>
        <a:prstGeom prst="triangle">
          <a:avLst/>
        </a:prstGeom>
        <a:solidFill>
          <a:schemeClr val="accent2">
            <a:lumMod val="50000"/>
            <a:alpha val="7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B7ACE-1944-438F-9F64-49D8F0D6535B}">
      <dsp:nvSpPr>
        <dsp:cNvPr id="0" name=""/>
        <dsp:cNvSpPr/>
      </dsp:nvSpPr>
      <dsp:spPr>
        <a:xfrm>
          <a:off x="2203250" y="2554860"/>
          <a:ext cx="2501265" cy="91091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ansSerif" panose="00000400000000000000" pitchFamily="2" charset="2"/>
              <a:cs typeface="Times New Roman" panose="02020603050405020304" pitchFamily="18" charset="0"/>
            </a:rPr>
            <a:t>Study anatomical structure</a:t>
          </a:r>
          <a:endParaRPr lang="en-US" sz="1700" kern="1200" dirty="0"/>
        </a:p>
      </dsp:txBody>
      <dsp:txXfrm>
        <a:off x="2247717" y="2599327"/>
        <a:ext cx="2412331" cy="821983"/>
      </dsp:txXfrm>
    </dsp:sp>
    <dsp:sp modelId="{9B449532-DA37-42C5-AEA2-719E14C48DB3}">
      <dsp:nvSpPr>
        <dsp:cNvPr id="0" name=""/>
        <dsp:cNvSpPr/>
      </dsp:nvSpPr>
      <dsp:spPr>
        <a:xfrm>
          <a:off x="2187892" y="1411658"/>
          <a:ext cx="2501265" cy="91091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ansSerif" panose="00000400000000000000" pitchFamily="2" charset="2"/>
              <a:cs typeface="Times New Roman" panose="02020603050405020304" pitchFamily="18" charset="0"/>
            </a:rPr>
            <a:t>Identify Region of Interest </a:t>
          </a:r>
          <a:endParaRPr lang="en-US" sz="1700" kern="1200" dirty="0"/>
        </a:p>
      </dsp:txBody>
      <dsp:txXfrm>
        <a:off x="2232359" y="1456125"/>
        <a:ext cx="2412331" cy="821983"/>
      </dsp:txXfrm>
    </dsp:sp>
    <dsp:sp modelId="{AB944D48-2DD7-46F8-9981-ECFE5EEB1E90}">
      <dsp:nvSpPr>
        <dsp:cNvPr id="0" name=""/>
        <dsp:cNvSpPr/>
      </dsp:nvSpPr>
      <dsp:spPr>
        <a:xfrm>
          <a:off x="2241519" y="312539"/>
          <a:ext cx="2501265" cy="91091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ansSerif" panose="00000400000000000000" pitchFamily="2" charset="2"/>
              <a:cs typeface="Times New Roman" panose="02020603050405020304" pitchFamily="18" charset="0"/>
            </a:rPr>
            <a:t>Measure tissue volume to measure growth of tumor </a:t>
          </a:r>
          <a:endParaRPr lang="en-US" sz="1700" kern="1200" dirty="0"/>
        </a:p>
      </dsp:txBody>
      <dsp:txXfrm>
        <a:off x="2285986" y="357006"/>
        <a:ext cx="2412331" cy="821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5D552-1C96-404F-AA00-C5CE46B422A6}">
      <dsp:nvSpPr>
        <dsp:cNvPr id="0" name=""/>
        <dsp:cNvSpPr/>
      </dsp:nvSpPr>
      <dsp:spPr>
        <a:xfrm>
          <a:off x="4298155" y="1967833"/>
          <a:ext cx="3383122" cy="382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166"/>
              </a:lnTo>
              <a:lnTo>
                <a:pt x="3383122" y="191166"/>
              </a:lnTo>
              <a:lnTo>
                <a:pt x="3383122" y="38233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4894D-B4FA-494B-9359-7BF998B78926}">
      <dsp:nvSpPr>
        <dsp:cNvPr id="0" name=""/>
        <dsp:cNvSpPr/>
      </dsp:nvSpPr>
      <dsp:spPr>
        <a:xfrm>
          <a:off x="4298155" y="1967833"/>
          <a:ext cx="1101481" cy="382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166"/>
              </a:lnTo>
              <a:lnTo>
                <a:pt x="1101481" y="191166"/>
              </a:lnTo>
              <a:lnTo>
                <a:pt x="1101481" y="38233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076D3-0758-4094-8D56-3513C9383EFC}">
      <dsp:nvSpPr>
        <dsp:cNvPr id="0" name=""/>
        <dsp:cNvSpPr/>
      </dsp:nvSpPr>
      <dsp:spPr>
        <a:xfrm>
          <a:off x="3117996" y="1967833"/>
          <a:ext cx="1180159" cy="382332"/>
        </a:xfrm>
        <a:custGeom>
          <a:avLst/>
          <a:gdLst/>
          <a:ahLst/>
          <a:cxnLst/>
          <a:rect l="0" t="0" r="0" b="0"/>
          <a:pathLst>
            <a:path>
              <a:moveTo>
                <a:pt x="1180159" y="0"/>
              </a:moveTo>
              <a:lnTo>
                <a:pt x="1180159" y="191166"/>
              </a:lnTo>
              <a:lnTo>
                <a:pt x="0" y="191166"/>
              </a:lnTo>
              <a:lnTo>
                <a:pt x="0" y="38233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97CFE-FE6B-42EC-938E-BD5608943E98}">
      <dsp:nvSpPr>
        <dsp:cNvPr id="0" name=""/>
        <dsp:cNvSpPr/>
      </dsp:nvSpPr>
      <dsp:spPr>
        <a:xfrm>
          <a:off x="910719" y="1967833"/>
          <a:ext cx="3387436" cy="363279"/>
        </a:xfrm>
        <a:custGeom>
          <a:avLst/>
          <a:gdLst/>
          <a:ahLst/>
          <a:cxnLst/>
          <a:rect l="0" t="0" r="0" b="0"/>
          <a:pathLst>
            <a:path>
              <a:moveTo>
                <a:pt x="3387436" y="0"/>
              </a:moveTo>
              <a:lnTo>
                <a:pt x="3387436" y="172113"/>
              </a:lnTo>
              <a:lnTo>
                <a:pt x="0" y="172113"/>
              </a:lnTo>
              <a:lnTo>
                <a:pt x="0" y="36327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3F352-5FBB-413A-8ECB-5C059494906B}">
      <dsp:nvSpPr>
        <dsp:cNvPr id="0" name=""/>
        <dsp:cNvSpPr/>
      </dsp:nvSpPr>
      <dsp:spPr>
        <a:xfrm>
          <a:off x="3387840" y="1057518"/>
          <a:ext cx="1820630" cy="910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Segmentation</a:t>
          </a:r>
        </a:p>
      </dsp:txBody>
      <dsp:txXfrm>
        <a:off x="3387840" y="1057518"/>
        <a:ext cx="1820630" cy="910315"/>
      </dsp:txXfrm>
    </dsp:sp>
    <dsp:sp modelId="{E31A7FE4-5162-41C1-8F10-101A316E51FC}">
      <dsp:nvSpPr>
        <dsp:cNvPr id="0" name=""/>
        <dsp:cNvSpPr/>
      </dsp:nvSpPr>
      <dsp:spPr>
        <a:xfrm>
          <a:off x="404" y="2331113"/>
          <a:ext cx="1820630" cy="910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w Cen MT" panose="020B0602020104020603" pitchFamily="34" charset="0"/>
              <a:cs typeface="Times New Roman" panose="02020603050405020304" pitchFamily="18" charset="0"/>
            </a:rPr>
            <a:t>Region based Segmentation</a:t>
          </a:r>
          <a:endParaRPr lang="en-US" sz="1800" kern="1200" dirty="0">
            <a:latin typeface="Tw Cen MT" panose="020B0602020104020603" pitchFamily="34" charset="0"/>
          </a:endParaRPr>
        </a:p>
      </dsp:txBody>
      <dsp:txXfrm>
        <a:off x="404" y="2331113"/>
        <a:ext cx="1820630" cy="910315"/>
      </dsp:txXfrm>
    </dsp:sp>
    <dsp:sp modelId="{E483E05E-E8B5-4FDE-9A7E-5D5CAE3ED1AA}">
      <dsp:nvSpPr>
        <dsp:cNvPr id="0" name=""/>
        <dsp:cNvSpPr/>
      </dsp:nvSpPr>
      <dsp:spPr>
        <a:xfrm>
          <a:off x="2207681" y="2350166"/>
          <a:ext cx="1820630" cy="910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w Cen MT" panose="020B0602020104020603" pitchFamily="34" charset="0"/>
              <a:cs typeface="Times New Roman" panose="02020603050405020304" pitchFamily="18" charset="0"/>
            </a:rPr>
            <a:t>Edge based Segmentation</a:t>
          </a:r>
        </a:p>
      </dsp:txBody>
      <dsp:txXfrm>
        <a:off x="2207681" y="2350166"/>
        <a:ext cx="1820630" cy="910315"/>
      </dsp:txXfrm>
    </dsp:sp>
    <dsp:sp modelId="{F7359443-74B7-4052-BAE6-99B1DB3D7A02}">
      <dsp:nvSpPr>
        <dsp:cNvPr id="0" name=""/>
        <dsp:cNvSpPr/>
      </dsp:nvSpPr>
      <dsp:spPr>
        <a:xfrm>
          <a:off x="4410643" y="2350166"/>
          <a:ext cx="1977987" cy="910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w Cen MT" panose="020B0602020104020603" pitchFamily="34" charset="0"/>
            </a:rPr>
            <a:t>Neural Network based Segmentation</a:t>
          </a:r>
        </a:p>
      </dsp:txBody>
      <dsp:txXfrm>
        <a:off x="4410643" y="2350166"/>
        <a:ext cx="1977987" cy="910315"/>
      </dsp:txXfrm>
    </dsp:sp>
    <dsp:sp modelId="{CBB6029F-CDE3-4A94-8AEF-6E19C697853C}">
      <dsp:nvSpPr>
        <dsp:cNvPr id="0" name=""/>
        <dsp:cNvSpPr/>
      </dsp:nvSpPr>
      <dsp:spPr>
        <a:xfrm>
          <a:off x="6770963" y="2350166"/>
          <a:ext cx="1820630" cy="910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w Cen MT" panose="020B0602020104020603" pitchFamily="34" charset="0"/>
            </a:rPr>
            <a:t>Segmentation based on Clustering </a:t>
          </a:r>
        </a:p>
      </dsp:txBody>
      <dsp:txXfrm>
        <a:off x="6770963" y="2350166"/>
        <a:ext cx="1820630" cy="9103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39D81-52D2-4239-9227-A8624AF25972}">
      <dsp:nvSpPr>
        <dsp:cNvPr id="0" name=""/>
        <dsp:cNvSpPr/>
      </dsp:nvSpPr>
      <dsp:spPr>
        <a:xfrm>
          <a:off x="0" y="1889801"/>
          <a:ext cx="8596841" cy="12399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Examples include:</a:t>
          </a:r>
        </a:p>
      </dsp:txBody>
      <dsp:txXfrm>
        <a:off x="0" y="1889801"/>
        <a:ext cx="8596841" cy="669553"/>
      </dsp:txXfrm>
    </dsp:sp>
    <dsp:sp modelId="{54B33982-945B-439B-A0CB-363B90078826}">
      <dsp:nvSpPr>
        <dsp:cNvPr id="0" name=""/>
        <dsp:cNvSpPr/>
      </dsp:nvSpPr>
      <dsp:spPr>
        <a:xfrm>
          <a:off x="1786" y="2534556"/>
          <a:ext cx="2720094" cy="5703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Know how to ride a motorbike      Learn how to ride a car</a:t>
          </a:r>
        </a:p>
      </dsp:txBody>
      <dsp:txXfrm>
        <a:off x="1786" y="2534556"/>
        <a:ext cx="2720094" cy="570360"/>
      </dsp:txXfrm>
    </dsp:sp>
    <dsp:sp modelId="{E8A65D31-E5EF-4331-8420-00F42AEB8F82}">
      <dsp:nvSpPr>
        <dsp:cNvPr id="0" name=""/>
        <dsp:cNvSpPr/>
      </dsp:nvSpPr>
      <dsp:spPr>
        <a:xfrm>
          <a:off x="2721881" y="2534556"/>
          <a:ext cx="3153078" cy="570360"/>
        </a:xfrm>
        <a:prstGeom prst="rect">
          <a:avLst/>
        </a:prstGeom>
        <a:solidFill>
          <a:schemeClr val="accent2">
            <a:tint val="40000"/>
            <a:alpha val="90000"/>
            <a:hueOff val="-1870684"/>
            <a:satOff val="3763"/>
            <a:lumOff val="574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1870684"/>
              <a:satOff val="3763"/>
              <a:lumOff val="5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Know how to play classic piano         Learn how to play jazz piano</a:t>
          </a:r>
        </a:p>
      </dsp:txBody>
      <dsp:txXfrm>
        <a:off x="2721881" y="2534556"/>
        <a:ext cx="3153078" cy="570360"/>
      </dsp:txXfrm>
    </dsp:sp>
    <dsp:sp modelId="{696DE154-8E25-4C85-8C8C-1AD9F0D86389}">
      <dsp:nvSpPr>
        <dsp:cNvPr id="0" name=""/>
        <dsp:cNvSpPr/>
      </dsp:nvSpPr>
      <dsp:spPr>
        <a:xfrm>
          <a:off x="5874959" y="2534556"/>
          <a:ext cx="2720094" cy="570360"/>
        </a:xfrm>
        <a:prstGeom prst="rect">
          <a:avLst/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Know math and statistics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Learn machine learning</a:t>
          </a:r>
        </a:p>
      </dsp:txBody>
      <dsp:txXfrm>
        <a:off x="5874959" y="2534556"/>
        <a:ext cx="2720094" cy="570360"/>
      </dsp:txXfrm>
    </dsp:sp>
    <dsp:sp modelId="{54F34E39-9254-49ED-83E5-B2629911E196}">
      <dsp:nvSpPr>
        <dsp:cNvPr id="0" name=""/>
        <dsp:cNvSpPr/>
      </dsp:nvSpPr>
      <dsp:spPr>
        <a:xfrm rot="10800000">
          <a:off x="0" y="20119"/>
          <a:ext cx="8596841" cy="1906987"/>
        </a:xfrm>
        <a:prstGeom prst="upArrowCallou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Transfer learning make use of the knowledge gained while solving one problem and applying it to a different but related problem. </a:t>
          </a:r>
        </a:p>
      </dsp:txBody>
      <dsp:txXfrm rot="10800000">
        <a:off x="0" y="20119"/>
        <a:ext cx="8596841" cy="12391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8733-B1EC-49B0-86B6-44E7912ACA94}">
      <dsp:nvSpPr>
        <dsp:cNvPr id="0" name=""/>
        <dsp:cNvSpPr/>
      </dsp:nvSpPr>
      <dsp:spPr>
        <a:xfrm>
          <a:off x="0" y="575"/>
          <a:ext cx="9462922" cy="13476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700B8-86D0-4DB2-8FC5-CD55F8B6DC49}">
      <dsp:nvSpPr>
        <dsp:cNvPr id="0" name=""/>
        <dsp:cNvSpPr/>
      </dsp:nvSpPr>
      <dsp:spPr>
        <a:xfrm>
          <a:off x="407650" y="303787"/>
          <a:ext cx="741183" cy="741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5324C2-E6DB-413D-BA83-372FF737E357}">
      <dsp:nvSpPr>
        <dsp:cNvPr id="0" name=""/>
        <dsp:cNvSpPr/>
      </dsp:nvSpPr>
      <dsp:spPr>
        <a:xfrm>
          <a:off x="1556485" y="575"/>
          <a:ext cx="7906436" cy="134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22" tIns="142622" rIns="142622" bIns="14262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Creating more interactive output</a:t>
          </a:r>
          <a:r>
            <a:rPr lang="en-US" sz="1600" kern="1200"/>
            <a:t>: Labelling every part in an image may give clear identification of the output image. </a:t>
          </a:r>
        </a:p>
      </dsp:txBody>
      <dsp:txXfrm>
        <a:off x="1556485" y="575"/>
        <a:ext cx="7906436" cy="1347606"/>
      </dsp:txXfrm>
    </dsp:sp>
    <dsp:sp modelId="{37A51F42-A248-4F8A-8E13-95A177C804BC}">
      <dsp:nvSpPr>
        <dsp:cNvPr id="0" name=""/>
        <dsp:cNvSpPr/>
      </dsp:nvSpPr>
      <dsp:spPr>
        <a:xfrm>
          <a:off x="0" y="1685083"/>
          <a:ext cx="9462922" cy="1347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E2A9D-B0EC-4668-88F7-C2579BD035ED}">
      <dsp:nvSpPr>
        <dsp:cNvPr id="0" name=""/>
        <dsp:cNvSpPr/>
      </dsp:nvSpPr>
      <dsp:spPr>
        <a:xfrm>
          <a:off x="407650" y="1988295"/>
          <a:ext cx="741183" cy="741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BD1297-B507-423C-B8EB-FB116A1A7929}">
      <dsp:nvSpPr>
        <dsp:cNvPr id="0" name=""/>
        <dsp:cNvSpPr/>
      </dsp:nvSpPr>
      <dsp:spPr>
        <a:xfrm>
          <a:off x="1556485" y="1685083"/>
          <a:ext cx="7906436" cy="134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22" tIns="142622" rIns="142622" bIns="14262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Segmentation of more parts</a:t>
          </a:r>
          <a:r>
            <a:rPr lang="en-US" sz="1600" kern="1200"/>
            <a:t>: Since the model is trained on some specific body parts, the project would be better if it can segment a greater number of parts.</a:t>
          </a:r>
        </a:p>
      </dsp:txBody>
      <dsp:txXfrm>
        <a:off x="1556485" y="1685083"/>
        <a:ext cx="7906436" cy="1347606"/>
      </dsp:txXfrm>
    </dsp:sp>
    <dsp:sp modelId="{F658425C-57F7-423E-AAC4-C050DD6E2148}">
      <dsp:nvSpPr>
        <dsp:cNvPr id="0" name=""/>
        <dsp:cNvSpPr/>
      </dsp:nvSpPr>
      <dsp:spPr>
        <a:xfrm>
          <a:off x="0" y="3369591"/>
          <a:ext cx="9462922" cy="134760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B2AC4-FC88-45B6-98AC-972FA5F93D05}">
      <dsp:nvSpPr>
        <dsp:cNvPr id="0" name=""/>
        <dsp:cNvSpPr/>
      </dsp:nvSpPr>
      <dsp:spPr>
        <a:xfrm>
          <a:off x="407650" y="3672803"/>
          <a:ext cx="741183" cy="741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7CBF84-DFED-4C46-A69A-0EC46134BE2F}">
      <dsp:nvSpPr>
        <dsp:cNvPr id="0" name=""/>
        <dsp:cNvSpPr/>
      </dsp:nvSpPr>
      <dsp:spPr>
        <a:xfrm>
          <a:off x="1556485" y="3369591"/>
          <a:ext cx="7906436" cy="134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22" tIns="142622" rIns="142622" bIns="14262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Improving algorithm: </a:t>
          </a:r>
          <a:r>
            <a:rPr lang="en-US" sz="1600" kern="1200" dirty="0"/>
            <a:t>We have to improve our algorithm to achieve far better results on a far better dataset.</a:t>
          </a:r>
        </a:p>
      </dsp:txBody>
      <dsp:txXfrm>
        <a:off x="1556485" y="3369591"/>
        <a:ext cx="7906436" cy="134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C80600-A53B-4274-AB7C-2545436680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9DD8B-BB82-4809-A10A-125330F6E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82B4-C7E6-4552-BCA0-278C6CDDE606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4AB56-96A3-483A-8C7A-05F22CEA5A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0B3A0-AE12-4DEF-9482-F106CBA133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8EB85-4810-4EF4-930C-CF5593DA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420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A049D-CB79-422C-8AE5-52377630F1D8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96FB7-1964-4465-9571-2162C174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415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B7D6-1900-40B4-A2FE-57515C161642}" type="datetime1">
              <a:rPr lang="en-US" smtClean="0"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0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FBE0-EB85-479F-99C8-6495A1C30740}" type="datetime1">
              <a:rPr lang="en-US" smtClean="0"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529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FBE0-EB85-479F-99C8-6495A1C30740}" type="datetime1">
              <a:rPr lang="en-US" smtClean="0"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4068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FBE0-EB85-479F-99C8-6495A1C30740}" type="datetime1">
              <a:rPr lang="en-US" smtClean="0"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392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FBE0-EB85-479F-99C8-6495A1C30740}" type="datetime1">
              <a:rPr lang="en-US" smtClean="0"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12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FBE0-EB85-479F-99C8-6495A1C30740}" type="datetime1">
              <a:rPr lang="en-US" smtClean="0"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372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02B5-7BF6-4372-8D4F-21BAE2DE3997}" type="datetime1">
              <a:rPr lang="en-US" smtClean="0"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7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F2D5-E10B-4C85-8B78-6200177CF3AB}" type="datetime1">
              <a:rPr lang="en-US" smtClean="0"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7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6CB-B41F-47E6-A0CA-BDB1DAC78C73}" type="datetime1">
              <a:rPr lang="en-US" smtClean="0"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30E2-C476-4AF4-AFA9-B1A309741D58}" type="datetime1">
              <a:rPr lang="en-US" smtClean="0"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C5C4-2AFA-4D43-8BFF-E7536E3706E9}" type="datetime1">
              <a:rPr lang="en-US" smtClean="0"/>
              <a:t>03-Jun-20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1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0299-E7B7-4807-88DA-5A7AA53D014C}" type="datetime1">
              <a:rPr lang="en-US" smtClean="0"/>
              <a:t>03-Jun-20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4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FB82-B8F8-43DE-9E94-D0CB9A6CC22A}" type="datetime1">
              <a:rPr lang="en-US" smtClean="0"/>
              <a:t>03-Jun-20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3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BC7F-C00B-47E8-AEB0-E02819A50398}" type="datetime1">
              <a:rPr lang="en-US" smtClean="0"/>
              <a:t>03-Jun-20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3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66A8-C2B7-4233-879F-F8103382F86A}" type="datetime1">
              <a:rPr lang="en-US" smtClean="0"/>
              <a:t>03-Jun-20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9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87BA-0A5D-426E-BC82-1445C35E46AE}" type="datetime1">
              <a:rPr lang="en-US" smtClean="0"/>
              <a:t>03-Jun-20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7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FBE0-EB85-479F-99C8-6495A1C30740}" type="datetime1">
              <a:rPr lang="en-US" smtClean="0"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7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D8A3-E335-430C-8DF0-DF013AED5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999" y="1343891"/>
            <a:ext cx="6345382" cy="1240283"/>
          </a:xfrm>
        </p:spPr>
        <p:txBody>
          <a:bodyPr>
            <a:normAutofit fontScale="90000"/>
          </a:bodyPr>
          <a:lstStyle/>
          <a:p>
            <a:pPr algn="ctr"/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Medical Image Segmentation Using Deep Learning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6ECFD-2D22-4599-921A-B9045120E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72" y="2584174"/>
            <a:ext cx="11185237" cy="427382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 Project given by</a:t>
            </a:r>
          </a:p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Bhabha Atomic Research Center(BARC) </a:t>
            </a:r>
          </a:p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(15</a:t>
            </a:r>
            <a:r>
              <a:rPr lang="en-US" baseline="30000" dirty="0">
                <a:solidFill>
                  <a:schemeClr val="accent2">
                    <a:lumMod val="50000"/>
                  </a:schemeClr>
                </a:solidFill>
              </a:rPr>
              <a:t>TH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Jan 2020 – 15</a:t>
            </a:r>
            <a:r>
              <a:rPr lang="en-US" baseline="30000" dirty="0">
                <a:solidFill>
                  <a:schemeClr val="accent2">
                    <a:lumMod val="50000"/>
                  </a:schemeClr>
                </a:solidFill>
              </a:rPr>
              <a:t>th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June 2020)</a:t>
            </a:r>
          </a:p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for the partial fulfillment of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B.Tech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degree</a:t>
            </a:r>
          </a:p>
          <a:p>
            <a:pPr algn="ctr"/>
            <a:endParaRPr lang="en-US" sz="2400" dirty="0"/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Submitted by:                                                                                          Submitted to:</a:t>
            </a:r>
          </a:p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Name –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Tanusha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Shrivastava                                                                      Prof. Sachin Solanki</a:t>
            </a:r>
          </a:p>
          <a:p>
            <a:pPr algn="l"/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Medicaps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University, Indore		                                                       Assistant Professor</a:t>
            </a:r>
          </a:p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Enrollment no.- EN16CS301278								       Computer Science Department</a:t>
            </a:r>
          </a:p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												              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Medicaps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University,Indore</a:t>
            </a:r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									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793EA-21BB-4396-BBAB-CA0B8903F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36" y="0"/>
            <a:ext cx="2052163" cy="1477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32AF02-4CDB-45F1-8E57-6569CDB36004}"/>
              </a:ext>
            </a:extLst>
          </p:cNvPr>
          <p:cNvSpPr txBox="1"/>
          <p:nvPr/>
        </p:nvSpPr>
        <p:spPr>
          <a:xfrm>
            <a:off x="3940410" y="4165601"/>
            <a:ext cx="3544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4">
                    <a:lumMod val="50000"/>
                  </a:schemeClr>
                </a:solidFill>
              </a:rPr>
              <a:t>External guide: Ms. </a:t>
            </a:r>
            <a:r>
              <a:rPr lang="en-US" sz="1500" dirty="0" err="1">
                <a:solidFill>
                  <a:schemeClr val="accent4">
                    <a:lumMod val="50000"/>
                  </a:schemeClr>
                </a:solidFill>
              </a:rPr>
              <a:t>Janhavi</a:t>
            </a:r>
            <a:r>
              <a:rPr lang="en-US" sz="1500" dirty="0">
                <a:solidFill>
                  <a:schemeClr val="accent4">
                    <a:lumMod val="50000"/>
                  </a:schemeClr>
                </a:solidFill>
              </a:rPr>
              <a:t> Deshpande</a:t>
            </a:r>
          </a:p>
        </p:txBody>
      </p:sp>
    </p:spTree>
    <p:extLst>
      <p:ext uri="{BB962C8B-B14F-4D97-AF65-F5344CB8AC3E}">
        <p14:creationId xmlns:p14="http://schemas.microsoft.com/office/powerpoint/2010/main" val="92642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D4DC-4522-4EDF-9C9E-53982061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 Net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3461-E87F-457F-A876-50B423AC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4837"/>
            <a:ext cx="8596668" cy="44065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w Cen MT" panose="020B0602020104020603" pitchFamily="34" charset="0"/>
                <a:cs typeface="Arial" panose="020B0604020202020204" pitchFamily="34" charset="0"/>
              </a:rPr>
              <a:t>The U-Net architecture stems from the so-called fully convolutional network</a:t>
            </a:r>
          </a:p>
          <a:p>
            <a:r>
              <a:rPr lang="en-US" sz="2400" dirty="0">
                <a:latin typeface="Tw Cen MT" panose="020B0602020104020603" pitchFamily="34" charset="0"/>
                <a:cs typeface="Arial" panose="020B0604020202020204" pitchFamily="34" charset="0"/>
              </a:rPr>
              <a:t>U-Net architecture consists of two sections: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000" dirty="0">
                <a:latin typeface="Tw Cen MT" panose="020B0602020104020603" pitchFamily="34" charset="0"/>
                <a:cs typeface="Arial" panose="020B0604020202020204" pitchFamily="34" charset="0"/>
              </a:rPr>
              <a:t>Contraction Section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000" dirty="0">
                <a:latin typeface="Tw Cen MT" panose="020B0602020104020603" pitchFamily="34" charset="0"/>
                <a:cs typeface="Arial" panose="020B0604020202020204" pitchFamily="34" charset="0"/>
              </a:rPr>
              <a:t>Expansion section. </a:t>
            </a:r>
          </a:p>
          <a:p>
            <a:r>
              <a:rPr lang="en-US" sz="2400" dirty="0">
                <a:latin typeface="Tw Cen MT" panose="020B0602020104020603" pitchFamily="34" charset="0"/>
                <a:cs typeface="Arial" panose="020B0604020202020204" pitchFamily="34" charset="0"/>
              </a:rPr>
              <a:t>The first half of the network minimizes a cost function and the second half of it constructs an image of the targeted segment</a:t>
            </a:r>
          </a:p>
          <a:p>
            <a:pPr marL="0" indent="0">
              <a:buNone/>
            </a:pPr>
            <a:r>
              <a:rPr lang="en-US" sz="2400" dirty="0">
                <a:latin typeface="SansSerif" panose="00000400000000000000" pitchFamily="2" charset="2"/>
                <a:cs typeface="Arial" panose="020B060402020202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48588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8B56-5862-444A-9E9F-2BEE4C5E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Layers in U-Net 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BE8385-9FF9-4EF7-8F63-FB4E8021C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65" y="1581752"/>
            <a:ext cx="8132769" cy="36944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3149DE-1E7A-4890-8AAB-CBA5A8CB7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59" y="3698615"/>
            <a:ext cx="2094441" cy="1920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ABDC9-2D08-4AD9-91C2-A414A5F75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026" y="3674276"/>
            <a:ext cx="2195608" cy="2207978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C3E3DF7A-1148-4BD7-84A1-32B7BE499C13}"/>
              </a:ext>
            </a:extLst>
          </p:cNvPr>
          <p:cNvSpPr/>
          <p:nvPr/>
        </p:nvSpPr>
        <p:spPr>
          <a:xfrm rot="3154778">
            <a:off x="2349003" y="2905124"/>
            <a:ext cx="371475" cy="77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7766C4-9553-491F-AAE7-4B2B1B796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574115">
            <a:off x="7995128" y="2986971"/>
            <a:ext cx="701101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0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46BF83-EF22-4EF7-AAB5-FF809CD71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dirty="0"/>
              <a:t>DATASET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AD145-8460-474C-A585-1BA73CBFB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anchor="ctr"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0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3F5A-EDA1-46BC-9475-46C28EDA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Data Set in the project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CA81-8A31-4590-B17E-B08A8040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325"/>
            <a:ext cx="8596668" cy="458403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 database is composed of the 3D CT-scans of 10 women and 10 men with hepatic tumors in 75% of cases. The 20 folders correspond to 20 different patients.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folders are called 3D-IRCADb-1-number.  Each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3D-IRCADb-01-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folder contains sub-folders called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PATIENT_DICOM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MASKS_DICOM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68E3B-5E04-4784-A1F7-AA8D737CDB2D}"/>
              </a:ext>
            </a:extLst>
          </p:cNvPr>
          <p:cNvSpPr txBox="1"/>
          <p:nvPr/>
        </p:nvSpPr>
        <p:spPr>
          <a:xfrm>
            <a:off x="6465455" y="6488668"/>
            <a:ext cx="58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https://www.ircad.fr/research/3d-ircadb-01/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92AB4-0390-4881-AC9C-049D52695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6" y="3038476"/>
            <a:ext cx="6073758" cy="34501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9EF63A-1D23-43BC-B56D-15937AEB7A04}"/>
              </a:ext>
            </a:extLst>
          </p:cNvPr>
          <p:cNvSpPr/>
          <p:nvPr/>
        </p:nvSpPr>
        <p:spPr>
          <a:xfrm>
            <a:off x="3112656" y="3429000"/>
            <a:ext cx="2207490" cy="90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F5F3D1-0282-444A-9D2C-9AD5B65DCD2C}"/>
              </a:ext>
            </a:extLst>
          </p:cNvPr>
          <p:cNvSpPr/>
          <p:nvPr/>
        </p:nvSpPr>
        <p:spPr>
          <a:xfrm>
            <a:off x="3112655" y="6169892"/>
            <a:ext cx="1727200" cy="147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4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F0CD991-1999-4DA7-93A4-2EFD66F9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Snapshot of data of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114F18-45DB-4069-95A1-333A03658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487" y="1829700"/>
            <a:ext cx="5555539" cy="3881437"/>
          </a:xfr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0CA8DC67-E849-4C07-8A69-7C69D63293A0}"/>
              </a:ext>
            </a:extLst>
          </p:cNvPr>
          <p:cNvSpPr/>
          <p:nvPr/>
        </p:nvSpPr>
        <p:spPr>
          <a:xfrm rot="5400000">
            <a:off x="1994559" y="2988596"/>
            <a:ext cx="122245" cy="758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6CA16C-65C7-4455-8749-3DF00B738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8167026" y="3306755"/>
            <a:ext cx="780356" cy="196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81D09D-5ACD-44DD-A5A5-AC4DF3DFF5A8}"/>
              </a:ext>
            </a:extLst>
          </p:cNvPr>
          <p:cNvSpPr txBox="1"/>
          <p:nvPr/>
        </p:nvSpPr>
        <p:spPr>
          <a:xfrm flipH="1">
            <a:off x="262784" y="2893256"/>
            <a:ext cx="17032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CT Scan images(Top cross-section) of abdominal region used for training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FCF95E-856E-4BE3-B4A0-228D9D650671}"/>
              </a:ext>
            </a:extLst>
          </p:cNvPr>
          <p:cNvSpPr/>
          <p:nvPr/>
        </p:nvSpPr>
        <p:spPr>
          <a:xfrm>
            <a:off x="8947382" y="2925667"/>
            <a:ext cx="1787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Bone images from labelled data</a:t>
            </a:r>
          </a:p>
        </p:txBody>
      </p:sp>
    </p:spTree>
    <p:extLst>
      <p:ext uri="{BB962C8B-B14F-4D97-AF65-F5344CB8AC3E}">
        <p14:creationId xmlns:p14="http://schemas.microsoft.com/office/powerpoint/2010/main" val="100513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E259-4762-44D0-AFB8-C366CDBA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Snapshot of data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2762-6B52-4358-BC30-DB6AAAEFF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4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4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4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CFE07E24-9F35-4FCE-B258-CBB674541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640" y="1930400"/>
            <a:ext cx="5796252" cy="36177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147D8A-845E-4069-B128-191DE5C21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27" y="3276261"/>
            <a:ext cx="780356" cy="177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95584B-0B7C-4CF7-9375-97EABF9A9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339994" y="3323637"/>
            <a:ext cx="780356" cy="1771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59FD72-39DC-4F63-B0D8-3269CC661A9F}"/>
              </a:ext>
            </a:extLst>
          </p:cNvPr>
          <p:cNvSpPr/>
          <p:nvPr/>
        </p:nvSpPr>
        <p:spPr>
          <a:xfrm>
            <a:off x="9174710" y="2967335"/>
            <a:ext cx="16258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Liver images from labelled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FE3A9-FB41-4119-A794-E27F159E1AD9}"/>
              </a:ext>
            </a:extLst>
          </p:cNvPr>
          <p:cNvSpPr txBox="1"/>
          <p:nvPr/>
        </p:nvSpPr>
        <p:spPr>
          <a:xfrm>
            <a:off x="408683" y="2900646"/>
            <a:ext cx="1764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CT Scan images(Top cross-section) of abdominal region used for training</a:t>
            </a:r>
          </a:p>
        </p:txBody>
      </p:sp>
    </p:spTree>
    <p:extLst>
      <p:ext uri="{BB962C8B-B14F-4D97-AF65-F5344CB8AC3E}">
        <p14:creationId xmlns:p14="http://schemas.microsoft.com/office/powerpoint/2010/main" val="41825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B837CEE-0234-463C-9988-0DF2C050C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C4BBA1-353F-437C-BAC7-A39FDADAE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anchor="ctr"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4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D6121B-910F-4268-AD3E-912AB4C5EAE0}"/>
              </a:ext>
            </a:extLst>
          </p:cNvPr>
          <p:cNvSpPr/>
          <p:nvPr/>
        </p:nvSpPr>
        <p:spPr>
          <a:xfrm>
            <a:off x="868218" y="1237673"/>
            <a:ext cx="8478982" cy="4351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75AF3-2846-4A2A-90F3-AAB18EAA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Snapshot of Segmented Image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60271E-15C4-46EA-A3A1-04B82EAB5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935" y="1449378"/>
            <a:ext cx="7234465" cy="187571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F7A33D-D11F-42A4-B605-FEE5A9E10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935" y="3778249"/>
            <a:ext cx="7318599" cy="17081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C95C3B-73FD-4071-B786-72A392D48567}"/>
              </a:ext>
            </a:extLst>
          </p:cNvPr>
          <p:cNvSpPr txBox="1"/>
          <p:nvPr/>
        </p:nvSpPr>
        <p:spPr>
          <a:xfrm>
            <a:off x="6500505" y="5588993"/>
            <a:ext cx="2488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Segmented bone image generated by  10-layer U-Net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74B2B-91F5-4700-8D90-4130E1EC40CB}"/>
              </a:ext>
            </a:extLst>
          </p:cNvPr>
          <p:cNvSpPr txBox="1"/>
          <p:nvPr/>
        </p:nvSpPr>
        <p:spPr>
          <a:xfrm>
            <a:off x="1807935" y="5634797"/>
            <a:ext cx="158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Original CT Scan image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636CB-CA75-401C-879C-24AF9DAC8BD0}"/>
              </a:ext>
            </a:extLst>
          </p:cNvPr>
          <p:cNvSpPr txBox="1"/>
          <p:nvPr/>
        </p:nvSpPr>
        <p:spPr>
          <a:xfrm>
            <a:off x="4386469" y="5588993"/>
            <a:ext cx="135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Labelled bone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6B3D1-86F3-4BAD-A18D-1836BD0DE7C9}"/>
              </a:ext>
            </a:extLst>
          </p:cNvPr>
          <p:cNvSpPr/>
          <p:nvPr/>
        </p:nvSpPr>
        <p:spPr>
          <a:xfrm>
            <a:off x="2272145" y="1348509"/>
            <a:ext cx="6530110" cy="461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28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9D4B79-DDFE-44AE-B186-281B118C8038}"/>
              </a:ext>
            </a:extLst>
          </p:cNvPr>
          <p:cNvSpPr/>
          <p:nvPr/>
        </p:nvSpPr>
        <p:spPr>
          <a:xfrm>
            <a:off x="1293091" y="1506179"/>
            <a:ext cx="8128000" cy="39675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D5DF1-8571-481B-89BA-FDE86D26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Snapshot of Segmented Image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338F02-9C59-4CCD-8A73-1BF50F720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545" y="1607126"/>
            <a:ext cx="7422597" cy="374469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66614F-0504-49AF-9180-1DE74B5C8686}"/>
              </a:ext>
            </a:extLst>
          </p:cNvPr>
          <p:cNvSpPr txBox="1"/>
          <p:nvPr/>
        </p:nvSpPr>
        <p:spPr>
          <a:xfrm>
            <a:off x="1854154" y="5672889"/>
            <a:ext cx="165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Original CT Scan image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A74D644-3F70-463A-B513-773E56A1F988}"/>
              </a:ext>
            </a:extLst>
          </p:cNvPr>
          <p:cNvSpPr/>
          <p:nvPr/>
        </p:nvSpPr>
        <p:spPr>
          <a:xfrm>
            <a:off x="9085142" y="1607126"/>
            <a:ext cx="188860" cy="3232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55CA6-E6EC-4265-A9EB-64CA5F1028E0}"/>
              </a:ext>
            </a:extLst>
          </p:cNvPr>
          <p:cNvSpPr txBox="1"/>
          <p:nvPr/>
        </p:nvSpPr>
        <p:spPr>
          <a:xfrm>
            <a:off x="4479743" y="5602069"/>
            <a:ext cx="165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Labelled image of liver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62139-7909-4FCE-B2F8-810003F36C1F}"/>
              </a:ext>
            </a:extLst>
          </p:cNvPr>
          <p:cNvSpPr txBox="1"/>
          <p:nvPr/>
        </p:nvSpPr>
        <p:spPr>
          <a:xfrm>
            <a:off x="7049335" y="5473701"/>
            <a:ext cx="2139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Segmented liver image generated by10-layer U-Net model.</a:t>
            </a:r>
          </a:p>
        </p:txBody>
      </p:sp>
    </p:spTree>
    <p:extLst>
      <p:ext uri="{BB962C8B-B14F-4D97-AF65-F5344CB8AC3E}">
        <p14:creationId xmlns:p14="http://schemas.microsoft.com/office/powerpoint/2010/main" val="1569797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C:\Users\Madhur\AppData\Local\Microsoft\Windows\Temporary Internet Files\Content.MSO\pptF779.tmp">
            <a:extLst>
              <a:ext uri="{FF2B5EF4-FFF2-40B4-BE49-F238E27FC236}">
                <a16:creationId xmlns:a16="http://schemas.microsoft.com/office/drawing/2014/main" id="{D442A640-B9A2-4A79-B33B-9A75CB5D97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C:\Users\Madhur\AppData\Local\Microsoft\Windows\Temporary Internet Files\Content.MSO\pptFFF3.tmp">
            <a:extLst>
              <a:ext uri="{FF2B5EF4-FFF2-40B4-BE49-F238E27FC236}">
                <a16:creationId xmlns:a16="http://schemas.microsoft.com/office/drawing/2014/main" id="{FF86287F-87C8-426F-8E94-93A7952F3E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F33591F-12EC-4376-842D-5EED85F2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Graph of Trained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84B36B-6D5D-4331-911D-E4F1EE9D9F84}"/>
              </a:ext>
            </a:extLst>
          </p:cNvPr>
          <p:cNvSpPr/>
          <p:nvPr/>
        </p:nvSpPr>
        <p:spPr>
          <a:xfrm>
            <a:off x="794327" y="15449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C4043"/>
                </a:solidFill>
                <a:latin typeface="Tw Cen MT" panose="020B0602020104020603" pitchFamily="34" charset="0"/>
              </a:rPr>
              <a:t>Model is trained with:</a:t>
            </a:r>
          </a:p>
          <a:p>
            <a:r>
              <a:rPr lang="en-US" dirty="0">
                <a:solidFill>
                  <a:srgbClr val="3C4043"/>
                </a:solidFill>
                <a:latin typeface="Tw Cen MT" panose="020B0602020104020603" pitchFamily="34" charset="0"/>
              </a:rPr>
              <a:t>Batch size: 16</a:t>
            </a:r>
          </a:p>
          <a:p>
            <a:r>
              <a:rPr lang="en-US" dirty="0">
                <a:solidFill>
                  <a:srgbClr val="3C4043"/>
                </a:solidFill>
                <a:latin typeface="Tw Cen MT" panose="020B0602020104020603" pitchFamily="34" charset="0"/>
              </a:rPr>
              <a:t>No. of epoch: 100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07C43-2104-49DA-954A-809D77030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2" y="2699784"/>
            <a:ext cx="4542645" cy="3019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D111B0-F684-4914-9A4F-F53D559EE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012" y="2576019"/>
            <a:ext cx="4542646" cy="326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8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4166-2F80-48E1-94AC-3771EBE2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53" y="60855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           Contents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A9B03B-3424-4B0B-B5A2-961D37939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6" y="2091173"/>
            <a:ext cx="2836428" cy="2836428"/>
          </a:xfrm>
          <a:prstGeom prst="ellipse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B40D4AF-FDDD-41B0-AA41-196F6F52A3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8711216"/>
              </p:ext>
            </p:extLst>
          </p:nvPr>
        </p:nvGraphicFramePr>
        <p:xfrm>
          <a:off x="2917998" y="1517515"/>
          <a:ext cx="7534373" cy="4235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E1E16A1A-5D07-4939-9877-48CAA4B1C268}"/>
              </a:ext>
            </a:extLst>
          </p:cNvPr>
          <p:cNvSpPr/>
          <p:nvPr/>
        </p:nvSpPr>
        <p:spPr>
          <a:xfrm rot="18413517">
            <a:off x="9221416" y="803257"/>
            <a:ext cx="1336036" cy="2648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02D5DC3-E4D6-468D-BF2B-721BDEFBBA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687934">
            <a:off x="9272507" y="2686167"/>
            <a:ext cx="2584103" cy="356666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549F6BB-7F4C-4FCC-AB97-D6C429018938}"/>
              </a:ext>
            </a:extLst>
          </p:cNvPr>
          <p:cNvSpPr/>
          <p:nvPr/>
        </p:nvSpPr>
        <p:spPr>
          <a:xfrm>
            <a:off x="8910536" y="6024440"/>
            <a:ext cx="306085" cy="3741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64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7CD84D-B96A-4FAB-92A1-4C98B50097F2}"/>
              </a:ext>
            </a:extLst>
          </p:cNvPr>
          <p:cNvSpPr/>
          <p:nvPr/>
        </p:nvSpPr>
        <p:spPr>
          <a:xfrm>
            <a:off x="1182255" y="1270000"/>
            <a:ext cx="8137236" cy="497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C25D2-135D-48F7-90C3-90026F66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530993" cy="13208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VARIATION OF SOME IMAGES WITH THE ACTUAL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A07878-C8C8-42E5-8E42-E906302D5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761" y="1403926"/>
            <a:ext cx="8096321" cy="47144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E97939-8101-448B-B697-BA9CDCC4720F}"/>
              </a:ext>
            </a:extLst>
          </p:cNvPr>
          <p:cNvSpPr/>
          <p:nvPr/>
        </p:nvSpPr>
        <p:spPr>
          <a:xfrm>
            <a:off x="3048000" y="5292436"/>
            <a:ext cx="36298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9D075-CF74-41DC-8598-424B7600BAA1}"/>
              </a:ext>
            </a:extLst>
          </p:cNvPr>
          <p:cNvSpPr txBox="1"/>
          <p:nvPr/>
        </p:nvSpPr>
        <p:spPr>
          <a:xfrm>
            <a:off x="1828800" y="6118377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left image is the predicted image and the right image is the actual image</a:t>
            </a:r>
          </a:p>
        </p:txBody>
      </p:sp>
    </p:spTree>
    <p:extLst>
      <p:ext uri="{BB962C8B-B14F-4D97-AF65-F5344CB8AC3E}">
        <p14:creationId xmlns:p14="http://schemas.microsoft.com/office/powerpoint/2010/main" val="3454079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68F963C-6987-4209-9D5E-88EE36A55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dirty="0"/>
              <a:t>LEARNING NEW APPROACH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E9C94B-2DB1-4F17-A03A-7AFE21CCC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anchor="ctr"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25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A174-AD8A-421A-973F-12F17D8D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Transfer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8079C0-F2FC-47E4-8219-BC0D3BAE8F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800865"/>
              </p:ext>
            </p:extLst>
          </p:nvPr>
        </p:nvGraphicFramePr>
        <p:xfrm>
          <a:off x="677334" y="1644072"/>
          <a:ext cx="8596841" cy="3131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868CF6EC-0133-4CC0-9F08-F8432977ECB2}"/>
              </a:ext>
            </a:extLst>
          </p:cNvPr>
          <p:cNvSpPr/>
          <p:nvPr/>
        </p:nvSpPr>
        <p:spPr>
          <a:xfrm>
            <a:off x="852055" y="4475943"/>
            <a:ext cx="162097" cy="133003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65B09A9A-3C87-45F9-8A8C-63E6653B5325}"/>
              </a:ext>
            </a:extLst>
          </p:cNvPr>
          <p:cNvSpPr/>
          <p:nvPr/>
        </p:nvSpPr>
        <p:spPr>
          <a:xfrm>
            <a:off x="3579526" y="4474382"/>
            <a:ext cx="162097" cy="133003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13835-C299-4D68-8AC4-3232E37A0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815" y="4475943"/>
            <a:ext cx="207282" cy="188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3610E-7146-49B8-8664-C82F5AD2870E}"/>
              </a:ext>
            </a:extLst>
          </p:cNvPr>
          <p:cNvSpPr txBox="1"/>
          <p:nvPr/>
        </p:nvSpPr>
        <p:spPr>
          <a:xfrm>
            <a:off x="852055" y="5606473"/>
            <a:ext cx="8421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In this project, transfer learning is applied by taking model of ‘bones data’ to predict liver segmentation which is then compared with a trained model for liver segmentation done from scratch.</a:t>
            </a:r>
            <a:endParaRPr lang="en-US" dirty="0">
              <a:latin typeface="Tw Cen MT" panose="020B06020201040206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4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2DC1-E861-41D0-AE00-31C380F3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Graph of Models with 10 epoch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37FB04-9AE1-4732-BCC8-2605ACD27F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8" y="2310057"/>
            <a:ext cx="4298334" cy="344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B2EDBB-E6F6-4A12-981D-F458F198B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338" y="2215615"/>
            <a:ext cx="4560203" cy="34452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83A153-E3F8-439B-AF02-E13382EDE13A}"/>
              </a:ext>
            </a:extLst>
          </p:cNvPr>
          <p:cNvSpPr/>
          <p:nvPr/>
        </p:nvSpPr>
        <p:spPr>
          <a:xfrm>
            <a:off x="1270986" y="5715932"/>
            <a:ext cx="3841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Accuracy value as 97% with 562 samples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0B5C46-6FD8-4F51-A580-BE8C4EDD69F5}"/>
              </a:ext>
            </a:extLst>
          </p:cNvPr>
          <p:cNvSpPr/>
          <p:nvPr/>
        </p:nvSpPr>
        <p:spPr>
          <a:xfrm>
            <a:off x="5524620" y="5715931"/>
            <a:ext cx="3749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Accuracy value as 95% with 1622 samples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F367B9-19D2-4291-AD06-5B3B50041440}"/>
              </a:ext>
            </a:extLst>
          </p:cNvPr>
          <p:cNvSpPr/>
          <p:nvPr/>
        </p:nvSpPr>
        <p:spPr>
          <a:xfrm>
            <a:off x="1113184" y="1865745"/>
            <a:ext cx="3015472" cy="554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ea typeface="Times New Roman" panose="02020603050405020304" pitchFamily="18" charset="0"/>
              </a:rPr>
              <a:t>Transfer Learning Model (liver data)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7A3A0B-D234-45CD-A64D-3EE8A02D049B}"/>
              </a:ext>
            </a:extLst>
          </p:cNvPr>
          <p:cNvSpPr/>
          <p:nvPr/>
        </p:nvSpPr>
        <p:spPr>
          <a:xfrm>
            <a:off x="677334" y="2199861"/>
            <a:ext cx="435849" cy="4320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89662-C312-48CA-84D7-951A90634978}"/>
              </a:ext>
            </a:extLst>
          </p:cNvPr>
          <p:cNvSpPr txBox="1"/>
          <p:nvPr/>
        </p:nvSpPr>
        <p:spPr>
          <a:xfrm>
            <a:off x="5913385" y="1741965"/>
            <a:ext cx="2868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trained from scratch(liver data)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E06DCE-13D6-4F61-B2C3-BB7ADD454CAC}"/>
              </a:ext>
            </a:extLst>
          </p:cNvPr>
          <p:cNvSpPr/>
          <p:nvPr/>
        </p:nvSpPr>
        <p:spPr>
          <a:xfrm>
            <a:off x="4758924" y="2199861"/>
            <a:ext cx="377293" cy="6463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027A1C-BF86-4BCF-B1A8-3E9146334568}"/>
              </a:ext>
            </a:extLst>
          </p:cNvPr>
          <p:cNvSpPr/>
          <p:nvPr/>
        </p:nvSpPr>
        <p:spPr>
          <a:xfrm>
            <a:off x="4947570" y="1995055"/>
            <a:ext cx="1037594" cy="424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3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D16964-498D-4234-BE16-686C4D2A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5D3A8-32BF-41A2-B474-FCBC8725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681019"/>
            <a:ext cx="4185623" cy="86821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Transfer learning liver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B5A6E-B211-43EA-815D-F2E344399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6"/>
            <a:ext cx="4185623" cy="290617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Tw Cen MT" panose="020B0602020104020603" pitchFamily="34" charset="0"/>
              </a:rPr>
              <a:t>Trained with 562 samples of liver data</a:t>
            </a:r>
          </a:p>
          <a:p>
            <a:r>
              <a:rPr lang="en-US" sz="2200" dirty="0">
                <a:latin typeface="Tw Cen MT" panose="020B0602020104020603" pitchFamily="34" charset="0"/>
              </a:rPr>
              <a:t>Better accuracy value</a:t>
            </a:r>
          </a:p>
          <a:p>
            <a:r>
              <a:rPr lang="en-US" sz="2200" dirty="0">
                <a:latin typeface="Tw Cen MT" panose="020B0602020104020603" pitchFamily="34" charset="0"/>
              </a:rPr>
              <a:t>Already learned to identify basic image component i.e. </a:t>
            </a:r>
            <a:r>
              <a:rPr lang="en-US" sz="2200" dirty="0">
                <a:latin typeface="Tw Cen MT" panose="020B0602020104020603" pitchFamily="34" charset="0"/>
                <a:cs typeface="Times New Roman" panose="02020603050405020304" pitchFamily="18" charset="0"/>
              </a:rPr>
              <a:t>lines, corners, intensity variations from previously trained models</a:t>
            </a:r>
            <a:r>
              <a:rPr lang="en-US" sz="2200" dirty="0">
                <a:latin typeface="Tw Cen MT" panose="020B0602020104020603" pitchFamily="34" charset="0"/>
              </a:rPr>
              <a:t>  </a:t>
            </a:r>
          </a:p>
          <a:p>
            <a:r>
              <a:rPr lang="en-US" sz="2200" dirty="0">
                <a:latin typeface="Tw Cen MT" panose="020B0602020104020603" pitchFamily="34" charset="0"/>
              </a:rPr>
              <a:t>Reduces training time</a:t>
            </a:r>
          </a:p>
          <a:p>
            <a:r>
              <a:rPr lang="en-US" sz="2200" dirty="0">
                <a:latin typeface="Tw Cen MT" panose="020B0602020104020603" pitchFamily="34" charset="0"/>
              </a:rPr>
              <a:t>Helpful for lesser amount of data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31EDFD-C7B6-4075-AB96-B11FA82C0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681019"/>
            <a:ext cx="4412634" cy="86821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Traditional learning liver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32C824-3FB6-4D79-9DF2-B33622537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4"/>
            <a:ext cx="4639648" cy="3765155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Tw Cen MT" panose="020B0602020104020603" pitchFamily="34" charset="0"/>
              </a:rPr>
              <a:t>Trained with 1622 samples of liver data</a:t>
            </a:r>
          </a:p>
          <a:p>
            <a:r>
              <a:rPr lang="en-US" sz="2200" dirty="0">
                <a:latin typeface="Tw Cen MT" panose="020B0602020104020603" pitchFamily="34" charset="0"/>
              </a:rPr>
              <a:t>Less accuracy value</a:t>
            </a:r>
          </a:p>
          <a:p>
            <a:r>
              <a:rPr lang="en-US" sz="2200" dirty="0">
                <a:latin typeface="Tw Cen MT" panose="020B0602020104020603" pitchFamily="34" charset="0"/>
              </a:rPr>
              <a:t>Learn to classify images for the very first time.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200" dirty="0">
              <a:latin typeface="Tw Cen MT" panose="020B06020201040206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latin typeface="Tw Cen MT" panose="020B0602020104020603" pitchFamily="34" charset="0"/>
              </a:rPr>
              <a:t>Would take more time to learn</a:t>
            </a:r>
          </a:p>
          <a:p>
            <a:r>
              <a:rPr lang="en-US" sz="2200" dirty="0">
                <a:latin typeface="Tw Cen MT" panose="020B0602020104020603" pitchFamily="34" charset="0"/>
              </a:rPr>
              <a:t>Need large amount of data.</a:t>
            </a:r>
          </a:p>
          <a:p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48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E6F801F-35ED-40CF-9ACD-B11CEAC54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dirty="0"/>
              <a:t>FUTURE SCOPE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8684FED-55C4-4A96-A98F-458EE376B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anchor="ctr"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856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6C93A6-2653-417D-80D4-A539CACB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Future Scope</a:t>
            </a:r>
          </a:p>
        </p:txBody>
      </p:sp>
      <p:sp>
        <p:nvSpPr>
          <p:cNvPr id="26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7" name="Content Placeholder 3">
            <a:extLst>
              <a:ext uri="{FF2B5EF4-FFF2-40B4-BE49-F238E27FC236}">
                <a16:creationId xmlns:a16="http://schemas.microsoft.com/office/drawing/2014/main" id="{A07E5F99-46C9-4512-BC70-E9B8DF56B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448320"/>
              </p:ext>
            </p:extLst>
          </p:nvPr>
        </p:nvGraphicFramePr>
        <p:xfrm>
          <a:off x="1785837" y="1530626"/>
          <a:ext cx="9462922" cy="4717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019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2369035-8376-48AB-99B6-A6ED4931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F8FE255C-7491-4A69-ACD4-A7740D22D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9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51CA9A1-E336-4270-879C-1AAA0CE09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16193D-BCDA-47C9-910D-C1891795C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anchor="ctr"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73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2971CD-9238-4C4C-938F-BDB66EF8C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2" y="0"/>
            <a:ext cx="7176655" cy="685800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C3F7BDE-40AD-4284-A20A-9B25DC4D4B14}"/>
              </a:ext>
            </a:extLst>
          </p:cNvPr>
          <p:cNvSpPr/>
          <p:nvPr/>
        </p:nvSpPr>
        <p:spPr>
          <a:xfrm>
            <a:off x="2486457" y="230170"/>
            <a:ext cx="1452852" cy="61264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body or Tumor??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483C5A-8470-4DC9-A81A-AD489C9A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928" y="3102418"/>
            <a:ext cx="2143125" cy="2143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CB4EDA-3BC4-4B82-AFCD-C63B123CBD34}"/>
              </a:ext>
            </a:extLst>
          </p:cNvPr>
          <p:cNvSpPr txBox="1"/>
          <p:nvPr/>
        </p:nvSpPr>
        <p:spPr>
          <a:xfrm>
            <a:off x="4536443" y="342900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Easy </a:t>
            </a:r>
            <a:r>
              <a:rPr lang="en-US" dirty="0" err="1"/>
              <a:t>peasy</a:t>
            </a:r>
            <a:endParaRPr lang="en-US" dirty="0"/>
          </a:p>
        </p:txBody>
      </p:sp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8F3D7E9B-84B5-40AA-8A6B-3B842B6115EB}"/>
              </a:ext>
            </a:extLst>
          </p:cNvPr>
          <p:cNvSpPr/>
          <p:nvPr/>
        </p:nvSpPr>
        <p:spPr>
          <a:xfrm>
            <a:off x="6308581" y="4154651"/>
            <a:ext cx="775854" cy="45258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0ED00B-6690-4B3E-BF0A-30D4A061B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495" y="3798332"/>
            <a:ext cx="1683472" cy="1328449"/>
          </a:xfrm>
          <a:prstGeom prst="rect">
            <a:avLst/>
          </a:prstGeom>
        </p:spPr>
      </p:pic>
      <p:sp>
        <p:nvSpPr>
          <p:cNvPr id="18" name="Arrow: Notched Right 17">
            <a:extLst>
              <a:ext uri="{FF2B5EF4-FFF2-40B4-BE49-F238E27FC236}">
                <a16:creationId xmlns:a16="http://schemas.microsoft.com/office/drawing/2014/main" id="{7A9A37DE-549A-40D4-B5FC-362B1B17C2CC}"/>
              </a:ext>
            </a:extLst>
          </p:cNvPr>
          <p:cNvSpPr/>
          <p:nvPr/>
        </p:nvSpPr>
        <p:spPr>
          <a:xfrm rot="16200000">
            <a:off x="7491441" y="2876127"/>
            <a:ext cx="775854" cy="45258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5438BA-7DCD-4621-B99E-80A05973417D}"/>
              </a:ext>
            </a:extLst>
          </p:cNvPr>
          <p:cNvSpPr/>
          <p:nvPr/>
        </p:nvSpPr>
        <p:spPr>
          <a:xfrm>
            <a:off x="7204364" y="969818"/>
            <a:ext cx="1587603" cy="92363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It’s </a:t>
            </a:r>
            <a:r>
              <a:rPr lang="en-US" dirty="0" err="1">
                <a:solidFill>
                  <a:schemeClr val="tx1"/>
                </a:solidFill>
              </a:rPr>
              <a:t>Lungs</a:t>
            </a:r>
            <a:r>
              <a:rPr lang="en-US" dirty="0" err="1"/>
              <a:t>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793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288409-40FE-4090-B8F8-7B8B0AB31436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What is Medical Image Segmentation?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472E61-3DEC-4734-A2D4-87DCAC165303}"/>
              </a:ext>
            </a:extLst>
          </p:cNvPr>
          <p:cNvSpPr txBox="1">
            <a:spLocks/>
          </p:cNvSpPr>
          <p:nvPr/>
        </p:nvSpPr>
        <p:spPr>
          <a:xfrm>
            <a:off x="829734" y="1877437"/>
            <a:ext cx="8596668" cy="431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w Cen MT" panose="020B0602020104020603" pitchFamily="34" charset="0"/>
                <a:cs typeface="Times New Roman" panose="02020603050405020304" pitchFamily="18" charset="0"/>
              </a:rPr>
              <a:t>Extracts the region of interest (ROI) </a:t>
            </a:r>
          </a:p>
          <a:p>
            <a:r>
              <a:rPr lang="en-US" sz="2400" dirty="0">
                <a:latin typeface="Tw Cen MT" panose="020B0602020104020603" pitchFamily="34" charset="0"/>
                <a:cs typeface="Times New Roman" panose="02020603050405020304" pitchFamily="18" charset="0"/>
              </a:rPr>
              <a:t>Divides an image into areas based on a specified description.</a:t>
            </a:r>
          </a:p>
          <a:p>
            <a:r>
              <a:rPr lang="en-US" sz="2400" dirty="0">
                <a:latin typeface="Tw Cen MT" panose="020B0602020104020603" pitchFamily="34" charset="0"/>
                <a:cs typeface="Times New Roman" panose="02020603050405020304" pitchFamily="18" charset="0"/>
              </a:rPr>
              <a:t>The goal of segmentation: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w Cen MT" panose="020B0602020104020603" pitchFamily="34" charset="0"/>
                <a:cs typeface="Times New Roman" panose="02020603050405020304" pitchFamily="18" charset="0"/>
              </a:rPr>
              <a:t>Simplify or change the representation of an image into something that is more meaningful and easier to analyze.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w Cen MT" panose="020B0602020104020603" pitchFamily="34" charset="0"/>
                <a:cs typeface="Times New Roman" panose="02020603050405020304" pitchFamily="18" charset="0"/>
              </a:rPr>
              <a:t>Image segmentation is typically used to locate objects    and boundaries (lines, curves, etc.) in images</a:t>
            </a:r>
          </a:p>
        </p:txBody>
      </p:sp>
    </p:spTree>
    <p:extLst>
      <p:ext uri="{BB962C8B-B14F-4D97-AF65-F5344CB8AC3E}">
        <p14:creationId xmlns:p14="http://schemas.microsoft.com/office/powerpoint/2010/main" val="69172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51CA9A1-E336-4270-879C-1AAA0CE09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dirty="0"/>
              <a:t>CONCEPT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16193D-BCDA-47C9-910D-C1891795C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anchor="ctr"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4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0929-8578-4516-B4ED-87D44F18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Aim of Segmentation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A7C7F8-6AB4-4AF0-9E69-037A625AD6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123218"/>
              </p:ext>
            </p:extLst>
          </p:nvPr>
        </p:nvGraphicFramePr>
        <p:xfrm>
          <a:off x="-76200" y="2038350"/>
          <a:ext cx="4953000" cy="384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4069EF94-DF90-4FF7-9DEC-DDD3AA07AADD}"/>
              </a:ext>
            </a:extLst>
          </p:cNvPr>
          <p:cNvSpPr/>
          <p:nvPr/>
        </p:nvSpPr>
        <p:spPr>
          <a:xfrm rot="20560063">
            <a:off x="4940991" y="2379948"/>
            <a:ext cx="1219200" cy="600075"/>
          </a:xfrm>
          <a:prstGeom prst="notchedRightArrow">
            <a:avLst/>
          </a:prstGeom>
          <a:effectLst>
            <a:outerShdw blurRad="50800" dist="50800" dir="5400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6E852-AEA5-405E-9AF4-D5689D9AA5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3299" y="3587463"/>
            <a:ext cx="1359526" cy="749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6E616F-BCAB-4B4F-8B93-1325A39FE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02019">
            <a:off x="4783299" y="4772741"/>
            <a:ext cx="1359526" cy="749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24B8C5-DEB5-4741-B1B8-2A993B5CFB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8240" y="2188009"/>
            <a:ext cx="3088986" cy="338974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6000"/>
              </a:srgbClr>
            </a:outerShdw>
            <a:reflection blurRad="660400" stA="0" endPos="24000" dist="50800" dir="5400000" sy="-100000" algn="bl" rotWithShape="0"/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4233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8B7ACE-1944-438F-9F64-49D8F0D65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449532-DA37-42C5-AEA2-719E14C48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944D48-2DD7-46F8-9981-ECFE5EEB1E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6F62-9348-4CFE-A2BD-1ABBAB83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Methods of Segmentation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711417-9823-43F9-8CFE-764F04655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359082"/>
              </p:ext>
            </p:extLst>
          </p:nvPr>
        </p:nvGraphicFramePr>
        <p:xfrm>
          <a:off x="1096963" y="1270000"/>
          <a:ext cx="8596312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C3F8CB0-5E86-4D37-A515-5F8D1236DD30}"/>
              </a:ext>
            </a:extLst>
          </p:cNvPr>
          <p:cNvSpPr/>
          <p:nvPr/>
        </p:nvSpPr>
        <p:spPr>
          <a:xfrm>
            <a:off x="981075" y="5264834"/>
            <a:ext cx="89448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mainly concerned with Neural Network based Segmentation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0B9A08-9D70-4E69-8672-E8AD64101EDE}"/>
              </a:ext>
            </a:extLst>
          </p:cNvPr>
          <p:cNvGrpSpPr/>
          <p:nvPr/>
        </p:nvGrpSpPr>
        <p:grpSpPr>
          <a:xfrm>
            <a:off x="5401002" y="3631097"/>
            <a:ext cx="2118865" cy="888040"/>
            <a:chOff x="5401002" y="3631097"/>
            <a:chExt cx="2118865" cy="8880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CCAC1D-CA9A-4987-8391-2BD509983A0D}"/>
                </a:ext>
              </a:extLst>
            </p:cNvPr>
            <p:cNvSpPr/>
            <p:nvPr/>
          </p:nvSpPr>
          <p:spPr>
            <a:xfrm>
              <a:off x="5499652" y="3631097"/>
              <a:ext cx="2001078" cy="888040"/>
            </a:xfrm>
            <a:prstGeom prst="rect">
              <a:avLst/>
            </a:prstGeom>
            <a:solidFill>
              <a:srgbClr val="3076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E47537-B7EE-45EB-AD1C-F98A8DA2A4E3}"/>
                </a:ext>
              </a:extLst>
            </p:cNvPr>
            <p:cNvSpPr txBox="1"/>
            <p:nvPr/>
          </p:nvSpPr>
          <p:spPr>
            <a:xfrm>
              <a:off x="5401002" y="3801063"/>
              <a:ext cx="2118865" cy="555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ts val="1800"/>
                </a:lnSpc>
              </a:pP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Neural Network         based Segmentation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895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49EFDB-D496-4E19-8230-DE6216417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56" y="3493656"/>
            <a:ext cx="8305846" cy="2754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EE40F1-F8E0-4D07-BFF5-E02751A627C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Convolutional Neural network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B29F-4A75-48C5-9AA8-D8A9BBFC2830}"/>
              </a:ext>
            </a:extLst>
          </p:cNvPr>
          <p:cNvSpPr txBox="1">
            <a:spLocks/>
          </p:cNvSpPr>
          <p:nvPr/>
        </p:nvSpPr>
        <p:spPr>
          <a:xfrm>
            <a:off x="677334" y="1482437"/>
            <a:ext cx="8596668" cy="455892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333333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Specific type of artificial neural network. </a:t>
            </a:r>
          </a:p>
          <a:p>
            <a:r>
              <a:rPr lang="en-US" sz="2000" dirty="0">
                <a:solidFill>
                  <a:srgbClr val="333333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Apply to image processing, natural language processing and other kinds of cognitive tasks.</a:t>
            </a:r>
          </a:p>
          <a:p>
            <a:r>
              <a:rPr lang="en-US" sz="2000" dirty="0">
                <a:latin typeface="Tw Cen MT" panose="020B0602020104020603" pitchFamily="34" charset="0"/>
                <a:cs typeface="Times New Roman" panose="02020603050405020304" pitchFamily="18" charset="0"/>
              </a:rPr>
              <a:t>It contains 5 types of layers:- Input Layer, Convolutional Layer, Activation function layer, Pooling Layer and Fully Connected layer.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984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669</Words>
  <Application>Microsoft Office PowerPoint</Application>
  <PresentationFormat>Widescreen</PresentationFormat>
  <Paragraphs>136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SansSerif</vt:lpstr>
      <vt:lpstr>Times New Roman</vt:lpstr>
      <vt:lpstr>Trebuchet MS</vt:lpstr>
      <vt:lpstr>Tw Cen MT</vt:lpstr>
      <vt:lpstr>Wingdings</vt:lpstr>
      <vt:lpstr>Wingdings 3</vt:lpstr>
      <vt:lpstr>Facet</vt:lpstr>
      <vt:lpstr>    Medical Image Segmentation Using Deep Learning</vt:lpstr>
      <vt:lpstr>           Contents</vt:lpstr>
      <vt:lpstr>INTRODUCTION</vt:lpstr>
      <vt:lpstr>PowerPoint Presentation</vt:lpstr>
      <vt:lpstr>PowerPoint Presentation</vt:lpstr>
      <vt:lpstr>CONCEPT</vt:lpstr>
      <vt:lpstr>Aim of Segmentation</vt:lpstr>
      <vt:lpstr>Methods of Segmentation</vt:lpstr>
      <vt:lpstr>PowerPoint Presentation</vt:lpstr>
      <vt:lpstr>U Net Architecture</vt:lpstr>
      <vt:lpstr>Layers in U-Net Architecture </vt:lpstr>
      <vt:lpstr>DATASET </vt:lpstr>
      <vt:lpstr>Data Set in the project</vt:lpstr>
      <vt:lpstr>Snapshot of data of the project</vt:lpstr>
      <vt:lpstr>Snapshot of data of the project</vt:lpstr>
      <vt:lpstr>RESULTS</vt:lpstr>
      <vt:lpstr>Snapshot of Segmented Image</vt:lpstr>
      <vt:lpstr>Snapshot of Segmented Image</vt:lpstr>
      <vt:lpstr>Graph of Trained Model</vt:lpstr>
      <vt:lpstr>VARIATION OF SOME IMAGES WITH THE ACTUAL</vt:lpstr>
      <vt:lpstr>LEARNING NEW APPROACH</vt:lpstr>
      <vt:lpstr>Transfer Learning</vt:lpstr>
      <vt:lpstr>Graph of Models with 10 epoch</vt:lpstr>
      <vt:lpstr>Comparison</vt:lpstr>
      <vt:lpstr>FUTURE SCOPE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Medical Image Segmentation Using Deep Learning</dc:title>
  <dc:creator>Sanchay Srivastava</dc:creator>
  <cp:lastModifiedBy>Madhur</cp:lastModifiedBy>
  <cp:revision>67</cp:revision>
  <dcterms:created xsi:type="dcterms:W3CDTF">2020-05-19T16:49:59Z</dcterms:created>
  <dcterms:modified xsi:type="dcterms:W3CDTF">2020-06-03T04:22:55Z</dcterms:modified>
</cp:coreProperties>
</file>