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754"/>
  </p:normalViewPr>
  <p:slideViewPr>
    <p:cSldViewPr snapToGrid="0">
      <p:cViewPr varScale="1">
        <p:scale>
          <a:sx n="99" d="100"/>
          <a:sy n="99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A4ED87-D671-4971-8182-749E72361C3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9373183-49BC-45B5-A002-ECB9CCFE1B3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Cancer dataset: The cancer dataset contains 3047 rows and 34 columns</a:t>
          </a:r>
          <a:r>
            <a:rPr lang="en-US" dirty="0"/>
            <a:t>.</a:t>
          </a:r>
        </a:p>
      </dgm:t>
    </dgm:pt>
    <dgm:pt modelId="{53F0B4C0-79D7-498D-842F-DF24DA894968}" type="parTrans" cxnId="{0F25CE12-42B7-45F2-91CE-C084DDFC31CF}">
      <dgm:prSet/>
      <dgm:spPr/>
      <dgm:t>
        <a:bodyPr/>
        <a:lstStyle/>
        <a:p>
          <a:endParaRPr lang="en-US"/>
        </a:p>
      </dgm:t>
    </dgm:pt>
    <dgm:pt modelId="{0623FC61-ABB7-468F-9E8D-8E400DE370D6}" type="sibTrans" cxnId="{0F25CE12-42B7-45F2-91CE-C084DDFC31CF}">
      <dgm:prSet/>
      <dgm:spPr/>
      <dgm:t>
        <a:bodyPr/>
        <a:lstStyle/>
        <a:p>
          <a:endParaRPr lang="en-US"/>
        </a:p>
      </dgm:t>
    </dgm:pt>
    <dgm:pt modelId="{A1FE410B-A2D2-4607-8554-E148AD64FF4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Removal of missing values, and,  dropping columns which may not be useful for the prediction model is done as part of exploratory data analysis.</a:t>
          </a:r>
        </a:p>
      </dgm:t>
    </dgm:pt>
    <dgm:pt modelId="{1C217529-17B2-4A80-8E92-1CD21C243504}" type="parTrans" cxnId="{1B8508C8-954B-47E1-A312-149B676500D6}">
      <dgm:prSet/>
      <dgm:spPr/>
      <dgm:t>
        <a:bodyPr/>
        <a:lstStyle/>
        <a:p>
          <a:endParaRPr lang="en-US"/>
        </a:p>
      </dgm:t>
    </dgm:pt>
    <dgm:pt modelId="{5B619DF7-7B0E-4258-9780-2B60E593BBDC}" type="sibTrans" cxnId="{1B8508C8-954B-47E1-A312-149B676500D6}">
      <dgm:prSet/>
      <dgm:spPr/>
      <dgm:t>
        <a:bodyPr/>
        <a:lstStyle/>
        <a:p>
          <a:endParaRPr lang="en-US"/>
        </a:p>
      </dgm:t>
    </dgm:pt>
    <dgm:pt modelId="{5BF985AD-2452-024D-BFF0-746517627D83}" type="pres">
      <dgm:prSet presAssocID="{1FA4ED87-D671-4971-8182-749E72361C36}" presName="linear" presStyleCnt="0">
        <dgm:presLayoutVars>
          <dgm:animLvl val="lvl"/>
          <dgm:resizeHandles val="exact"/>
        </dgm:presLayoutVars>
      </dgm:prSet>
      <dgm:spPr/>
    </dgm:pt>
    <dgm:pt modelId="{49DCDCAF-D50C-E446-BEB2-CEA06BADB705}" type="pres">
      <dgm:prSet presAssocID="{E9373183-49BC-45B5-A002-ECB9CCFE1B3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781A740-0A0B-F14C-917B-71F82AB061D1}" type="pres">
      <dgm:prSet presAssocID="{0623FC61-ABB7-468F-9E8D-8E400DE370D6}" presName="spacer" presStyleCnt="0"/>
      <dgm:spPr/>
    </dgm:pt>
    <dgm:pt modelId="{436647BD-9FF4-F348-A811-D09A39B3CCA5}" type="pres">
      <dgm:prSet presAssocID="{A1FE410B-A2D2-4607-8554-E148AD64FF4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F25CE12-42B7-45F2-91CE-C084DDFC31CF}" srcId="{1FA4ED87-D671-4971-8182-749E72361C36}" destId="{E9373183-49BC-45B5-A002-ECB9CCFE1B36}" srcOrd="0" destOrd="0" parTransId="{53F0B4C0-79D7-498D-842F-DF24DA894968}" sibTransId="{0623FC61-ABB7-468F-9E8D-8E400DE370D6}"/>
    <dgm:cxn modelId="{2177126B-74AC-F74C-B2F9-860C5C0C7CE1}" type="presOf" srcId="{A1FE410B-A2D2-4607-8554-E148AD64FF4B}" destId="{436647BD-9FF4-F348-A811-D09A39B3CCA5}" srcOrd="0" destOrd="0" presId="urn:microsoft.com/office/officeart/2005/8/layout/vList2"/>
    <dgm:cxn modelId="{045EBAAF-ED9A-2341-8BE7-6B49A8F20A35}" type="presOf" srcId="{E9373183-49BC-45B5-A002-ECB9CCFE1B36}" destId="{49DCDCAF-D50C-E446-BEB2-CEA06BADB705}" srcOrd="0" destOrd="0" presId="urn:microsoft.com/office/officeart/2005/8/layout/vList2"/>
    <dgm:cxn modelId="{A58B6AB0-F5EB-D34B-B25D-4B40AE278093}" type="presOf" srcId="{1FA4ED87-D671-4971-8182-749E72361C36}" destId="{5BF985AD-2452-024D-BFF0-746517627D83}" srcOrd="0" destOrd="0" presId="urn:microsoft.com/office/officeart/2005/8/layout/vList2"/>
    <dgm:cxn modelId="{1B8508C8-954B-47E1-A312-149B676500D6}" srcId="{1FA4ED87-D671-4971-8182-749E72361C36}" destId="{A1FE410B-A2D2-4607-8554-E148AD64FF4B}" srcOrd="1" destOrd="0" parTransId="{1C217529-17B2-4A80-8E92-1CD21C243504}" sibTransId="{5B619DF7-7B0E-4258-9780-2B60E593BBDC}"/>
    <dgm:cxn modelId="{737E9CEF-C38B-5945-858D-DBE124E5E99F}" type="presParOf" srcId="{5BF985AD-2452-024D-BFF0-746517627D83}" destId="{49DCDCAF-D50C-E446-BEB2-CEA06BADB705}" srcOrd="0" destOrd="0" presId="urn:microsoft.com/office/officeart/2005/8/layout/vList2"/>
    <dgm:cxn modelId="{CD22A0DA-FBB6-AF49-8320-7E007060C189}" type="presParOf" srcId="{5BF985AD-2452-024D-BFF0-746517627D83}" destId="{E781A740-0A0B-F14C-917B-71F82AB061D1}" srcOrd="1" destOrd="0" presId="urn:microsoft.com/office/officeart/2005/8/layout/vList2"/>
    <dgm:cxn modelId="{F01EC118-B0CE-1B45-BDE9-3D4A9FDB233B}" type="presParOf" srcId="{5BF985AD-2452-024D-BFF0-746517627D83}" destId="{436647BD-9FF4-F348-A811-D09A39B3CCA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272FD0-B480-41E4-BD25-B7B7A55B6C5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A06615F-0BD8-4486-8E78-DEA157C9BD7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Stroke dataset: The stroke dataset contains 5110 rows and 12 columns.</a:t>
          </a:r>
        </a:p>
      </dgm:t>
    </dgm:pt>
    <dgm:pt modelId="{FF674271-8BD3-4FB9-9C94-B7BE200D862B}" type="parTrans" cxnId="{A81B9D5C-F3B4-4C92-861B-AA2241034872}">
      <dgm:prSet/>
      <dgm:spPr/>
      <dgm:t>
        <a:bodyPr/>
        <a:lstStyle/>
        <a:p>
          <a:endParaRPr lang="en-US"/>
        </a:p>
      </dgm:t>
    </dgm:pt>
    <dgm:pt modelId="{66A96FC3-F2A9-4EF3-8CEA-26E1682E108E}" type="sibTrans" cxnId="{A81B9D5C-F3B4-4C92-861B-AA2241034872}">
      <dgm:prSet/>
      <dgm:spPr/>
      <dgm:t>
        <a:bodyPr/>
        <a:lstStyle/>
        <a:p>
          <a:endParaRPr lang="en-US"/>
        </a:p>
      </dgm:t>
    </dgm:pt>
    <dgm:pt modelId="{C0DDF00C-05E1-449F-91AE-DEA4F379891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Removal of missing values, and, dropping columns which may not contribute to build prediction model is done before building models.</a:t>
          </a:r>
        </a:p>
      </dgm:t>
    </dgm:pt>
    <dgm:pt modelId="{7CF86A00-1CAC-4CF4-A685-236DB8448457}" type="parTrans" cxnId="{59DC04E7-C973-400F-A892-2068741E7549}">
      <dgm:prSet/>
      <dgm:spPr/>
      <dgm:t>
        <a:bodyPr/>
        <a:lstStyle/>
        <a:p>
          <a:endParaRPr lang="en-US"/>
        </a:p>
      </dgm:t>
    </dgm:pt>
    <dgm:pt modelId="{B795740D-F025-49FE-A4F9-7FE4F95D687E}" type="sibTrans" cxnId="{59DC04E7-C973-400F-A892-2068741E7549}">
      <dgm:prSet/>
      <dgm:spPr/>
      <dgm:t>
        <a:bodyPr/>
        <a:lstStyle/>
        <a:p>
          <a:endParaRPr lang="en-US"/>
        </a:p>
      </dgm:t>
    </dgm:pt>
    <dgm:pt modelId="{4726905B-E513-1C4C-90BB-71A3DDD7D79B}" type="pres">
      <dgm:prSet presAssocID="{50272FD0-B480-41E4-BD25-B7B7A55B6C5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C2636B-BFA2-3C48-A7AB-A95A9723C023}" type="pres">
      <dgm:prSet presAssocID="{1A06615F-0BD8-4486-8E78-DEA157C9BD70}" presName="hierRoot1" presStyleCnt="0"/>
      <dgm:spPr/>
    </dgm:pt>
    <dgm:pt modelId="{7BD64160-BF6E-3242-882D-9DC584888D8A}" type="pres">
      <dgm:prSet presAssocID="{1A06615F-0BD8-4486-8E78-DEA157C9BD70}" presName="composite" presStyleCnt="0"/>
      <dgm:spPr/>
    </dgm:pt>
    <dgm:pt modelId="{519901A5-95CD-9848-AA68-A7A1A86502CB}" type="pres">
      <dgm:prSet presAssocID="{1A06615F-0BD8-4486-8E78-DEA157C9BD70}" presName="background" presStyleLbl="node0" presStyleIdx="0" presStyleCnt="2"/>
      <dgm:spPr/>
    </dgm:pt>
    <dgm:pt modelId="{D6959A40-3204-EB43-AB08-049F42228071}" type="pres">
      <dgm:prSet presAssocID="{1A06615F-0BD8-4486-8E78-DEA157C9BD70}" presName="text" presStyleLbl="fgAcc0" presStyleIdx="0" presStyleCnt="2">
        <dgm:presLayoutVars>
          <dgm:chPref val="3"/>
        </dgm:presLayoutVars>
      </dgm:prSet>
      <dgm:spPr/>
    </dgm:pt>
    <dgm:pt modelId="{44A15102-2D2F-FA44-81B0-0387D746EDDB}" type="pres">
      <dgm:prSet presAssocID="{1A06615F-0BD8-4486-8E78-DEA157C9BD70}" presName="hierChild2" presStyleCnt="0"/>
      <dgm:spPr/>
    </dgm:pt>
    <dgm:pt modelId="{431C76F5-5581-1B4C-B09B-E05514CC1A90}" type="pres">
      <dgm:prSet presAssocID="{C0DDF00C-05E1-449F-91AE-DEA4F3798912}" presName="hierRoot1" presStyleCnt="0"/>
      <dgm:spPr/>
    </dgm:pt>
    <dgm:pt modelId="{7579A532-62F9-714F-8A8F-405DA01CEA69}" type="pres">
      <dgm:prSet presAssocID="{C0DDF00C-05E1-449F-91AE-DEA4F3798912}" presName="composite" presStyleCnt="0"/>
      <dgm:spPr/>
    </dgm:pt>
    <dgm:pt modelId="{66A85747-0891-E443-B9B0-F90205F9067D}" type="pres">
      <dgm:prSet presAssocID="{C0DDF00C-05E1-449F-91AE-DEA4F3798912}" presName="background" presStyleLbl="node0" presStyleIdx="1" presStyleCnt="2"/>
      <dgm:spPr/>
    </dgm:pt>
    <dgm:pt modelId="{4265237D-F6DE-474F-B386-E0ECD5B39F64}" type="pres">
      <dgm:prSet presAssocID="{C0DDF00C-05E1-449F-91AE-DEA4F3798912}" presName="text" presStyleLbl="fgAcc0" presStyleIdx="1" presStyleCnt="2">
        <dgm:presLayoutVars>
          <dgm:chPref val="3"/>
        </dgm:presLayoutVars>
      </dgm:prSet>
      <dgm:spPr/>
    </dgm:pt>
    <dgm:pt modelId="{5B54EC0F-4861-E04E-A495-FAFFC94D7F88}" type="pres">
      <dgm:prSet presAssocID="{C0DDF00C-05E1-449F-91AE-DEA4F3798912}" presName="hierChild2" presStyleCnt="0"/>
      <dgm:spPr/>
    </dgm:pt>
  </dgm:ptLst>
  <dgm:cxnLst>
    <dgm:cxn modelId="{A81B9D5C-F3B4-4C92-861B-AA2241034872}" srcId="{50272FD0-B480-41E4-BD25-B7B7A55B6C5E}" destId="{1A06615F-0BD8-4486-8E78-DEA157C9BD70}" srcOrd="0" destOrd="0" parTransId="{FF674271-8BD3-4FB9-9C94-B7BE200D862B}" sibTransId="{66A96FC3-F2A9-4EF3-8CEA-26E1682E108E}"/>
    <dgm:cxn modelId="{A13DF4B0-D7A8-3A4C-93AF-880D463B847E}" type="presOf" srcId="{C0DDF00C-05E1-449F-91AE-DEA4F3798912}" destId="{4265237D-F6DE-474F-B386-E0ECD5B39F64}" srcOrd="0" destOrd="0" presId="urn:microsoft.com/office/officeart/2005/8/layout/hierarchy1"/>
    <dgm:cxn modelId="{2279CCB5-C293-064C-B406-51884E23D3DC}" type="presOf" srcId="{50272FD0-B480-41E4-BD25-B7B7A55B6C5E}" destId="{4726905B-E513-1C4C-90BB-71A3DDD7D79B}" srcOrd="0" destOrd="0" presId="urn:microsoft.com/office/officeart/2005/8/layout/hierarchy1"/>
    <dgm:cxn modelId="{E3D25DC5-F07D-2F42-888D-77808CDDF281}" type="presOf" srcId="{1A06615F-0BD8-4486-8E78-DEA157C9BD70}" destId="{D6959A40-3204-EB43-AB08-049F42228071}" srcOrd="0" destOrd="0" presId="urn:microsoft.com/office/officeart/2005/8/layout/hierarchy1"/>
    <dgm:cxn modelId="{59DC04E7-C973-400F-A892-2068741E7549}" srcId="{50272FD0-B480-41E4-BD25-B7B7A55B6C5E}" destId="{C0DDF00C-05E1-449F-91AE-DEA4F3798912}" srcOrd="1" destOrd="0" parTransId="{7CF86A00-1CAC-4CF4-A685-236DB8448457}" sibTransId="{B795740D-F025-49FE-A4F9-7FE4F95D687E}"/>
    <dgm:cxn modelId="{234E41F7-F625-3240-8F77-795E429E9CAF}" type="presParOf" srcId="{4726905B-E513-1C4C-90BB-71A3DDD7D79B}" destId="{16C2636B-BFA2-3C48-A7AB-A95A9723C023}" srcOrd="0" destOrd="0" presId="urn:microsoft.com/office/officeart/2005/8/layout/hierarchy1"/>
    <dgm:cxn modelId="{37849B54-661F-1449-ACB0-61DE2EB922FE}" type="presParOf" srcId="{16C2636B-BFA2-3C48-A7AB-A95A9723C023}" destId="{7BD64160-BF6E-3242-882D-9DC584888D8A}" srcOrd="0" destOrd="0" presId="urn:microsoft.com/office/officeart/2005/8/layout/hierarchy1"/>
    <dgm:cxn modelId="{47260780-7C59-464E-9D08-E22DF644D928}" type="presParOf" srcId="{7BD64160-BF6E-3242-882D-9DC584888D8A}" destId="{519901A5-95CD-9848-AA68-A7A1A86502CB}" srcOrd="0" destOrd="0" presId="urn:microsoft.com/office/officeart/2005/8/layout/hierarchy1"/>
    <dgm:cxn modelId="{1CC603E0-8CB7-034D-A472-8A21407241ED}" type="presParOf" srcId="{7BD64160-BF6E-3242-882D-9DC584888D8A}" destId="{D6959A40-3204-EB43-AB08-049F42228071}" srcOrd="1" destOrd="0" presId="urn:microsoft.com/office/officeart/2005/8/layout/hierarchy1"/>
    <dgm:cxn modelId="{151DFD5C-1EB7-9747-BC08-1D1A4E1BF3DB}" type="presParOf" srcId="{16C2636B-BFA2-3C48-A7AB-A95A9723C023}" destId="{44A15102-2D2F-FA44-81B0-0387D746EDDB}" srcOrd="1" destOrd="0" presId="urn:microsoft.com/office/officeart/2005/8/layout/hierarchy1"/>
    <dgm:cxn modelId="{39E19E33-FF04-B341-B0B3-89FBA1398A90}" type="presParOf" srcId="{4726905B-E513-1C4C-90BB-71A3DDD7D79B}" destId="{431C76F5-5581-1B4C-B09B-E05514CC1A90}" srcOrd="1" destOrd="0" presId="urn:microsoft.com/office/officeart/2005/8/layout/hierarchy1"/>
    <dgm:cxn modelId="{454A6A78-3BF2-0642-A3D2-FCBD2F8A1D9C}" type="presParOf" srcId="{431C76F5-5581-1B4C-B09B-E05514CC1A90}" destId="{7579A532-62F9-714F-8A8F-405DA01CEA69}" srcOrd="0" destOrd="0" presId="urn:microsoft.com/office/officeart/2005/8/layout/hierarchy1"/>
    <dgm:cxn modelId="{600C835A-99E1-CF46-83D7-4F2DB6FA4BF6}" type="presParOf" srcId="{7579A532-62F9-714F-8A8F-405DA01CEA69}" destId="{66A85747-0891-E443-B9B0-F90205F9067D}" srcOrd="0" destOrd="0" presId="urn:microsoft.com/office/officeart/2005/8/layout/hierarchy1"/>
    <dgm:cxn modelId="{157E46B9-C095-3342-AEDB-91FAC0CDBA0A}" type="presParOf" srcId="{7579A532-62F9-714F-8A8F-405DA01CEA69}" destId="{4265237D-F6DE-474F-B386-E0ECD5B39F64}" srcOrd="1" destOrd="0" presId="urn:microsoft.com/office/officeart/2005/8/layout/hierarchy1"/>
    <dgm:cxn modelId="{71ABD4DA-AE16-F447-8B83-08D02BA3159D}" type="presParOf" srcId="{431C76F5-5581-1B4C-B09B-E05514CC1A90}" destId="{5B54EC0F-4861-E04E-A495-FAFFC94D7F8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61255E-C1F9-436C-97F4-3F0EA28BB3D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78917C9-7944-4DCD-96CC-8B5F73A696A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Cancer dataset: Decision tree Regressor.</a:t>
          </a:r>
        </a:p>
      </dgm:t>
    </dgm:pt>
    <dgm:pt modelId="{C3498AB6-3B16-4402-8F75-656402CC6FB8}" type="parTrans" cxnId="{948AC9E9-6114-4AAC-BABE-332ED5991B81}">
      <dgm:prSet/>
      <dgm:spPr/>
      <dgm:t>
        <a:bodyPr/>
        <a:lstStyle/>
        <a:p>
          <a:endParaRPr lang="en-US"/>
        </a:p>
      </dgm:t>
    </dgm:pt>
    <dgm:pt modelId="{ECEE6082-D243-4210-B151-234321CF068E}" type="sibTrans" cxnId="{948AC9E9-6114-4AAC-BABE-332ED5991B81}">
      <dgm:prSet/>
      <dgm:spPr/>
      <dgm:t>
        <a:bodyPr/>
        <a:lstStyle/>
        <a:p>
          <a:endParaRPr lang="en-US"/>
        </a:p>
      </dgm:t>
    </dgm:pt>
    <dgm:pt modelId="{24A1B907-7B75-4DD6-9342-A1A5F39FA09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For the model, the dataset is split into 70:30 training and testing data. Using this, predictive model is built</a:t>
          </a:r>
          <a:r>
            <a:rPr lang="en-US" dirty="0"/>
            <a:t>.</a:t>
          </a:r>
        </a:p>
      </dgm:t>
    </dgm:pt>
    <dgm:pt modelId="{862F3DF1-458A-458A-926C-B07C6C0E6363}" type="parTrans" cxnId="{85D321AC-DB15-4FF1-B03D-2ABC3FA5B056}">
      <dgm:prSet/>
      <dgm:spPr/>
      <dgm:t>
        <a:bodyPr/>
        <a:lstStyle/>
        <a:p>
          <a:endParaRPr lang="en-US"/>
        </a:p>
      </dgm:t>
    </dgm:pt>
    <dgm:pt modelId="{01CF2234-0FE4-4004-88B2-AD7D2C1C9927}" type="sibTrans" cxnId="{85D321AC-DB15-4FF1-B03D-2ABC3FA5B056}">
      <dgm:prSet/>
      <dgm:spPr/>
      <dgm:t>
        <a:bodyPr/>
        <a:lstStyle/>
        <a:p>
          <a:endParaRPr lang="en-US"/>
        </a:p>
      </dgm:t>
    </dgm:pt>
    <dgm:pt modelId="{87828B0D-0B1B-4E80-82F8-5810FB81722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Result: The model accuracy is 83.66% which is lower than the linear regression model.</a:t>
          </a:r>
        </a:p>
      </dgm:t>
    </dgm:pt>
    <dgm:pt modelId="{0798C15C-68AB-4BF0-84EE-F27D89E052E0}" type="parTrans" cxnId="{B87A3E52-7328-40E8-8EEA-97A15920E877}">
      <dgm:prSet/>
      <dgm:spPr/>
      <dgm:t>
        <a:bodyPr/>
        <a:lstStyle/>
        <a:p>
          <a:endParaRPr lang="en-US"/>
        </a:p>
      </dgm:t>
    </dgm:pt>
    <dgm:pt modelId="{92E23509-4E9F-43FC-A9FE-217658D104E1}" type="sibTrans" cxnId="{B87A3E52-7328-40E8-8EEA-97A15920E877}">
      <dgm:prSet/>
      <dgm:spPr/>
      <dgm:t>
        <a:bodyPr/>
        <a:lstStyle/>
        <a:p>
          <a:endParaRPr lang="en-US"/>
        </a:p>
      </dgm:t>
    </dgm:pt>
    <dgm:pt modelId="{DD011BCF-FD81-4448-A709-9508AF233B9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Mean squared error is 543.82</a:t>
          </a:r>
        </a:p>
      </dgm:t>
    </dgm:pt>
    <dgm:pt modelId="{9098F242-1F4F-4FD0-99CA-1482084549EA}" type="parTrans" cxnId="{27738341-B470-450A-A432-38AAE6F1CE12}">
      <dgm:prSet/>
      <dgm:spPr/>
      <dgm:t>
        <a:bodyPr/>
        <a:lstStyle/>
        <a:p>
          <a:endParaRPr lang="en-US"/>
        </a:p>
      </dgm:t>
    </dgm:pt>
    <dgm:pt modelId="{CDC9CC5C-3147-409F-80DA-C254384740D4}" type="sibTrans" cxnId="{27738341-B470-450A-A432-38AAE6F1CE12}">
      <dgm:prSet/>
      <dgm:spPr/>
      <dgm:t>
        <a:bodyPr/>
        <a:lstStyle/>
        <a:p>
          <a:endParaRPr lang="en-US"/>
        </a:p>
      </dgm:t>
    </dgm:pt>
    <dgm:pt modelId="{0F730A35-1799-4FAB-856F-FE2A3E67809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Root mean squared error is 23.32</a:t>
          </a:r>
        </a:p>
      </dgm:t>
    </dgm:pt>
    <dgm:pt modelId="{E9A6A58F-E4AC-4399-81EB-243B8D965FB2}" type="parTrans" cxnId="{89252B0B-DB49-4707-89D4-AD25770DF34E}">
      <dgm:prSet/>
      <dgm:spPr/>
      <dgm:t>
        <a:bodyPr/>
        <a:lstStyle/>
        <a:p>
          <a:endParaRPr lang="en-US"/>
        </a:p>
      </dgm:t>
    </dgm:pt>
    <dgm:pt modelId="{99C7B270-FE16-4EA1-B89E-B8F36723B66C}" type="sibTrans" cxnId="{89252B0B-DB49-4707-89D4-AD25770DF34E}">
      <dgm:prSet/>
      <dgm:spPr/>
      <dgm:t>
        <a:bodyPr/>
        <a:lstStyle/>
        <a:p>
          <a:endParaRPr lang="en-US"/>
        </a:p>
      </dgm:t>
    </dgm:pt>
    <dgm:pt modelId="{DDACFA73-9D70-3842-8F92-B9B2C515E75A}" type="pres">
      <dgm:prSet presAssocID="{B061255E-C1F9-436C-97F4-3F0EA28BB3DA}" presName="linear" presStyleCnt="0">
        <dgm:presLayoutVars>
          <dgm:animLvl val="lvl"/>
          <dgm:resizeHandles val="exact"/>
        </dgm:presLayoutVars>
      </dgm:prSet>
      <dgm:spPr/>
    </dgm:pt>
    <dgm:pt modelId="{5BF7EFB9-16D6-9F42-A511-75C0F3946145}" type="pres">
      <dgm:prSet presAssocID="{678917C9-7944-4DCD-96CC-8B5F73A696A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852B9BD-5DE5-2B4E-A46A-892B9B4A3BA5}" type="pres">
      <dgm:prSet presAssocID="{ECEE6082-D243-4210-B151-234321CF068E}" presName="spacer" presStyleCnt="0"/>
      <dgm:spPr/>
    </dgm:pt>
    <dgm:pt modelId="{21515CDC-373F-5943-B6D2-604212ADBADE}" type="pres">
      <dgm:prSet presAssocID="{24A1B907-7B75-4DD6-9342-A1A5F39FA09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A7EF9D7-0342-9F46-A478-DB0AA804008F}" type="pres">
      <dgm:prSet presAssocID="{01CF2234-0FE4-4004-88B2-AD7D2C1C9927}" presName="spacer" presStyleCnt="0"/>
      <dgm:spPr/>
    </dgm:pt>
    <dgm:pt modelId="{E6A9BEE0-02FF-7047-B294-DEFBE5F9261F}" type="pres">
      <dgm:prSet presAssocID="{87828B0D-0B1B-4E80-82F8-5810FB81722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2D5EF78-7A2A-804B-A7A3-3650A03FE7FA}" type="pres">
      <dgm:prSet presAssocID="{92E23509-4E9F-43FC-A9FE-217658D104E1}" presName="spacer" presStyleCnt="0"/>
      <dgm:spPr/>
    </dgm:pt>
    <dgm:pt modelId="{5A61411D-BB06-4F4A-9BE9-82AA07222D72}" type="pres">
      <dgm:prSet presAssocID="{DD011BCF-FD81-4448-A709-9508AF233B9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B1C50EC-3BCD-6E48-9EA3-511C76116AFD}" type="pres">
      <dgm:prSet presAssocID="{CDC9CC5C-3147-409F-80DA-C254384740D4}" presName="spacer" presStyleCnt="0"/>
      <dgm:spPr/>
    </dgm:pt>
    <dgm:pt modelId="{062E9811-9AC6-AF4D-AC9D-744EFD459672}" type="pres">
      <dgm:prSet presAssocID="{0F730A35-1799-4FAB-856F-FE2A3E67809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9252B0B-DB49-4707-89D4-AD25770DF34E}" srcId="{B061255E-C1F9-436C-97F4-3F0EA28BB3DA}" destId="{0F730A35-1799-4FAB-856F-FE2A3E678095}" srcOrd="4" destOrd="0" parTransId="{E9A6A58F-E4AC-4399-81EB-243B8D965FB2}" sibTransId="{99C7B270-FE16-4EA1-B89E-B8F36723B66C}"/>
    <dgm:cxn modelId="{27738341-B470-450A-A432-38AAE6F1CE12}" srcId="{B061255E-C1F9-436C-97F4-3F0EA28BB3DA}" destId="{DD011BCF-FD81-4448-A709-9508AF233B94}" srcOrd="3" destOrd="0" parTransId="{9098F242-1F4F-4FD0-99CA-1482084549EA}" sibTransId="{CDC9CC5C-3147-409F-80DA-C254384740D4}"/>
    <dgm:cxn modelId="{B87A3E52-7328-40E8-8EEA-97A15920E877}" srcId="{B061255E-C1F9-436C-97F4-3F0EA28BB3DA}" destId="{87828B0D-0B1B-4E80-82F8-5810FB81722A}" srcOrd="2" destOrd="0" parTransId="{0798C15C-68AB-4BF0-84EE-F27D89E052E0}" sibTransId="{92E23509-4E9F-43FC-A9FE-217658D104E1}"/>
    <dgm:cxn modelId="{6797CC54-5C82-264D-B093-E327A9D13998}" type="presOf" srcId="{0F730A35-1799-4FAB-856F-FE2A3E678095}" destId="{062E9811-9AC6-AF4D-AC9D-744EFD459672}" srcOrd="0" destOrd="0" presId="urn:microsoft.com/office/officeart/2005/8/layout/vList2"/>
    <dgm:cxn modelId="{1632878C-B4DD-B542-A7FB-B5C57DB20981}" type="presOf" srcId="{87828B0D-0B1B-4E80-82F8-5810FB81722A}" destId="{E6A9BEE0-02FF-7047-B294-DEFBE5F9261F}" srcOrd="0" destOrd="0" presId="urn:microsoft.com/office/officeart/2005/8/layout/vList2"/>
    <dgm:cxn modelId="{B438AEA7-BD0C-3440-833F-77479C56F18A}" type="presOf" srcId="{DD011BCF-FD81-4448-A709-9508AF233B94}" destId="{5A61411D-BB06-4F4A-9BE9-82AA07222D72}" srcOrd="0" destOrd="0" presId="urn:microsoft.com/office/officeart/2005/8/layout/vList2"/>
    <dgm:cxn modelId="{4AE0F8AB-CE9D-1E40-95C4-7AECAF46B5DF}" type="presOf" srcId="{24A1B907-7B75-4DD6-9342-A1A5F39FA097}" destId="{21515CDC-373F-5943-B6D2-604212ADBADE}" srcOrd="0" destOrd="0" presId="urn:microsoft.com/office/officeart/2005/8/layout/vList2"/>
    <dgm:cxn modelId="{85D321AC-DB15-4FF1-B03D-2ABC3FA5B056}" srcId="{B061255E-C1F9-436C-97F4-3F0EA28BB3DA}" destId="{24A1B907-7B75-4DD6-9342-A1A5F39FA097}" srcOrd="1" destOrd="0" parTransId="{862F3DF1-458A-458A-926C-B07C6C0E6363}" sibTransId="{01CF2234-0FE4-4004-88B2-AD7D2C1C9927}"/>
    <dgm:cxn modelId="{948AC9E9-6114-4AAC-BABE-332ED5991B81}" srcId="{B061255E-C1F9-436C-97F4-3F0EA28BB3DA}" destId="{678917C9-7944-4DCD-96CC-8B5F73A696A9}" srcOrd="0" destOrd="0" parTransId="{C3498AB6-3B16-4402-8F75-656402CC6FB8}" sibTransId="{ECEE6082-D243-4210-B151-234321CF068E}"/>
    <dgm:cxn modelId="{C26AD3E9-09FB-F944-9F41-BF94DC519F0A}" type="presOf" srcId="{678917C9-7944-4DCD-96CC-8B5F73A696A9}" destId="{5BF7EFB9-16D6-9F42-A511-75C0F3946145}" srcOrd="0" destOrd="0" presId="urn:microsoft.com/office/officeart/2005/8/layout/vList2"/>
    <dgm:cxn modelId="{00A2B5F6-9D0D-CD4E-8B48-5BDB121D9F15}" type="presOf" srcId="{B061255E-C1F9-436C-97F4-3F0EA28BB3DA}" destId="{DDACFA73-9D70-3842-8F92-B9B2C515E75A}" srcOrd="0" destOrd="0" presId="urn:microsoft.com/office/officeart/2005/8/layout/vList2"/>
    <dgm:cxn modelId="{015D1C0D-BC39-6B4C-8E28-9F28FEBB5766}" type="presParOf" srcId="{DDACFA73-9D70-3842-8F92-B9B2C515E75A}" destId="{5BF7EFB9-16D6-9F42-A511-75C0F3946145}" srcOrd="0" destOrd="0" presId="urn:microsoft.com/office/officeart/2005/8/layout/vList2"/>
    <dgm:cxn modelId="{2670B3F2-4D92-0B43-9049-0FB362C30F40}" type="presParOf" srcId="{DDACFA73-9D70-3842-8F92-B9B2C515E75A}" destId="{A852B9BD-5DE5-2B4E-A46A-892B9B4A3BA5}" srcOrd="1" destOrd="0" presId="urn:microsoft.com/office/officeart/2005/8/layout/vList2"/>
    <dgm:cxn modelId="{F0193473-23CB-D942-9F09-6C23C9016DA3}" type="presParOf" srcId="{DDACFA73-9D70-3842-8F92-B9B2C515E75A}" destId="{21515CDC-373F-5943-B6D2-604212ADBADE}" srcOrd="2" destOrd="0" presId="urn:microsoft.com/office/officeart/2005/8/layout/vList2"/>
    <dgm:cxn modelId="{121CBB83-2ED1-DB4D-B1EB-CFCA87DD82CB}" type="presParOf" srcId="{DDACFA73-9D70-3842-8F92-B9B2C515E75A}" destId="{EA7EF9D7-0342-9F46-A478-DB0AA804008F}" srcOrd="3" destOrd="0" presId="urn:microsoft.com/office/officeart/2005/8/layout/vList2"/>
    <dgm:cxn modelId="{4972BE13-25EE-8B4A-856C-82312D562D9B}" type="presParOf" srcId="{DDACFA73-9D70-3842-8F92-B9B2C515E75A}" destId="{E6A9BEE0-02FF-7047-B294-DEFBE5F9261F}" srcOrd="4" destOrd="0" presId="urn:microsoft.com/office/officeart/2005/8/layout/vList2"/>
    <dgm:cxn modelId="{7E086EB4-9A96-DF46-BA42-91DC4E91660C}" type="presParOf" srcId="{DDACFA73-9D70-3842-8F92-B9B2C515E75A}" destId="{52D5EF78-7A2A-804B-A7A3-3650A03FE7FA}" srcOrd="5" destOrd="0" presId="urn:microsoft.com/office/officeart/2005/8/layout/vList2"/>
    <dgm:cxn modelId="{B304DCEA-BE8C-8944-A3A5-A616333F3D82}" type="presParOf" srcId="{DDACFA73-9D70-3842-8F92-B9B2C515E75A}" destId="{5A61411D-BB06-4F4A-9BE9-82AA07222D72}" srcOrd="6" destOrd="0" presId="urn:microsoft.com/office/officeart/2005/8/layout/vList2"/>
    <dgm:cxn modelId="{4C617D09-9678-5640-8946-3EF920C72212}" type="presParOf" srcId="{DDACFA73-9D70-3842-8F92-B9B2C515E75A}" destId="{AB1C50EC-3BCD-6E48-9EA3-511C76116AFD}" srcOrd="7" destOrd="0" presId="urn:microsoft.com/office/officeart/2005/8/layout/vList2"/>
    <dgm:cxn modelId="{F1440B7E-977B-1445-90DF-74E1E3AD4D23}" type="presParOf" srcId="{DDACFA73-9D70-3842-8F92-B9B2C515E75A}" destId="{062E9811-9AC6-AF4D-AC9D-744EFD45967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E7590E-3967-4509-88B4-F2FA18999F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16A094E-5613-4430-8AEC-763D8832936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Stroke dataset: Decision tree Classifier</a:t>
          </a:r>
        </a:p>
      </dgm:t>
    </dgm:pt>
    <dgm:pt modelId="{C34E1A20-4FF8-4167-BC20-DC3061ACD551}" type="parTrans" cxnId="{4D344861-38CC-40A4-8E3F-DB305D8807A1}">
      <dgm:prSet/>
      <dgm:spPr/>
      <dgm:t>
        <a:bodyPr/>
        <a:lstStyle/>
        <a:p>
          <a:endParaRPr lang="en-US"/>
        </a:p>
      </dgm:t>
    </dgm:pt>
    <dgm:pt modelId="{A27A5A5E-AA32-4F24-AA7C-8349389AEE31}" type="sibTrans" cxnId="{4D344861-38CC-40A4-8E3F-DB305D8807A1}">
      <dgm:prSet/>
      <dgm:spPr/>
      <dgm:t>
        <a:bodyPr/>
        <a:lstStyle/>
        <a:p>
          <a:endParaRPr lang="en-US"/>
        </a:p>
      </dgm:t>
    </dgm:pt>
    <dgm:pt modelId="{68790306-B253-4C0B-B8C2-B98E42BD90F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 dataset is split into 70:30 training and testing data to built the predictive model to predict the accuracy of the dataset</a:t>
          </a:r>
          <a:r>
            <a:rPr lang="en-US" dirty="0"/>
            <a:t>.</a:t>
          </a:r>
        </a:p>
      </dgm:t>
    </dgm:pt>
    <dgm:pt modelId="{09551C95-CE67-442A-B1BF-4C379C62851A}" type="parTrans" cxnId="{73B8AE63-9E14-46EE-BA9B-4FE3D406922D}">
      <dgm:prSet/>
      <dgm:spPr/>
      <dgm:t>
        <a:bodyPr/>
        <a:lstStyle/>
        <a:p>
          <a:endParaRPr lang="en-US"/>
        </a:p>
      </dgm:t>
    </dgm:pt>
    <dgm:pt modelId="{23BD46B5-4A57-437F-A8C1-4D29599E90F4}" type="sibTrans" cxnId="{73B8AE63-9E14-46EE-BA9B-4FE3D406922D}">
      <dgm:prSet/>
      <dgm:spPr/>
      <dgm:t>
        <a:bodyPr/>
        <a:lstStyle/>
        <a:p>
          <a:endParaRPr lang="en-US"/>
        </a:p>
      </dgm:t>
    </dgm:pt>
    <dgm:pt modelId="{9F2BD528-3280-4378-A093-AF19C0C654E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Results: The decision tree classifier model’s accuracy is 95%.</a:t>
          </a:r>
        </a:p>
      </dgm:t>
    </dgm:pt>
    <dgm:pt modelId="{EFF90BD5-4F51-4600-8B4E-24A82D730352}" type="parTrans" cxnId="{21D9BB67-F2F2-4CDE-9DBB-2C1045403B8F}">
      <dgm:prSet/>
      <dgm:spPr/>
      <dgm:t>
        <a:bodyPr/>
        <a:lstStyle/>
        <a:p>
          <a:endParaRPr lang="en-US"/>
        </a:p>
      </dgm:t>
    </dgm:pt>
    <dgm:pt modelId="{E5A3CC3E-5619-4F52-8D15-2F4C4FEBF281}" type="sibTrans" cxnId="{21D9BB67-F2F2-4CDE-9DBB-2C1045403B8F}">
      <dgm:prSet/>
      <dgm:spPr/>
      <dgm:t>
        <a:bodyPr/>
        <a:lstStyle/>
        <a:p>
          <a:endParaRPr lang="en-US"/>
        </a:p>
      </dgm:t>
    </dgm:pt>
    <dgm:pt modelId="{64C2E0CA-B35E-4816-9187-5B81A30B33B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Mean squared error is 0.0913</a:t>
          </a:r>
        </a:p>
      </dgm:t>
    </dgm:pt>
    <dgm:pt modelId="{BFE88EBF-8C49-43BC-AEAA-1805A0822ECB}" type="parTrans" cxnId="{797821EF-E8EF-41C8-A30D-DE682651316A}">
      <dgm:prSet/>
      <dgm:spPr/>
      <dgm:t>
        <a:bodyPr/>
        <a:lstStyle/>
        <a:p>
          <a:endParaRPr lang="en-US"/>
        </a:p>
      </dgm:t>
    </dgm:pt>
    <dgm:pt modelId="{81BE76F0-8446-4799-9099-224A73440A48}" type="sibTrans" cxnId="{797821EF-E8EF-41C8-A30D-DE682651316A}">
      <dgm:prSet/>
      <dgm:spPr/>
      <dgm:t>
        <a:bodyPr/>
        <a:lstStyle/>
        <a:p>
          <a:endParaRPr lang="en-US"/>
        </a:p>
      </dgm:t>
    </dgm:pt>
    <dgm:pt modelId="{37E3B6BD-C66C-460F-9966-D6FC6B12509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Root mean squared error is 0.302</a:t>
          </a:r>
        </a:p>
      </dgm:t>
    </dgm:pt>
    <dgm:pt modelId="{C918FDDF-BD73-4A43-9943-1E602F8013DD}" type="parTrans" cxnId="{DDB668D7-0BF5-410E-81D8-A21C8F92AAA0}">
      <dgm:prSet/>
      <dgm:spPr/>
      <dgm:t>
        <a:bodyPr/>
        <a:lstStyle/>
        <a:p>
          <a:endParaRPr lang="en-US"/>
        </a:p>
      </dgm:t>
    </dgm:pt>
    <dgm:pt modelId="{5EA9C716-4530-439C-9DF2-7303568D8CFB}" type="sibTrans" cxnId="{DDB668D7-0BF5-410E-81D8-A21C8F92AAA0}">
      <dgm:prSet/>
      <dgm:spPr/>
      <dgm:t>
        <a:bodyPr/>
        <a:lstStyle/>
        <a:p>
          <a:endParaRPr lang="en-US"/>
        </a:p>
      </dgm:t>
    </dgm:pt>
    <dgm:pt modelId="{2D65F29F-DB13-8E47-8A89-80BED4B451B7}" type="pres">
      <dgm:prSet presAssocID="{D2E7590E-3967-4509-88B4-F2FA18999FF4}" presName="linear" presStyleCnt="0">
        <dgm:presLayoutVars>
          <dgm:animLvl val="lvl"/>
          <dgm:resizeHandles val="exact"/>
        </dgm:presLayoutVars>
      </dgm:prSet>
      <dgm:spPr/>
    </dgm:pt>
    <dgm:pt modelId="{6D2B8CE9-2E5F-C442-A5FE-B96252F8644B}" type="pres">
      <dgm:prSet presAssocID="{016A094E-5613-4430-8AEC-763D8832936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218FC5A-19F6-954D-B6DD-88F43C1D8470}" type="pres">
      <dgm:prSet presAssocID="{A27A5A5E-AA32-4F24-AA7C-8349389AEE31}" presName="spacer" presStyleCnt="0"/>
      <dgm:spPr/>
    </dgm:pt>
    <dgm:pt modelId="{4D2BD5CB-2891-424E-A687-D531B3B83E5D}" type="pres">
      <dgm:prSet presAssocID="{68790306-B253-4C0B-B8C2-B98E42BD90F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D61C8AC-54EE-CB41-AE17-87237F11A9F4}" type="pres">
      <dgm:prSet presAssocID="{23BD46B5-4A57-437F-A8C1-4D29599E90F4}" presName="spacer" presStyleCnt="0"/>
      <dgm:spPr/>
    </dgm:pt>
    <dgm:pt modelId="{5CE6E4EE-E014-CC43-86C7-92BD710B5DA6}" type="pres">
      <dgm:prSet presAssocID="{9F2BD528-3280-4378-A093-AF19C0C654E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FAD9261-C355-E842-904E-8D3C24D6184B}" type="pres">
      <dgm:prSet presAssocID="{E5A3CC3E-5619-4F52-8D15-2F4C4FEBF281}" presName="spacer" presStyleCnt="0"/>
      <dgm:spPr/>
    </dgm:pt>
    <dgm:pt modelId="{76BD3DC6-57C5-CE47-8B5B-5633B26B22C0}" type="pres">
      <dgm:prSet presAssocID="{64C2E0CA-B35E-4816-9187-5B81A30B33B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A904A09-EE4B-2641-8B89-E58B898EA324}" type="pres">
      <dgm:prSet presAssocID="{81BE76F0-8446-4799-9099-224A73440A48}" presName="spacer" presStyleCnt="0"/>
      <dgm:spPr/>
    </dgm:pt>
    <dgm:pt modelId="{DC47CAB1-08C7-6E4C-9C5F-D090A54536C2}" type="pres">
      <dgm:prSet presAssocID="{37E3B6BD-C66C-460F-9966-D6FC6B12509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3B85006-568A-B941-8B62-D7FDD0AB5959}" type="presOf" srcId="{016A094E-5613-4430-8AEC-763D88329368}" destId="{6D2B8CE9-2E5F-C442-A5FE-B96252F8644B}" srcOrd="0" destOrd="0" presId="urn:microsoft.com/office/officeart/2005/8/layout/vList2"/>
    <dgm:cxn modelId="{3368B828-AE5C-8348-BF5B-C908E35B3FA1}" type="presOf" srcId="{37E3B6BD-C66C-460F-9966-D6FC6B12509E}" destId="{DC47CAB1-08C7-6E4C-9C5F-D090A54536C2}" srcOrd="0" destOrd="0" presId="urn:microsoft.com/office/officeart/2005/8/layout/vList2"/>
    <dgm:cxn modelId="{4D344861-38CC-40A4-8E3F-DB305D8807A1}" srcId="{D2E7590E-3967-4509-88B4-F2FA18999FF4}" destId="{016A094E-5613-4430-8AEC-763D88329368}" srcOrd="0" destOrd="0" parTransId="{C34E1A20-4FF8-4167-BC20-DC3061ACD551}" sibTransId="{A27A5A5E-AA32-4F24-AA7C-8349389AEE31}"/>
    <dgm:cxn modelId="{73B8AE63-9E14-46EE-BA9B-4FE3D406922D}" srcId="{D2E7590E-3967-4509-88B4-F2FA18999FF4}" destId="{68790306-B253-4C0B-B8C2-B98E42BD90F5}" srcOrd="1" destOrd="0" parTransId="{09551C95-CE67-442A-B1BF-4C379C62851A}" sibTransId="{23BD46B5-4A57-437F-A8C1-4D29599E90F4}"/>
    <dgm:cxn modelId="{EC2D6B65-183A-334D-8295-2C2CC7919B25}" type="presOf" srcId="{D2E7590E-3967-4509-88B4-F2FA18999FF4}" destId="{2D65F29F-DB13-8E47-8A89-80BED4B451B7}" srcOrd="0" destOrd="0" presId="urn:microsoft.com/office/officeart/2005/8/layout/vList2"/>
    <dgm:cxn modelId="{21D9BB67-F2F2-4CDE-9DBB-2C1045403B8F}" srcId="{D2E7590E-3967-4509-88B4-F2FA18999FF4}" destId="{9F2BD528-3280-4378-A093-AF19C0C654EA}" srcOrd="2" destOrd="0" parTransId="{EFF90BD5-4F51-4600-8B4E-24A82D730352}" sibTransId="{E5A3CC3E-5619-4F52-8D15-2F4C4FEBF281}"/>
    <dgm:cxn modelId="{FC9EAF8B-9347-EF4F-B702-1D0515366032}" type="presOf" srcId="{9F2BD528-3280-4378-A093-AF19C0C654EA}" destId="{5CE6E4EE-E014-CC43-86C7-92BD710B5DA6}" srcOrd="0" destOrd="0" presId="urn:microsoft.com/office/officeart/2005/8/layout/vList2"/>
    <dgm:cxn modelId="{DDB668D7-0BF5-410E-81D8-A21C8F92AAA0}" srcId="{D2E7590E-3967-4509-88B4-F2FA18999FF4}" destId="{37E3B6BD-C66C-460F-9966-D6FC6B12509E}" srcOrd="4" destOrd="0" parTransId="{C918FDDF-BD73-4A43-9943-1E602F8013DD}" sibTransId="{5EA9C716-4530-439C-9DF2-7303568D8CFB}"/>
    <dgm:cxn modelId="{EA290FE0-7C2F-2349-9FDC-005ED95481E5}" type="presOf" srcId="{68790306-B253-4C0B-B8C2-B98E42BD90F5}" destId="{4D2BD5CB-2891-424E-A687-D531B3B83E5D}" srcOrd="0" destOrd="0" presId="urn:microsoft.com/office/officeart/2005/8/layout/vList2"/>
    <dgm:cxn modelId="{797821EF-E8EF-41C8-A30D-DE682651316A}" srcId="{D2E7590E-3967-4509-88B4-F2FA18999FF4}" destId="{64C2E0CA-B35E-4816-9187-5B81A30B33B9}" srcOrd="3" destOrd="0" parTransId="{BFE88EBF-8C49-43BC-AEAA-1805A0822ECB}" sibTransId="{81BE76F0-8446-4799-9099-224A73440A48}"/>
    <dgm:cxn modelId="{6204BEFF-14B6-BB49-A7A0-9B9A19B00148}" type="presOf" srcId="{64C2E0CA-B35E-4816-9187-5B81A30B33B9}" destId="{76BD3DC6-57C5-CE47-8B5B-5633B26B22C0}" srcOrd="0" destOrd="0" presId="urn:microsoft.com/office/officeart/2005/8/layout/vList2"/>
    <dgm:cxn modelId="{EC686C40-FA35-324C-8B13-9CFBF6352B91}" type="presParOf" srcId="{2D65F29F-DB13-8E47-8A89-80BED4B451B7}" destId="{6D2B8CE9-2E5F-C442-A5FE-B96252F8644B}" srcOrd="0" destOrd="0" presId="urn:microsoft.com/office/officeart/2005/8/layout/vList2"/>
    <dgm:cxn modelId="{9EC7812E-9CA2-364D-881F-4DF9C844AB66}" type="presParOf" srcId="{2D65F29F-DB13-8E47-8A89-80BED4B451B7}" destId="{0218FC5A-19F6-954D-B6DD-88F43C1D8470}" srcOrd="1" destOrd="0" presId="urn:microsoft.com/office/officeart/2005/8/layout/vList2"/>
    <dgm:cxn modelId="{4E786C5D-3811-4C4D-B3FA-A5D532C13F69}" type="presParOf" srcId="{2D65F29F-DB13-8E47-8A89-80BED4B451B7}" destId="{4D2BD5CB-2891-424E-A687-D531B3B83E5D}" srcOrd="2" destOrd="0" presId="urn:microsoft.com/office/officeart/2005/8/layout/vList2"/>
    <dgm:cxn modelId="{F3040583-C278-BF42-AD2C-90299E46D0B6}" type="presParOf" srcId="{2D65F29F-DB13-8E47-8A89-80BED4B451B7}" destId="{9D61C8AC-54EE-CB41-AE17-87237F11A9F4}" srcOrd="3" destOrd="0" presId="urn:microsoft.com/office/officeart/2005/8/layout/vList2"/>
    <dgm:cxn modelId="{D2F3B106-E81B-5843-974D-88F3F323BE47}" type="presParOf" srcId="{2D65F29F-DB13-8E47-8A89-80BED4B451B7}" destId="{5CE6E4EE-E014-CC43-86C7-92BD710B5DA6}" srcOrd="4" destOrd="0" presId="urn:microsoft.com/office/officeart/2005/8/layout/vList2"/>
    <dgm:cxn modelId="{44E876AF-9770-B447-96E8-69CFD2AD1BB3}" type="presParOf" srcId="{2D65F29F-DB13-8E47-8A89-80BED4B451B7}" destId="{8FAD9261-C355-E842-904E-8D3C24D6184B}" srcOrd="5" destOrd="0" presId="urn:microsoft.com/office/officeart/2005/8/layout/vList2"/>
    <dgm:cxn modelId="{67778974-A425-5948-9D1E-309691F6E7D1}" type="presParOf" srcId="{2D65F29F-DB13-8E47-8A89-80BED4B451B7}" destId="{76BD3DC6-57C5-CE47-8B5B-5633B26B22C0}" srcOrd="6" destOrd="0" presId="urn:microsoft.com/office/officeart/2005/8/layout/vList2"/>
    <dgm:cxn modelId="{741B29D6-094B-FB47-A764-CBDDD3E6F2CD}" type="presParOf" srcId="{2D65F29F-DB13-8E47-8A89-80BED4B451B7}" destId="{CA904A09-EE4B-2641-8B89-E58B898EA324}" srcOrd="7" destOrd="0" presId="urn:microsoft.com/office/officeart/2005/8/layout/vList2"/>
    <dgm:cxn modelId="{9188DA4C-5F4D-0646-B333-B218A23B97CF}" type="presParOf" srcId="{2D65F29F-DB13-8E47-8A89-80BED4B451B7}" destId="{DC47CAB1-08C7-6E4C-9C5F-D090A54536C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FA08A9-1262-45A9-A549-C5F374715C42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76ABFF7-9EC1-4D43-AEC6-0E34BACAFC7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Each dataset depicts a characteristic which helps to identify the results</a:t>
          </a:r>
          <a:r>
            <a:rPr lang="en-US" dirty="0"/>
            <a:t>.</a:t>
          </a:r>
        </a:p>
      </dgm:t>
    </dgm:pt>
    <dgm:pt modelId="{0B86A7F7-90C1-4388-A366-D098286910E9}" type="parTrans" cxnId="{417C7FBF-542C-4175-8B8E-671F2DBB044E}">
      <dgm:prSet/>
      <dgm:spPr/>
      <dgm:t>
        <a:bodyPr/>
        <a:lstStyle/>
        <a:p>
          <a:endParaRPr lang="en-US"/>
        </a:p>
      </dgm:t>
    </dgm:pt>
    <dgm:pt modelId="{82AD2557-A491-4210-AE16-E6E7E37C7D16}" type="sibTrans" cxnId="{417C7FBF-542C-4175-8B8E-671F2DBB044E}">
      <dgm:prSet/>
      <dgm:spPr/>
      <dgm:t>
        <a:bodyPr/>
        <a:lstStyle/>
        <a:p>
          <a:endParaRPr lang="en-US"/>
        </a:p>
      </dgm:t>
    </dgm:pt>
    <dgm:pt modelId="{975D5C62-CF38-4908-9296-46CEF583005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Cancer dataset has accuracy of 90.78% which predicts the deathrate accuracy due to cancer.</a:t>
          </a:r>
        </a:p>
      </dgm:t>
    </dgm:pt>
    <dgm:pt modelId="{9CA569EE-F64E-4C93-AA7C-310ADAF16CAA}" type="parTrans" cxnId="{86882BFB-E22B-4532-84F2-DA1CE9E5292A}">
      <dgm:prSet/>
      <dgm:spPr/>
      <dgm:t>
        <a:bodyPr/>
        <a:lstStyle/>
        <a:p>
          <a:endParaRPr lang="en-US"/>
        </a:p>
      </dgm:t>
    </dgm:pt>
    <dgm:pt modelId="{721049A3-796E-44FB-AAC4-95615206E2D4}" type="sibTrans" cxnId="{86882BFB-E22B-4532-84F2-DA1CE9E5292A}">
      <dgm:prSet/>
      <dgm:spPr/>
      <dgm:t>
        <a:bodyPr/>
        <a:lstStyle/>
        <a:p>
          <a:endParaRPr lang="en-US"/>
        </a:p>
      </dgm:t>
    </dgm:pt>
    <dgm:pt modelId="{C0F5480A-69D5-4C9A-BF9E-259791515AB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Stroke dataset has accuracy of 95% which predicts the number of people who suffered the stroke.</a:t>
          </a:r>
        </a:p>
      </dgm:t>
    </dgm:pt>
    <dgm:pt modelId="{45B86C4E-0263-437C-A104-D06FC37FB230}" type="parTrans" cxnId="{3B84D65F-CC21-42F0-89CC-C8625E62F341}">
      <dgm:prSet/>
      <dgm:spPr/>
      <dgm:t>
        <a:bodyPr/>
        <a:lstStyle/>
        <a:p>
          <a:endParaRPr lang="en-US"/>
        </a:p>
      </dgm:t>
    </dgm:pt>
    <dgm:pt modelId="{4C5FD812-7861-4EDB-891E-9DEAA0987175}" type="sibTrans" cxnId="{3B84D65F-CC21-42F0-89CC-C8625E62F341}">
      <dgm:prSet/>
      <dgm:spPr/>
      <dgm:t>
        <a:bodyPr/>
        <a:lstStyle/>
        <a:p>
          <a:endParaRPr lang="en-US"/>
        </a:p>
      </dgm:t>
    </dgm:pt>
    <dgm:pt modelId="{1FA56B5F-40D1-4FC5-A051-DCBAAA2EB89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Using these results, health care professionals can diagnose better and provide patients with better treatment.</a:t>
          </a:r>
        </a:p>
      </dgm:t>
    </dgm:pt>
    <dgm:pt modelId="{3FA0763F-7B1E-4457-B720-C4117C16D308}" type="parTrans" cxnId="{28CD49FE-C56E-4B12-8BC6-CE197F2B3DE7}">
      <dgm:prSet/>
      <dgm:spPr/>
      <dgm:t>
        <a:bodyPr/>
        <a:lstStyle/>
        <a:p>
          <a:endParaRPr lang="en-US"/>
        </a:p>
      </dgm:t>
    </dgm:pt>
    <dgm:pt modelId="{60F63288-466B-4E00-ABA4-ADEFEC8E9774}" type="sibTrans" cxnId="{28CD49FE-C56E-4B12-8BC6-CE197F2B3DE7}">
      <dgm:prSet/>
      <dgm:spPr/>
      <dgm:t>
        <a:bodyPr/>
        <a:lstStyle/>
        <a:p>
          <a:endParaRPr lang="en-US"/>
        </a:p>
      </dgm:t>
    </dgm:pt>
    <dgm:pt modelId="{E9E797D2-CEF5-4292-BC9A-21D92FEAA76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Health insurance companies can use these models to understand the patient's mortality and provide better health insurance plans saving their lives.</a:t>
          </a:r>
        </a:p>
      </dgm:t>
    </dgm:pt>
    <dgm:pt modelId="{13E87913-1892-41D2-AFEA-22F270101B4A}" type="parTrans" cxnId="{F8514F21-B43C-4BD6-8F23-19041EE9790B}">
      <dgm:prSet/>
      <dgm:spPr/>
      <dgm:t>
        <a:bodyPr/>
        <a:lstStyle/>
        <a:p>
          <a:endParaRPr lang="en-US"/>
        </a:p>
      </dgm:t>
    </dgm:pt>
    <dgm:pt modelId="{2DABEA83-9FDF-4215-ADB4-C1FD34145B2C}" type="sibTrans" cxnId="{F8514F21-B43C-4BD6-8F23-19041EE9790B}">
      <dgm:prSet/>
      <dgm:spPr/>
      <dgm:t>
        <a:bodyPr/>
        <a:lstStyle/>
        <a:p>
          <a:endParaRPr lang="en-US"/>
        </a:p>
      </dgm:t>
    </dgm:pt>
    <dgm:pt modelId="{3D2452CD-B029-A243-A049-D0BD8296F952}" type="pres">
      <dgm:prSet presAssocID="{71FA08A9-1262-45A9-A549-C5F374715C42}" presName="outerComposite" presStyleCnt="0">
        <dgm:presLayoutVars>
          <dgm:chMax val="5"/>
          <dgm:dir/>
          <dgm:resizeHandles val="exact"/>
        </dgm:presLayoutVars>
      </dgm:prSet>
      <dgm:spPr/>
    </dgm:pt>
    <dgm:pt modelId="{268F7DDE-665F-0541-8E96-A24D8EE8CE95}" type="pres">
      <dgm:prSet presAssocID="{71FA08A9-1262-45A9-A549-C5F374715C42}" presName="dummyMaxCanvas" presStyleCnt="0">
        <dgm:presLayoutVars/>
      </dgm:prSet>
      <dgm:spPr/>
    </dgm:pt>
    <dgm:pt modelId="{62BD9279-11CB-AE4A-8F53-5018DA6C9934}" type="pres">
      <dgm:prSet presAssocID="{71FA08A9-1262-45A9-A549-C5F374715C42}" presName="FiveNodes_1" presStyleLbl="node1" presStyleIdx="0" presStyleCnt="5">
        <dgm:presLayoutVars>
          <dgm:bulletEnabled val="1"/>
        </dgm:presLayoutVars>
      </dgm:prSet>
      <dgm:spPr/>
    </dgm:pt>
    <dgm:pt modelId="{CDAD6B6F-A733-9B4B-AA46-973E461E3998}" type="pres">
      <dgm:prSet presAssocID="{71FA08A9-1262-45A9-A549-C5F374715C42}" presName="FiveNodes_2" presStyleLbl="node1" presStyleIdx="1" presStyleCnt="5">
        <dgm:presLayoutVars>
          <dgm:bulletEnabled val="1"/>
        </dgm:presLayoutVars>
      </dgm:prSet>
      <dgm:spPr/>
    </dgm:pt>
    <dgm:pt modelId="{A236E808-C235-B746-A200-4D9A2A939C83}" type="pres">
      <dgm:prSet presAssocID="{71FA08A9-1262-45A9-A549-C5F374715C42}" presName="FiveNodes_3" presStyleLbl="node1" presStyleIdx="2" presStyleCnt="5">
        <dgm:presLayoutVars>
          <dgm:bulletEnabled val="1"/>
        </dgm:presLayoutVars>
      </dgm:prSet>
      <dgm:spPr/>
    </dgm:pt>
    <dgm:pt modelId="{7D53EEB8-58EC-D14C-92FF-44D6DB899F67}" type="pres">
      <dgm:prSet presAssocID="{71FA08A9-1262-45A9-A549-C5F374715C42}" presName="FiveNodes_4" presStyleLbl="node1" presStyleIdx="3" presStyleCnt="5">
        <dgm:presLayoutVars>
          <dgm:bulletEnabled val="1"/>
        </dgm:presLayoutVars>
      </dgm:prSet>
      <dgm:spPr/>
    </dgm:pt>
    <dgm:pt modelId="{3CCBF3D5-0F36-074D-BEC8-CB9A40C66BB0}" type="pres">
      <dgm:prSet presAssocID="{71FA08A9-1262-45A9-A549-C5F374715C42}" presName="FiveNodes_5" presStyleLbl="node1" presStyleIdx="4" presStyleCnt="5">
        <dgm:presLayoutVars>
          <dgm:bulletEnabled val="1"/>
        </dgm:presLayoutVars>
      </dgm:prSet>
      <dgm:spPr/>
    </dgm:pt>
    <dgm:pt modelId="{4CCF93AA-A11D-3F4B-B5B3-BAB4373ADF23}" type="pres">
      <dgm:prSet presAssocID="{71FA08A9-1262-45A9-A549-C5F374715C42}" presName="FiveConn_1-2" presStyleLbl="fgAccFollowNode1" presStyleIdx="0" presStyleCnt="4">
        <dgm:presLayoutVars>
          <dgm:bulletEnabled val="1"/>
        </dgm:presLayoutVars>
      </dgm:prSet>
      <dgm:spPr/>
    </dgm:pt>
    <dgm:pt modelId="{9C55C332-EBC7-4148-B198-5A9DBD478FA8}" type="pres">
      <dgm:prSet presAssocID="{71FA08A9-1262-45A9-A549-C5F374715C42}" presName="FiveConn_2-3" presStyleLbl="fgAccFollowNode1" presStyleIdx="1" presStyleCnt="4">
        <dgm:presLayoutVars>
          <dgm:bulletEnabled val="1"/>
        </dgm:presLayoutVars>
      </dgm:prSet>
      <dgm:spPr/>
    </dgm:pt>
    <dgm:pt modelId="{0FEF3217-E0BA-BF46-8E78-A9FE1A99E373}" type="pres">
      <dgm:prSet presAssocID="{71FA08A9-1262-45A9-A549-C5F374715C42}" presName="FiveConn_3-4" presStyleLbl="fgAccFollowNode1" presStyleIdx="2" presStyleCnt="4">
        <dgm:presLayoutVars>
          <dgm:bulletEnabled val="1"/>
        </dgm:presLayoutVars>
      </dgm:prSet>
      <dgm:spPr/>
    </dgm:pt>
    <dgm:pt modelId="{C2701CDA-11B8-C243-8C22-F8AC34518D7A}" type="pres">
      <dgm:prSet presAssocID="{71FA08A9-1262-45A9-A549-C5F374715C42}" presName="FiveConn_4-5" presStyleLbl="fgAccFollowNode1" presStyleIdx="3" presStyleCnt="4">
        <dgm:presLayoutVars>
          <dgm:bulletEnabled val="1"/>
        </dgm:presLayoutVars>
      </dgm:prSet>
      <dgm:spPr/>
    </dgm:pt>
    <dgm:pt modelId="{CD4EA9C2-3E98-BB4F-9753-3FDCEFBB75D0}" type="pres">
      <dgm:prSet presAssocID="{71FA08A9-1262-45A9-A549-C5F374715C42}" presName="FiveNodes_1_text" presStyleLbl="node1" presStyleIdx="4" presStyleCnt="5">
        <dgm:presLayoutVars>
          <dgm:bulletEnabled val="1"/>
        </dgm:presLayoutVars>
      </dgm:prSet>
      <dgm:spPr/>
    </dgm:pt>
    <dgm:pt modelId="{380B57D2-1255-B441-9CFE-052D9579CD51}" type="pres">
      <dgm:prSet presAssocID="{71FA08A9-1262-45A9-A549-C5F374715C42}" presName="FiveNodes_2_text" presStyleLbl="node1" presStyleIdx="4" presStyleCnt="5">
        <dgm:presLayoutVars>
          <dgm:bulletEnabled val="1"/>
        </dgm:presLayoutVars>
      </dgm:prSet>
      <dgm:spPr/>
    </dgm:pt>
    <dgm:pt modelId="{00427FEA-293C-D64B-944E-24DCFE2BA1F3}" type="pres">
      <dgm:prSet presAssocID="{71FA08A9-1262-45A9-A549-C5F374715C42}" presName="FiveNodes_3_text" presStyleLbl="node1" presStyleIdx="4" presStyleCnt="5">
        <dgm:presLayoutVars>
          <dgm:bulletEnabled val="1"/>
        </dgm:presLayoutVars>
      </dgm:prSet>
      <dgm:spPr/>
    </dgm:pt>
    <dgm:pt modelId="{4B0B64E1-5A0D-4A4C-96D9-B407A9C2C9EF}" type="pres">
      <dgm:prSet presAssocID="{71FA08A9-1262-45A9-A549-C5F374715C42}" presName="FiveNodes_4_text" presStyleLbl="node1" presStyleIdx="4" presStyleCnt="5">
        <dgm:presLayoutVars>
          <dgm:bulletEnabled val="1"/>
        </dgm:presLayoutVars>
      </dgm:prSet>
      <dgm:spPr/>
    </dgm:pt>
    <dgm:pt modelId="{A4810485-0CFB-6648-B905-8B4C50C1F129}" type="pres">
      <dgm:prSet presAssocID="{71FA08A9-1262-45A9-A549-C5F374715C42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D54A402-5172-9C4F-95BC-94A14B05DE25}" type="presOf" srcId="{C0F5480A-69D5-4C9A-BF9E-259791515ABB}" destId="{00427FEA-293C-D64B-944E-24DCFE2BA1F3}" srcOrd="1" destOrd="0" presId="urn:microsoft.com/office/officeart/2005/8/layout/vProcess5"/>
    <dgm:cxn modelId="{92D85D10-B671-A947-AF51-DA2F31F57A26}" type="presOf" srcId="{975D5C62-CF38-4908-9296-46CEF5830054}" destId="{380B57D2-1255-B441-9CFE-052D9579CD51}" srcOrd="1" destOrd="0" presId="urn:microsoft.com/office/officeart/2005/8/layout/vProcess5"/>
    <dgm:cxn modelId="{67D0B319-D7AC-ED46-9447-646284F236BF}" type="presOf" srcId="{975D5C62-CF38-4908-9296-46CEF5830054}" destId="{CDAD6B6F-A733-9B4B-AA46-973E461E3998}" srcOrd="0" destOrd="0" presId="urn:microsoft.com/office/officeart/2005/8/layout/vProcess5"/>
    <dgm:cxn modelId="{F8514F21-B43C-4BD6-8F23-19041EE9790B}" srcId="{71FA08A9-1262-45A9-A549-C5F374715C42}" destId="{E9E797D2-CEF5-4292-BC9A-21D92FEAA760}" srcOrd="4" destOrd="0" parTransId="{13E87913-1892-41D2-AFEA-22F270101B4A}" sibTransId="{2DABEA83-9FDF-4215-ADB4-C1FD34145B2C}"/>
    <dgm:cxn modelId="{4184503F-2BA0-DD46-8E36-D3129436409D}" type="presOf" srcId="{71FA08A9-1262-45A9-A549-C5F374715C42}" destId="{3D2452CD-B029-A243-A049-D0BD8296F952}" srcOrd="0" destOrd="0" presId="urn:microsoft.com/office/officeart/2005/8/layout/vProcess5"/>
    <dgm:cxn modelId="{48448E41-F4DA-E34B-A1D1-F66F47E8A2B7}" type="presOf" srcId="{1FA56B5F-40D1-4FC5-A051-DCBAAA2EB891}" destId="{4B0B64E1-5A0D-4A4C-96D9-B407A9C2C9EF}" srcOrd="1" destOrd="0" presId="urn:microsoft.com/office/officeart/2005/8/layout/vProcess5"/>
    <dgm:cxn modelId="{C800E84B-7F9C-E349-904C-8BFEFEFBDC0B}" type="presOf" srcId="{1FA56B5F-40D1-4FC5-A051-DCBAAA2EB891}" destId="{7D53EEB8-58EC-D14C-92FF-44D6DB899F67}" srcOrd="0" destOrd="0" presId="urn:microsoft.com/office/officeart/2005/8/layout/vProcess5"/>
    <dgm:cxn modelId="{3F779654-8E2F-324E-A09C-8F0AD6DCF74A}" type="presOf" srcId="{82AD2557-A491-4210-AE16-E6E7E37C7D16}" destId="{4CCF93AA-A11D-3F4B-B5B3-BAB4373ADF23}" srcOrd="0" destOrd="0" presId="urn:microsoft.com/office/officeart/2005/8/layout/vProcess5"/>
    <dgm:cxn modelId="{DF98795D-971B-1541-9DA5-ABC6ABA7CE42}" type="presOf" srcId="{E9E797D2-CEF5-4292-BC9A-21D92FEAA760}" destId="{A4810485-0CFB-6648-B905-8B4C50C1F129}" srcOrd="1" destOrd="0" presId="urn:microsoft.com/office/officeart/2005/8/layout/vProcess5"/>
    <dgm:cxn modelId="{3B84D65F-CC21-42F0-89CC-C8625E62F341}" srcId="{71FA08A9-1262-45A9-A549-C5F374715C42}" destId="{C0F5480A-69D5-4C9A-BF9E-259791515ABB}" srcOrd="2" destOrd="0" parTransId="{45B86C4E-0263-437C-A104-D06FC37FB230}" sibTransId="{4C5FD812-7861-4EDB-891E-9DEAA0987175}"/>
    <dgm:cxn modelId="{634E2372-8B9A-1046-BDEF-A820A4A82C04}" type="presOf" srcId="{60F63288-466B-4E00-ABA4-ADEFEC8E9774}" destId="{C2701CDA-11B8-C243-8C22-F8AC34518D7A}" srcOrd="0" destOrd="0" presId="urn:microsoft.com/office/officeart/2005/8/layout/vProcess5"/>
    <dgm:cxn modelId="{88F3DD91-05B2-8848-A1FA-E3A3283589EF}" type="presOf" srcId="{B76ABFF7-9EC1-4D43-AEC6-0E34BACAFC72}" destId="{CD4EA9C2-3E98-BB4F-9753-3FDCEFBB75D0}" srcOrd="1" destOrd="0" presId="urn:microsoft.com/office/officeart/2005/8/layout/vProcess5"/>
    <dgm:cxn modelId="{AD2302A7-0304-6D4B-B652-34E480755D8C}" type="presOf" srcId="{721049A3-796E-44FB-AAC4-95615206E2D4}" destId="{9C55C332-EBC7-4148-B198-5A9DBD478FA8}" srcOrd="0" destOrd="0" presId="urn:microsoft.com/office/officeart/2005/8/layout/vProcess5"/>
    <dgm:cxn modelId="{EC8017BB-871E-6E4A-96EF-E69D1785FB29}" type="presOf" srcId="{C0F5480A-69D5-4C9A-BF9E-259791515ABB}" destId="{A236E808-C235-B746-A200-4D9A2A939C83}" srcOrd="0" destOrd="0" presId="urn:microsoft.com/office/officeart/2005/8/layout/vProcess5"/>
    <dgm:cxn modelId="{417C7FBF-542C-4175-8B8E-671F2DBB044E}" srcId="{71FA08A9-1262-45A9-A549-C5F374715C42}" destId="{B76ABFF7-9EC1-4D43-AEC6-0E34BACAFC72}" srcOrd="0" destOrd="0" parTransId="{0B86A7F7-90C1-4388-A366-D098286910E9}" sibTransId="{82AD2557-A491-4210-AE16-E6E7E37C7D16}"/>
    <dgm:cxn modelId="{997C39C2-C109-8249-B233-1E6B4B719442}" type="presOf" srcId="{4C5FD812-7861-4EDB-891E-9DEAA0987175}" destId="{0FEF3217-E0BA-BF46-8E78-A9FE1A99E373}" srcOrd="0" destOrd="0" presId="urn:microsoft.com/office/officeart/2005/8/layout/vProcess5"/>
    <dgm:cxn modelId="{39AEFBCB-E384-1A4C-B4B9-6A2AB4DFB73F}" type="presOf" srcId="{E9E797D2-CEF5-4292-BC9A-21D92FEAA760}" destId="{3CCBF3D5-0F36-074D-BEC8-CB9A40C66BB0}" srcOrd="0" destOrd="0" presId="urn:microsoft.com/office/officeart/2005/8/layout/vProcess5"/>
    <dgm:cxn modelId="{96FE11E8-0F5A-6A4D-8C7F-D8B2A74DF7C3}" type="presOf" srcId="{B76ABFF7-9EC1-4D43-AEC6-0E34BACAFC72}" destId="{62BD9279-11CB-AE4A-8F53-5018DA6C9934}" srcOrd="0" destOrd="0" presId="urn:microsoft.com/office/officeart/2005/8/layout/vProcess5"/>
    <dgm:cxn modelId="{86882BFB-E22B-4532-84F2-DA1CE9E5292A}" srcId="{71FA08A9-1262-45A9-A549-C5F374715C42}" destId="{975D5C62-CF38-4908-9296-46CEF5830054}" srcOrd="1" destOrd="0" parTransId="{9CA569EE-F64E-4C93-AA7C-310ADAF16CAA}" sibTransId="{721049A3-796E-44FB-AAC4-95615206E2D4}"/>
    <dgm:cxn modelId="{28CD49FE-C56E-4B12-8BC6-CE197F2B3DE7}" srcId="{71FA08A9-1262-45A9-A549-C5F374715C42}" destId="{1FA56B5F-40D1-4FC5-A051-DCBAAA2EB891}" srcOrd="3" destOrd="0" parTransId="{3FA0763F-7B1E-4457-B720-C4117C16D308}" sibTransId="{60F63288-466B-4E00-ABA4-ADEFEC8E9774}"/>
    <dgm:cxn modelId="{5BAAB455-2028-C34D-97B0-3DE4C6C1DC61}" type="presParOf" srcId="{3D2452CD-B029-A243-A049-D0BD8296F952}" destId="{268F7DDE-665F-0541-8E96-A24D8EE8CE95}" srcOrd="0" destOrd="0" presId="urn:microsoft.com/office/officeart/2005/8/layout/vProcess5"/>
    <dgm:cxn modelId="{F12EAA70-B0A3-644C-BAC0-FF463ED9ADFE}" type="presParOf" srcId="{3D2452CD-B029-A243-A049-D0BD8296F952}" destId="{62BD9279-11CB-AE4A-8F53-5018DA6C9934}" srcOrd="1" destOrd="0" presId="urn:microsoft.com/office/officeart/2005/8/layout/vProcess5"/>
    <dgm:cxn modelId="{E3058466-366C-7B47-A8A9-C87227879790}" type="presParOf" srcId="{3D2452CD-B029-A243-A049-D0BD8296F952}" destId="{CDAD6B6F-A733-9B4B-AA46-973E461E3998}" srcOrd="2" destOrd="0" presId="urn:microsoft.com/office/officeart/2005/8/layout/vProcess5"/>
    <dgm:cxn modelId="{A2091028-D5DF-424B-8FCE-32F994D34235}" type="presParOf" srcId="{3D2452CD-B029-A243-A049-D0BD8296F952}" destId="{A236E808-C235-B746-A200-4D9A2A939C83}" srcOrd="3" destOrd="0" presId="urn:microsoft.com/office/officeart/2005/8/layout/vProcess5"/>
    <dgm:cxn modelId="{8D38FB96-311B-A34B-9DC0-65A58B457D95}" type="presParOf" srcId="{3D2452CD-B029-A243-A049-D0BD8296F952}" destId="{7D53EEB8-58EC-D14C-92FF-44D6DB899F67}" srcOrd="4" destOrd="0" presId="urn:microsoft.com/office/officeart/2005/8/layout/vProcess5"/>
    <dgm:cxn modelId="{0BA9090C-ABF5-7641-9A66-03358F279482}" type="presParOf" srcId="{3D2452CD-B029-A243-A049-D0BD8296F952}" destId="{3CCBF3D5-0F36-074D-BEC8-CB9A40C66BB0}" srcOrd="5" destOrd="0" presId="urn:microsoft.com/office/officeart/2005/8/layout/vProcess5"/>
    <dgm:cxn modelId="{F4A3DB2D-C39F-D044-AF61-4C66844756DA}" type="presParOf" srcId="{3D2452CD-B029-A243-A049-D0BD8296F952}" destId="{4CCF93AA-A11D-3F4B-B5B3-BAB4373ADF23}" srcOrd="6" destOrd="0" presId="urn:microsoft.com/office/officeart/2005/8/layout/vProcess5"/>
    <dgm:cxn modelId="{8DB57CD9-992C-5D44-8CE4-A4AC8F7B9B88}" type="presParOf" srcId="{3D2452CD-B029-A243-A049-D0BD8296F952}" destId="{9C55C332-EBC7-4148-B198-5A9DBD478FA8}" srcOrd="7" destOrd="0" presId="urn:microsoft.com/office/officeart/2005/8/layout/vProcess5"/>
    <dgm:cxn modelId="{F83F0E8C-46E5-6D4B-8AB3-90196366AF52}" type="presParOf" srcId="{3D2452CD-B029-A243-A049-D0BD8296F952}" destId="{0FEF3217-E0BA-BF46-8E78-A9FE1A99E373}" srcOrd="8" destOrd="0" presId="urn:microsoft.com/office/officeart/2005/8/layout/vProcess5"/>
    <dgm:cxn modelId="{0F43DA73-27ED-3F45-8420-A1F374346503}" type="presParOf" srcId="{3D2452CD-B029-A243-A049-D0BD8296F952}" destId="{C2701CDA-11B8-C243-8C22-F8AC34518D7A}" srcOrd="9" destOrd="0" presId="urn:microsoft.com/office/officeart/2005/8/layout/vProcess5"/>
    <dgm:cxn modelId="{F5A07FD4-4FDD-D947-BD28-CFB512801FC4}" type="presParOf" srcId="{3D2452CD-B029-A243-A049-D0BD8296F952}" destId="{CD4EA9C2-3E98-BB4F-9753-3FDCEFBB75D0}" srcOrd="10" destOrd="0" presId="urn:microsoft.com/office/officeart/2005/8/layout/vProcess5"/>
    <dgm:cxn modelId="{9CFD8CBE-657F-F249-BFDD-5525B04F17E5}" type="presParOf" srcId="{3D2452CD-B029-A243-A049-D0BD8296F952}" destId="{380B57D2-1255-B441-9CFE-052D9579CD51}" srcOrd="11" destOrd="0" presId="urn:microsoft.com/office/officeart/2005/8/layout/vProcess5"/>
    <dgm:cxn modelId="{29B7CA7F-1221-394C-884E-1A1B2344660A}" type="presParOf" srcId="{3D2452CD-B029-A243-A049-D0BD8296F952}" destId="{00427FEA-293C-D64B-944E-24DCFE2BA1F3}" srcOrd="12" destOrd="0" presId="urn:microsoft.com/office/officeart/2005/8/layout/vProcess5"/>
    <dgm:cxn modelId="{0FE6338D-561E-A641-8821-10A127A0CDDB}" type="presParOf" srcId="{3D2452CD-B029-A243-A049-D0BD8296F952}" destId="{4B0B64E1-5A0D-4A4C-96D9-B407A9C2C9EF}" srcOrd="13" destOrd="0" presId="urn:microsoft.com/office/officeart/2005/8/layout/vProcess5"/>
    <dgm:cxn modelId="{E46195D2-6C7D-E649-9045-A11718CFA6D3}" type="presParOf" srcId="{3D2452CD-B029-A243-A049-D0BD8296F952}" destId="{A4810485-0CFB-6648-B905-8B4C50C1F12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CDCAF-D50C-E446-BEB2-CEA06BADB705}">
      <dsp:nvSpPr>
        <dsp:cNvPr id="0" name=""/>
        <dsp:cNvSpPr/>
      </dsp:nvSpPr>
      <dsp:spPr>
        <a:xfrm>
          <a:off x="0" y="4464"/>
          <a:ext cx="5181600" cy="2132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Cancer dataset: The cancer dataset contains 3047 rows and 34 columns</a:t>
          </a:r>
          <a:r>
            <a:rPr lang="en-US" sz="2700" kern="1200" dirty="0"/>
            <a:t>.</a:t>
          </a:r>
        </a:p>
      </dsp:txBody>
      <dsp:txXfrm>
        <a:off x="104092" y="108556"/>
        <a:ext cx="4973416" cy="1924141"/>
      </dsp:txXfrm>
    </dsp:sp>
    <dsp:sp modelId="{436647BD-9FF4-F348-A811-D09A39B3CCA5}">
      <dsp:nvSpPr>
        <dsp:cNvPr id="0" name=""/>
        <dsp:cNvSpPr/>
      </dsp:nvSpPr>
      <dsp:spPr>
        <a:xfrm>
          <a:off x="0" y="2214549"/>
          <a:ext cx="5181600" cy="2132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Removal of missing values, and,  dropping columns which may not be useful for the prediction model is done as part of exploratory data analysis.</a:t>
          </a:r>
        </a:p>
      </dsp:txBody>
      <dsp:txXfrm>
        <a:off x="104092" y="2318641"/>
        <a:ext cx="4973416" cy="19241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901A5-95CD-9848-AA68-A7A1A86502CB}">
      <dsp:nvSpPr>
        <dsp:cNvPr id="0" name=""/>
        <dsp:cNvSpPr/>
      </dsp:nvSpPr>
      <dsp:spPr>
        <a:xfrm>
          <a:off x="632" y="1353599"/>
          <a:ext cx="2220143" cy="1409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59A40-3204-EB43-AB08-049F42228071}">
      <dsp:nvSpPr>
        <dsp:cNvPr id="0" name=""/>
        <dsp:cNvSpPr/>
      </dsp:nvSpPr>
      <dsp:spPr>
        <a:xfrm>
          <a:off x="247315" y="1587947"/>
          <a:ext cx="2220143" cy="1409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Stroke dataset: The stroke dataset contains 5110 rows and 12 columns.</a:t>
          </a:r>
        </a:p>
      </dsp:txBody>
      <dsp:txXfrm>
        <a:off x="288606" y="1629238"/>
        <a:ext cx="2137561" cy="1327209"/>
      </dsp:txXfrm>
    </dsp:sp>
    <dsp:sp modelId="{66A85747-0891-E443-B9B0-F90205F9067D}">
      <dsp:nvSpPr>
        <dsp:cNvPr id="0" name=""/>
        <dsp:cNvSpPr/>
      </dsp:nvSpPr>
      <dsp:spPr>
        <a:xfrm>
          <a:off x="2714141" y="1353599"/>
          <a:ext cx="2220143" cy="1409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5237D-F6DE-474F-B386-E0ECD5B39F64}">
      <dsp:nvSpPr>
        <dsp:cNvPr id="0" name=""/>
        <dsp:cNvSpPr/>
      </dsp:nvSpPr>
      <dsp:spPr>
        <a:xfrm>
          <a:off x="2960823" y="1587947"/>
          <a:ext cx="2220143" cy="1409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Removal of missing values, and, dropping columns which may not contribute to build prediction model is done before building models.</a:t>
          </a:r>
        </a:p>
      </dsp:txBody>
      <dsp:txXfrm>
        <a:off x="3002114" y="1629238"/>
        <a:ext cx="2137561" cy="13272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7EFB9-16D6-9F42-A511-75C0F3946145}">
      <dsp:nvSpPr>
        <dsp:cNvPr id="0" name=""/>
        <dsp:cNvSpPr/>
      </dsp:nvSpPr>
      <dsp:spPr>
        <a:xfrm>
          <a:off x="0" y="339474"/>
          <a:ext cx="5181600" cy="6930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Cancer dataset: Decision tree Regressor.</a:t>
          </a:r>
        </a:p>
      </dsp:txBody>
      <dsp:txXfrm>
        <a:off x="33830" y="373304"/>
        <a:ext cx="5113940" cy="625345"/>
      </dsp:txXfrm>
    </dsp:sp>
    <dsp:sp modelId="{21515CDC-373F-5943-B6D2-604212ADBADE}">
      <dsp:nvSpPr>
        <dsp:cNvPr id="0" name=""/>
        <dsp:cNvSpPr/>
      </dsp:nvSpPr>
      <dsp:spPr>
        <a:xfrm>
          <a:off x="0" y="1084320"/>
          <a:ext cx="5181600" cy="6930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 the model, the dataset is split into 70:30 training and testing data. Using this, predictive model is built</a:t>
          </a:r>
          <a:r>
            <a:rPr lang="en-US" sz="1800" kern="1200" dirty="0"/>
            <a:t>.</a:t>
          </a:r>
        </a:p>
      </dsp:txBody>
      <dsp:txXfrm>
        <a:off x="33830" y="1118150"/>
        <a:ext cx="5113940" cy="625345"/>
      </dsp:txXfrm>
    </dsp:sp>
    <dsp:sp modelId="{E6A9BEE0-02FF-7047-B294-DEFBE5F9261F}">
      <dsp:nvSpPr>
        <dsp:cNvPr id="0" name=""/>
        <dsp:cNvSpPr/>
      </dsp:nvSpPr>
      <dsp:spPr>
        <a:xfrm>
          <a:off x="0" y="1829166"/>
          <a:ext cx="5181600" cy="6930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Result: The model accuracy is 83.66% which is lower than the linear regression model.</a:t>
          </a:r>
        </a:p>
      </dsp:txBody>
      <dsp:txXfrm>
        <a:off x="33830" y="1862996"/>
        <a:ext cx="5113940" cy="625345"/>
      </dsp:txXfrm>
    </dsp:sp>
    <dsp:sp modelId="{5A61411D-BB06-4F4A-9BE9-82AA07222D72}">
      <dsp:nvSpPr>
        <dsp:cNvPr id="0" name=""/>
        <dsp:cNvSpPr/>
      </dsp:nvSpPr>
      <dsp:spPr>
        <a:xfrm>
          <a:off x="0" y="2574011"/>
          <a:ext cx="5181600" cy="6930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Mean squared error is 543.82</a:t>
          </a:r>
        </a:p>
      </dsp:txBody>
      <dsp:txXfrm>
        <a:off x="33830" y="2607841"/>
        <a:ext cx="5113940" cy="625345"/>
      </dsp:txXfrm>
    </dsp:sp>
    <dsp:sp modelId="{062E9811-9AC6-AF4D-AC9D-744EFD459672}">
      <dsp:nvSpPr>
        <dsp:cNvPr id="0" name=""/>
        <dsp:cNvSpPr/>
      </dsp:nvSpPr>
      <dsp:spPr>
        <a:xfrm>
          <a:off x="0" y="3318857"/>
          <a:ext cx="5181600" cy="6930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Root mean squared error is 23.32</a:t>
          </a:r>
        </a:p>
      </dsp:txBody>
      <dsp:txXfrm>
        <a:off x="33830" y="3352687"/>
        <a:ext cx="5113940" cy="6253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B8CE9-2E5F-C442-A5FE-B96252F8644B}">
      <dsp:nvSpPr>
        <dsp:cNvPr id="0" name=""/>
        <dsp:cNvSpPr/>
      </dsp:nvSpPr>
      <dsp:spPr>
        <a:xfrm>
          <a:off x="0" y="645507"/>
          <a:ext cx="5181600" cy="5775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Stroke dataset: Decision tree Classifier</a:t>
          </a:r>
        </a:p>
      </dsp:txBody>
      <dsp:txXfrm>
        <a:off x="28191" y="673698"/>
        <a:ext cx="5125218" cy="521122"/>
      </dsp:txXfrm>
    </dsp:sp>
    <dsp:sp modelId="{4D2BD5CB-2891-424E-A687-D531B3B83E5D}">
      <dsp:nvSpPr>
        <dsp:cNvPr id="0" name=""/>
        <dsp:cNvSpPr/>
      </dsp:nvSpPr>
      <dsp:spPr>
        <a:xfrm>
          <a:off x="0" y="1266211"/>
          <a:ext cx="5181600" cy="5775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dataset is split into 70:30 training and testing data to built the predictive model to predict the accuracy of the dataset</a:t>
          </a:r>
          <a:r>
            <a:rPr lang="en-US" sz="1500" kern="1200" dirty="0"/>
            <a:t>.</a:t>
          </a:r>
        </a:p>
      </dsp:txBody>
      <dsp:txXfrm>
        <a:off x="28191" y="1294402"/>
        <a:ext cx="5125218" cy="521122"/>
      </dsp:txXfrm>
    </dsp:sp>
    <dsp:sp modelId="{5CE6E4EE-E014-CC43-86C7-92BD710B5DA6}">
      <dsp:nvSpPr>
        <dsp:cNvPr id="0" name=""/>
        <dsp:cNvSpPr/>
      </dsp:nvSpPr>
      <dsp:spPr>
        <a:xfrm>
          <a:off x="0" y="1886916"/>
          <a:ext cx="5181600" cy="5775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Results: The decision tree classifier model’s accuracy is 95%.</a:t>
          </a:r>
        </a:p>
      </dsp:txBody>
      <dsp:txXfrm>
        <a:off x="28191" y="1915107"/>
        <a:ext cx="5125218" cy="521122"/>
      </dsp:txXfrm>
    </dsp:sp>
    <dsp:sp modelId="{76BD3DC6-57C5-CE47-8B5B-5633B26B22C0}">
      <dsp:nvSpPr>
        <dsp:cNvPr id="0" name=""/>
        <dsp:cNvSpPr/>
      </dsp:nvSpPr>
      <dsp:spPr>
        <a:xfrm>
          <a:off x="0" y="2507621"/>
          <a:ext cx="5181600" cy="5775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Mean squared error is 0.0913</a:t>
          </a:r>
        </a:p>
      </dsp:txBody>
      <dsp:txXfrm>
        <a:off x="28191" y="2535812"/>
        <a:ext cx="5125218" cy="521122"/>
      </dsp:txXfrm>
    </dsp:sp>
    <dsp:sp modelId="{DC47CAB1-08C7-6E4C-9C5F-D090A54536C2}">
      <dsp:nvSpPr>
        <dsp:cNvPr id="0" name=""/>
        <dsp:cNvSpPr/>
      </dsp:nvSpPr>
      <dsp:spPr>
        <a:xfrm>
          <a:off x="0" y="3128326"/>
          <a:ext cx="5181600" cy="5775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Root mean squared error is 0.302</a:t>
          </a:r>
        </a:p>
      </dsp:txBody>
      <dsp:txXfrm>
        <a:off x="28191" y="3156517"/>
        <a:ext cx="5125218" cy="5211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D9279-11CB-AE4A-8F53-5018DA6C9934}">
      <dsp:nvSpPr>
        <dsp:cNvPr id="0" name=""/>
        <dsp:cNvSpPr/>
      </dsp:nvSpPr>
      <dsp:spPr>
        <a:xfrm>
          <a:off x="0" y="0"/>
          <a:ext cx="8414428" cy="6640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Each dataset depicts a characteristic which helps to identify the results</a:t>
          </a:r>
          <a:r>
            <a:rPr lang="en-US" sz="1800" kern="1200" dirty="0"/>
            <a:t>.</a:t>
          </a:r>
        </a:p>
      </dsp:txBody>
      <dsp:txXfrm>
        <a:off x="19451" y="19451"/>
        <a:ext cx="7620120" cy="625190"/>
      </dsp:txXfrm>
    </dsp:sp>
    <dsp:sp modelId="{CDAD6B6F-A733-9B4B-AA46-973E461E3998}">
      <dsp:nvSpPr>
        <dsp:cNvPr id="0" name=""/>
        <dsp:cNvSpPr/>
      </dsp:nvSpPr>
      <dsp:spPr>
        <a:xfrm>
          <a:off x="628350" y="756328"/>
          <a:ext cx="8414428" cy="6640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Cancer dataset has accuracy of 90.78% which predicts the deathrate accuracy due to cancer.</a:t>
          </a:r>
        </a:p>
      </dsp:txBody>
      <dsp:txXfrm>
        <a:off x="647801" y="775779"/>
        <a:ext cx="7315515" cy="625190"/>
      </dsp:txXfrm>
    </dsp:sp>
    <dsp:sp modelId="{A236E808-C235-B746-A200-4D9A2A939C83}">
      <dsp:nvSpPr>
        <dsp:cNvPr id="0" name=""/>
        <dsp:cNvSpPr/>
      </dsp:nvSpPr>
      <dsp:spPr>
        <a:xfrm>
          <a:off x="1256700" y="1512656"/>
          <a:ext cx="8414428" cy="6640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Stroke dataset has accuracy of 95% which predicts the number of people who suffered the stroke.</a:t>
          </a:r>
        </a:p>
      </dsp:txBody>
      <dsp:txXfrm>
        <a:off x="1276151" y="1532107"/>
        <a:ext cx="7315515" cy="625190"/>
      </dsp:txXfrm>
    </dsp:sp>
    <dsp:sp modelId="{7D53EEB8-58EC-D14C-92FF-44D6DB899F67}">
      <dsp:nvSpPr>
        <dsp:cNvPr id="0" name=""/>
        <dsp:cNvSpPr/>
      </dsp:nvSpPr>
      <dsp:spPr>
        <a:xfrm>
          <a:off x="1885050" y="2268984"/>
          <a:ext cx="8414428" cy="6640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Using these results, health care professionals can diagnose better and provide patients with better treatment.</a:t>
          </a:r>
        </a:p>
      </dsp:txBody>
      <dsp:txXfrm>
        <a:off x="1904501" y="2288435"/>
        <a:ext cx="7315515" cy="625190"/>
      </dsp:txXfrm>
    </dsp:sp>
    <dsp:sp modelId="{3CCBF3D5-0F36-074D-BEC8-CB9A40C66BB0}">
      <dsp:nvSpPr>
        <dsp:cNvPr id="0" name=""/>
        <dsp:cNvSpPr/>
      </dsp:nvSpPr>
      <dsp:spPr>
        <a:xfrm>
          <a:off x="2513400" y="3025312"/>
          <a:ext cx="8414428" cy="6640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Health insurance companies can use these models to understand the patient's mortality and provide better health insurance plans saving their lives.</a:t>
          </a:r>
        </a:p>
      </dsp:txBody>
      <dsp:txXfrm>
        <a:off x="2532851" y="3044763"/>
        <a:ext cx="7315515" cy="625190"/>
      </dsp:txXfrm>
    </dsp:sp>
    <dsp:sp modelId="{4CCF93AA-A11D-3F4B-B5B3-BAB4373ADF23}">
      <dsp:nvSpPr>
        <dsp:cNvPr id="0" name=""/>
        <dsp:cNvSpPr/>
      </dsp:nvSpPr>
      <dsp:spPr>
        <a:xfrm>
          <a:off x="7982767" y="485156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079890" y="485156"/>
        <a:ext cx="237414" cy="324824"/>
      </dsp:txXfrm>
    </dsp:sp>
    <dsp:sp modelId="{9C55C332-EBC7-4148-B198-5A9DBD478FA8}">
      <dsp:nvSpPr>
        <dsp:cNvPr id="0" name=""/>
        <dsp:cNvSpPr/>
      </dsp:nvSpPr>
      <dsp:spPr>
        <a:xfrm>
          <a:off x="8611118" y="1241484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708241" y="1241484"/>
        <a:ext cx="237414" cy="324824"/>
      </dsp:txXfrm>
    </dsp:sp>
    <dsp:sp modelId="{0FEF3217-E0BA-BF46-8E78-A9FE1A99E373}">
      <dsp:nvSpPr>
        <dsp:cNvPr id="0" name=""/>
        <dsp:cNvSpPr/>
      </dsp:nvSpPr>
      <dsp:spPr>
        <a:xfrm>
          <a:off x="9239468" y="1986744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336591" y="1986744"/>
        <a:ext cx="237414" cy="324824"/>
      </dsp:txXfrm>
    </dsp:sp>
    <dsp:sp modelId="{C2701CDA-11B8-C243-8C22-F8AC34518D7A}">
      <dsp:nvSpPr>
        <dsp:cNvPr id="0" name=""/>
        <dsp:cNvSpPr/>
      </dsp:nvSpPr>
      <dsp:spPr>
        <a:xfrm>
          <a:off x="9867818" y="2750451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964941" y="2750451"/>
        <a:ext cx="237414" cy="324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1A32-005A-BEC7-9135-4A1E48366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900F8-4D46-53B7-955C-ADF96BFBD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F8B1C-27A5-EC79-3213-A4D947D7F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099F-A0E8-4541-832D-A9AE4344E3B4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0CB90-9E65-6CA2-BEB2-F603BAA5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2047B-6528-CFE4-FDB8-585BC88A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4AD-5DD0-7A4E-9137-23267BE1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7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2D02-EA9E-DEAC-EE85-95E57137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83EC3-F83D-DE64-5CB2-A0C144B1F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26090-3E59-6E97-965B-560D073F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099F-A0E8-4541-832D-A9AE4344E3B4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B4706-0526-38A5-6E31-BFCBB3AE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B0462-43D1-E356-112F-26661740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4AD-5DD0-7A4E-9137-23267BE1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C31FA0-F935-CD16-5763-15861DAC0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2361A-23C8-FC7E-DFFE-3A1467A50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0323-561F-C31A-8D1D-DB84FAC5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099F-A0E8-4541-832D-A9AE4344E3B4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E76FE-FF31-0665-4FAA-1B2D9DD99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7E9CD-D347-9BE9-2B81-DC9AF3CC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4AD-5DD0-7A4E-9137-23267BE1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1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927E5-7859-2F56-887C-248B26A8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4BF1A-AD03-6190-5ED3-84D3CE2AA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43560-06F3-391E-202F-2ECDFBEA6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099F-A0E8-4541-832D-A9AE4344E3B4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A698B-4C81-BFA7-3478-85E8FF51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15859-F191-D973-EB9B-DF11DCB2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4AD-5DD0-7A4E-9137-23267BE1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1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458D6-CA78-B074-0866-9C6BAD1EE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A839F-2FDF-5AB7-964E-856E2EB3D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56D50-54E6-1310-C3D3-2A0947DD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099F-A0E8-4541-832D-A9AE4344E3B4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C891A-8B7B-2922-52C4-B4182211A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17CB-EF38-851E-F863-B696E284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4AD-5DD0-7A4E-9137-23267BE1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9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77E49-CC11-88E1-5D32-12E50100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04010-7D98-EC5E-8A3A-012F6625B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7EBB4-0E75-6E5E-B110-EDD80A9D8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EAB79-9583-71D6-B696-A612750E6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099F-A0E8-4541-832D-A9AE4344E3B4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7E17B-C9C4-52BD-B747-41052818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5E727-CDBE-FD28-2917-94516DCA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4AD-5DD0-7A4E-9137-23267BE1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0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B9BF-4EAA-3CB7-B71B-449BAE85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DD3B4-DFA6-ABDB-6805-C12E8E72A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B945F-75DE-66D5-E01D-6A4DE07DA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4801D-2E1E-317A-AF4C-FF3C56270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6F245-43D3-CADE-0AC1-B10011504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F0112-1CFB-0C10-9E64-C5E93F0F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099F-A0E8-4541-832D-A9AE4344E3B4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8E3740-B5E0-9721-A6F2-EF9A31FD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4155-8EB0-5D69-B5B4-C5EA06D7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4AD-5DD0-7A4E-9137-23267BE1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06AF4-02E9-8274-773D-1E4EEF3C2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31689-3A3B-31CE-3518-40E584BA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099F-A0E8-4541-832D-A9AE4344E3B4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CBECB-FB0B-B105-D28F-2170ECB3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9DB90-8F4F-1E0C-2C00-DB1F718B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4AD-5DD0-7A4E-9137-23267BE1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7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45736-8059-4B28-793C-51C9C6A6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099F-A0E8-4541-832D-A9AE4344E3B4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AFBA6-CB85-339D-67E3-44545DD8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BDB8E-D447-0932-EA58-60D8515E6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4AD-5DD0-7A4E-9137-23267BE1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4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703E-A6CE-A9BD-C80E-D228BDAB7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B8F1B-2DC7-962D-871E-562059C0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C770F-721F-F562-EF6A-DCAB1AC86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A13AB-68BA-102E-B531-1FF1B32E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099F-A0E8-4541-832D-A9AE4344E3B4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C6738-AC03-8499-3498-3E1676D1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B0ED4-10C5-E93F-F1DE-A6CBE6CD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4AD-5DD0-7A4E-9137-23267BE1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8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F70B0-DEF2-047A-8316-4C6D76BB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A296C-BCDE-264D-0872-115361FD0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89E34-9805-31DB-334B-4F82A836F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9B23E-226F-C6C2-62A4-955DC6E05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099F-A0E8-4541-832D-A9AE4344E3B4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9717F-02DF-486A-4698-C9DFBD77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968B9-194D-075A-97DD-3E5CBA302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4AD-5DD0-7A4E-9137-23267BE1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1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EEDC23-201D-4326-B2A4-7AA17F39C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4245-A4A0-F333-84AA-F8DEB90CE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812A5-6444-9467-5BE6-BD439C76F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099F-A0E8-4541-832D-A9AE4344E3B4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62E42-2254-9CC0-6BB6-3483E86E2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3B0D4-AD0B-205E-2530-7443EDAE3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3B4AD-5DD0-7A4E-9137-23267BE1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4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DF5F4C11-ACC1-25C8-8306-B60B4C8DF8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4750"/>
          <a:stretch/>
        </p:blipFill>
        <p:spPr>
          <a:xfrm>
            <a:off x="22" y="402342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909179-6FC6-7FA1-E74F-12F0DD14B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043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ALY 6020: Predictive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604E6-5816-D2D6-D48F-7FD7586CD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31337"/>
            <a:ext cx="9144000" cy="23042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Project: Building Predictive Models for 2 healthcare datasets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Submitted to: Mr. Michael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Prokle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</a:t>
            </a:r>
          </a:p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02/15/2023</a:t>
            </a:r>
          </a:p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Tanusha Erpula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0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B1A3C-5B8E-A3E4-9DD1-4458E17E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 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3F517-48B3-3A0E-11C8-286899447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290" y="3428999"/>
            <a:ext cx="4075054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Stroke dataset: Random Forest Classifier</a:t>
            </a:r>
          </a:p>
          <a:p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split into training data and testing data with 70:30 ratio.</a:t>
            </a:r>
          </a:p>
          <a:p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 Random forest classifier model’s accuracy is 94%.</a:t>
            </a:r>
          </a:p>
          <a:p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 is 0.056</a:t>
            </a:r>
          </a:p>
          <a:p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squared error is 0.238 is lower than the Decision tree classifier.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C4B26BC-67A6-B2AB-0500-B3270E9EA6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740" y="1751308"/>
            <a:ext cx="5568436" cy="314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4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0C8A3-65C2-FB87-D3A9-BF4BF76FE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4FB758E9-6080-3E67-A669-6F53E5E202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28309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4573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337B9-011F-8369-A126-DBEA6A58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16" name="Picture 4" descr="Brain made out of yellow balls">
            <a:extLst>
              <a:ext uri="{FF2B5EF4-FFF2-40B4-BE49-F238E27FC236}">
                <a16:creationId xmlns:a16="http://schemas.microsoft.com/office/drawing/2014/main" id="{4C99ED68-BB76-288B-94CF-3224DA47FE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00" r="25362" b="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7B9BC-778F-ECEF-17E5-D928E014A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360045" marR="0" indent="-360045"/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 tree algorithm, explained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KDnuggets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(n.d.). Retrieved February 18, 2023, from https://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www.kdnuggets.com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/2020/01/decision-tree-algorithm-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explained.html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360045" marR="0" indent="-360045"/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Guanga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 (2019, April 10).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 learning series day 6 (decision Tree Regressor)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Medium. Retrieved February 18, 2023, from https://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becominghuman.ai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/machine-learning-series-day-6-decision-tree-regressor-82a2e2f873a 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12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443BEBB6-DA69-A11C-D365-8ADD945C6A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79" b="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902B9-6482-CACE-CFA5-81935AE90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922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D664E-9F3E-AE86-82F2-D2033DCE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2EC25-97C2-7558-5472-0C41703D5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50934"/>
            <a:ext cx="5791200" cy="5424398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healthcare company provided 2 datasets – Cancer mortality per capita and Stroke. 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Cancer mortality describes the patients died due to cancer affected by various conditions such as income, geography, employment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Stroke dataset describes the patients who suffered with stroke with various conditions such as smoking, residence, age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 The goal is to build predictive models to understand the death rate due to cancer and find if the patient could get stroke or not using conditions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97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A427-0A76-4070-131F-F07ED428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D8E77F9-D908-E700-5661-115C2EB602A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5364139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AABD413C-1420-9D95-B5AD-E7BCB32F14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348354"/>
            <a:ext cx="5684003" cy="454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4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B9854BD-6140-F121-5226-D1F0C4202A5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8603391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5558393-1490-99D3-45B9-8DF28F8392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7"/>
          <a:stretch/>
        </p:blipFill>
        <p:spPr bwMode="auto">
          <a:xfrm>
            <a:off x="6172199" y="1825625"/>
            <a:ext cx="5726575" cy="42510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0134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C91A2-9C16-2DAB-4953-3D2437FB6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0C2E-02E8-22F4-A60D-A4F398F32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Cancer dataset: A heat map is created to understand the correlation between variables and figure the dependent and independent variables to build prediction model.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dependent variable here is ‘Target Deathrate’ while the independent variables are 'PctBachDeg25_Over', '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incidenceRate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PctPublicCoverageAlone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povertyPercent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medIncome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988CAC6-65C9-AB95-C04B-AE1F19000E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6" r="11384" b="-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0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AC755-8D39-CF4D-4C30-89E23053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C9D-ECCC-1439-8CDB-1351834BC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Stroke dataset: Heat map is created to understand the correlation between the variables and find the dependent and independent variables to build the prediction model.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the Age, Glucose level, Hypertension and heart disease variables have the highest correlation among the other variables.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09E7F79-766B-F491-9305-99ACDA85CD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8"/>
          <a:stretch/>
        </p:blipFill>
        <p:spPr bwMode="auto">
          <a:xfrm>
            <a:off x="6525453" y="1967380"/>
            <a:ext cx="5666547" cy="2923239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8420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1E1A97-CCF9-4BBD-5A0A-EFFA7B1C6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Model 1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80B70156-3F9C-7FD4-7862-BA93822B01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083059"/>
            <a:ext cx="6253211" cy="15164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D466B5-660D-AD10-91F0-A9C214A9A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4805612"/>
            <a:ext cx="6253212" cy="5940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F1FD-5FFA-DDE0-CFEE-FF16E4691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44052" y="1782981"/>
            <a:ext cx="4004479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Cancer dataset: Linear Regression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dependent and independent variables, the linear regression model is built to predict the accuracy of the dataset. For that, the dataset is divided into 70:30 training and testing data.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 The accuracy of linear regression model is 90.78%.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 is 444.82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squared error is 21.09</a:t>
            </a:r>
          </a:p>
          <a:p>
            <a:endParaRPr lang="en-US" sz="20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7782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9184-9571-6DE7-5407-8814A0DE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Model 2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7F7074D-ED45-798A-03E8-35F49B0E14E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26932409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BBCE25E-DE66-63AF-CB70-4A521ACE80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58005"/>
            <a:ext cx="5181600" cy="202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0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F4C78-188F-7D0D-AC66-5875042E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Prediction Model 1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75D9296-BCB3-B424-80C2-E43DE16893F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37406900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BCF9636-409C-5924-C57F-31327B294D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37144"/>
            <a:ext cx="5587678" cy="277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4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692</Words>
  <Application>Microsoft Macintosh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ALY 6020: Predictive Analytics</vt:lpstr>
      <vt:lpstr>Introduction</vt:lpstr>
      <vt:lpstr>Data Exploration</vt:lpstr>
      <vt:lpstr>PowerPoint Presentation</vt:lpstr>
      <vt:lpstr>Data Analysis</vt:lpstr>
      <vt:lpstr>Data Analysis</vt:lpstr>
      <vt:lpstr>Prediction Model 1</vt:lpstr>
      <vt:lpstr>Prediction Model 2</vt:lpstr>
      <vt:lpstr>Prediction Model 1</vt:lpstr>
      <vt:lpstr>Predictive Model 2</vt:lpstr>
      <vt:lpstr>Conclusion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ALY 6020: Predictive Analytics</dc:title>
  <dc:creator>Tanusha Erpula</dc:creator>
  <cp:lastModifiedBy>Tanusha Erpula</cp:lastModifiedBy>
  <cp:revision>3</cp:revision>
  <dcterms:created xsi:type="dcterms:W3CDTF">2023-02-19T01:40:46Z</dcterms:created>
  <dcterms:modified xsi:type="dcterms:W3CDTF">2023-10-24T02:27:32Z</dcterms:modified>
</cp:coreProperties>
</file>