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DC99-EA44-44D8-82EF-647A649CFC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6A58EE-4662-4808-B9AE-66C7E8091F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158EB7-3D9E-4DC4-83F4-ECA12E6969DF}"/>
              </a:ext>
            </a:extLst>
          </p:cNvPr>
          <p:cNvSpPr>
            <a:spLocks noGrp="1"/>
          </p:cNvSpPr>
          <p:nvPr>
            <p:ph type="dt" sz="half" idx="10"/>
          </p:nvPr>
        </p:nvSpPr>
        <p:spPr/>
        <p:txBody>
          <a:bodyPr/>
          <a:lstStyle/>
          <a:p>
            <a:fld id="{E44F6C4C-0C56-4581-A1C6-06C4BB55E391}" type="datetimeFigureOut">
              <a:rPr lang="en-US" smtClean="0"/>
              <a:t>1/11/2019</a:t>
            </a:fld>
            <a:endParaRPr lang="en-US"/>
          </a:p>
        </p:txBody>
      </p:sp>
      <p:sp>
        <p:nvSpPr>
          <p:cNvPr id="5" name="Footer Placeholder 4">
            <a:extLst>
              <a:ext uri="{FF2B5EF4-FFF2-40B4-BE49-F238E27FC236}">
                <a16:creationId xmlns:a16="http://schemas.microsoft.com/office/drawing/2014/main" id="{C211E129-6BA8-4060-94B8-24FE106B9D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AE2337-B253-41BD-9811-77FD76209172}"/>
              </a:ext>
            </a:extLst>
          </p:cNvPr>
          <p:cNvSpPr>
            <a:spLocks noGrp="1"/>
          </p:cNvSpPr>
          <p:nvPr>
            <p:ph type="sldNum" sz="quarter" idx="12"/>
          </p:nvPr>
        </p:nvSpPr>
        <p:spPr/>
        <p:txBody>
          <a:bodyPr/>
          <a:lstStyle/>
          <a:p>
            <a:fld id="{A8341F41-FA0B-4770-8794-3B675268ADB7}" type="slidenum">
              <a:rPr lang="en-US" smtClean="0"/>
              <a:t>‹#›</a:t>
            </a:fld>
            <a:endParaRPr lang="en-US"/>
          </a:p>
        </p:txBody>
      </p:sp>
    </p:spTree>
    <p:extLst>
      <p:ext uri="{BB962C8B-B14F-4D97-AF65-F5344CB8AC3E}">
        <p14:creationId xmlns:p14="http://schemas.microsoft.com/office/powerpoint/2010/main" val="1574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76281-676A-4E63-84AB-4777CEF4A6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05DFC6-94D9-48EF-BE20-CE72756CACA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91DF6D-D81D-41F0-8A10-75D540F6EB4D}"/>
              </a:ext>
            </a:extLst>
          </p:cNvPr>
          <p:cNvSpPr>
            <a:spLocks noGrp="1"/>
          </p:cNvSpPr>
          <p:nvPr>
            <p:ph type="dt" sz="half" idx="10"/>
          </p:nvPr>
        </p:nvSpPr>
        <p:spPr/>
        <p:txBody>
          <a:bodyPr/>
          <a:lstStyle/>
          <a:p>
            <a:fld id="{E44F6C4C-0C56-4581-A1C6-06C4BB55E391}" type="datetimeFigureOut">
              <a:rPr lang="en-US" smtClean="0"/>
              <a:t>1/11/2019</a:t>
            </a:fld>
            <a:endParaRPr lang="en-US"/>
          </a:p>
        </p:txBody>
      </p:sp>
      <p:sp>
        <p:nvSpPr>
          <p:cNvPr id="5" name="Footer Placeholder 4">
            <a:extLst>
              <a:ext uri="{FF2B5EF4-FFF2-40B4-BE49-F238E27FC236}">
                <a16:creationId xmlns:a16="http://schemas.microsoft.com/office/drawing/2014/main" id="{60E9F6FD-3CBD-41AE-9C6C-E55ABE05D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CDA65F-247D-4AC3-9F76-7AECA2A7DC86}"/>
              </a:ext>
            </a:extLst>
          </p:cNvPr>
          <p:cNvSpPr>
            <a:spLocks noGrp="1"/>
          </p:cNvSpPr>
          <p:nvPr>
            <p:ph type="sldNum" sz="quarter" idx="12"/>
          </p:nvPr>
        </p:nvSpPr>
        <p:spPr/>
        <p:txBody>
          <a:bodyPr/>
          <a:lstStyle/>
          <a:p>
            <a:fld id="{A8341F41-FA0B-4770-8794-3B675268ADB7}" type="slidenum">
              <a:rPr lang="en-US" smtClean="0"/>
              <a:t>‹#›</a:t>
            </a:fld>
            <a:endParaRPr lang="en-US"/>
          </a:p>
        </p:txBody>
      </p:sp>
    </p:spTree>
    <p:extLst>
      <p:ext uri="{BB962C8B-B14F-4D97-AF65-F5344CB8AC3E}">
        <p14:creationId xmlns:p14="http://schemas.microsoft.com/office/powerpoint/2010/main" val="95087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C1B000-82A6-4CF7-80D2-AB1305B2BA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923488-D400-467C-8953-DB83E51475F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C9ACE0-9C9F-4571-B729-EDFF72826591}"/>
              </a:ext>
            </a:extLst>
          </p:cNvPr>
          <p:cNvSpPr>
            <a:spLocks noGrp="1"/>
          </p:cNvSpPr>
          <p:nvPr>
            <p:ph type="dt" sz="half" idx="10"/>
          </p:nvPr>
        </p:nvSpPr>
        <p:spPr/>
        <p:txBody>
          <a:bodyPr/>
          <a:lstStyle/>
          <a:p>
            <a:fld id="{E44F6C4C-0C56-4581-A1C6-06C4BB55E391}" type="datetimeFigureOut">
              <a:rPr lang="en-US" smtClean="0"/>
              <a:t>1/11/2019</a:t>
            </a:fld>
            <a:endParaRPr lang="en-US"/>
          </a:p>
        </p:txBody>
      </p:sp>
      <p:sp>
        <p:nvSpPr>
          <p:cNvPr id="5" name="Footer Placeholder 4">
            <a:extLst>
              <a:ext uri="{FF2B5EF4-FFF2-40B4-BE49-F238E27FC236}">
                <a16:creationId xmlns:a16="http://schemas.microsoft.com/office/drawing/2014/main" id="{B9C811C0-4E1D-471E-9267-AFC4AD3013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5D5189-C5CB-477E-B2B5-800D2B4C45A4}"/>
              </a:ext>
            </a:extLst>
          </p:cNvPr>
          <p:cNvSpPr>
            <a:spLocks noGrp="1"/>
          </p:cNvSpPr>
          <p:nvPr>
            <p:ph type="sldNum" sz="quarter" idx="12"/>
          </p:nvPr>
        </p:nvSpPr>
        <p:spPr/>
        <p:txBody>
          <a:bodyPr/>
          <a:lstStyle/>
          <a:p>
            <a:fld id="{A8341F41-FA0B-4770-8794-3B675268ADB7}" type="slidenum">
              <a:rPr lang="en-US" smtClean="0"/>
              <a:t>‹#›</a:t>
            </a:fld>
            <a:endParaRPr lang="en-US"/>
          </a:p>
        </p:txBody>
      </p:sp>
    </p:spTree>
    <p:extLst>
      <p:ext uri="{BB962C8B-B14F-4D97-AF65-F5344CB8AC3E}">
        <p14:creationId xmlns:p14="http://schemas.microsoft.com/office/powerpoint/2010/main" val="4154983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1A3FF-5D8E-4935-9DE7-390BD63FD0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0C8A38-D1E5-4170-A1E3-11A2E4C8574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6C274D-2244-401B-962F-A43AB7A4581B}"/>
              </a:ext>
            </a:extLst>
          </p:cNvPr>
          <p:cNvSpPr>
            <a:spLocks noGrp="1"/>
          </p:cNvSpPr>
          <p:nvPr>
            <p:ph type="dt" sz="half" idx="10"/>
          </p:nvPr>
        </p:nvSpPr>
        <p:spPr/>
        <p:txBody>
          <a:bodyPr/>
          <a:lstStyle/>
          <a:p>
            <a:fld id="{E44F6C4C-0C56-4581-A1C6-06C4BB55E391}" type="datetimeFigureOut">
              <a:rPr lang="en-US" smtClean="0"/>
              <a:t>1/11/2019</a:t>
            </a:fld>
            <a:endParaRPr lang="en-US"/>
          </a:p>
        </p:txBody>
      </p:sp>
      <p:sp>
        <p:nvSpPr>
          <p:cNvPr id="5" name="Footer Placeholder 4">
            <a:extLst>
              <a:ext uri="{FF2B5EF4-FFF2-40B4-BE49-F238E27FC236}">
                <a16:creationId xmlns:a16="http://schemas.microsoft.com/office/drawing/2014/main" id="{46832F3F-9E6B-4863-936F-0C06A0292E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1F95B-A6B9-496B-B5F2-9B3FA9068AD9}"/>
              </a:ext>
            </a:extLst>
          </p:cNvPr>
          <p:cNvSpPr>
            <a:spLocks noGrp="1"/>
          </p:cNvSpPr>
          <p:nvPr>
            <p:ph type="sldNum" sz="quarter" idx="12"/>
          </p:nvPr>
        </p:nvSpPr>
        <p:spPr/>
        <p:txBody>
          <a:bodyPr/>
          <a:lstStyle/>
          <a:p>
            <a:fld id="{A8341F41-FA0B-4770-8794-3B675268ADB7}" type="slidenum">
              <a:rPr lang="en-US" smtClean="0"/>
              <a:t>‹#›</a:t>
            </a:fld>
            <a:endParaRPr lang="en-US"/>
          </a:p>
        </p:txBody>
      </p:sp>
    </p:spTree>
    <p:extLst>
      <p:ext uri="{BB962C8B-B14F-4D97-AF65-F5344CB8AC3E}">
        <p14:creationId xmlns:p14="http://schemas.microsoft.com/office/powerpoint/2010/main" val="101853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CB925-776A-4E15-B0CC-653D7DA0FB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5C0859-35D0-4167-A998-68A004F8B2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D1B3D9E-590D-428D-980C-91FC15D0D271}"/>
              </a:ext>
            </a:extLst>
          </p:cNvPr>
          <p:cNvSpPr>
            <a:spLocks noGrp="1"/>
          </p:cNvSpPr>
          <p:nvPr>
            <p:ph type="dt" sz="half" idx="10"/>
          </p:nvPr>
        </p:nvSpPr>
        <p:spPr/>
        <p:txBody>
          <a:bodyPr/>
          <a:lstStyle/>
          <a:p>
            <a:fld id="{E44F6C4C-0C56-4581-A1C6-06C4BB55E391}" type="datetimeFigureOut">
              <a:rPr lang="en-US" smtClean="0"/>
              <a:t>1/11/2019</a:t>
            </a:fld>
            <a:endParaRPr lang="en-US"/>
          </a:p>
        </p:txBody>
      </p:sp>
      <p:sp>
        <p:nvSpPr>
          <p:cNvPr id="5" name="Footer Placeholder 4">
            <a:extLst>
              <a:ext uri="{FF2B5EF4-FFF2-40B4-BE49-F238E27FC236}">
                <a16:creationId xmlns:a16="http://schemas.microsoft.com/office/drawing/2014/main" id="{8C80CC8D-470E-4484-82B7-6517BAA7BC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8E170D-ADA5-40E5-812A-1D05D66035E1}"/>
              </a:ext>
            </a:extLst>
          </p:cNvPr>
          <p:cNvSpPr>
            <a:spLocks noGrp="1"/>
          </p:cNvSpPr>
          <p:nvPr>
            <p:ph type="sldNum" sz="quarter" idx="12"/>
          </p:nvPr>
        </p:nvSpPr>
        <p:spPr/>
        <p:txBody>
          <a:bodyPr/>
          <a:lstStyle/>
          <a:p>
            <a:fld id="{A8341F41-FA0B-4770-8794-3B675268ADB7}" type="slidenum">
              <a:rPr lang="en-US" smtClean="0"/>
              <a:t>‹#›</a:t>
            </a:fld>
            <a:endParaRPr lang="en-US"/>
          </a:p>
        </p:txBody>
      </p:sp>
    </p:spTree>
    <p:extLst>
      <p:ext uri="{BB962C8B-B14F-4D97-AF65-F5344CB8AC3E}">
        <p14:creationId xmlns:p14="http://schemas.microsoft.com/office/powerpoint/2010/main" val="3849958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7420D-4244-4F5F-9D38-62C167761D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E13F79-518C-436C-8068-5C88F06404C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77E6BB-3A2B-4697-9E72-AD98235C60D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B4D1F7-6291-4E67-B94E-78C7E8095046}"/>
              </a:ext>
            </a:extLst>
          </p:cNvPr>
          <p:cNvSpPr>
            <a:spLocks noGrp="1"/>
          </p:cNvSpPr>
          <p:nvPr>
            <p:ph type="dt" sz="half" idx="10"/>
          </p:nvPr>
        </p:nvSpPr>
        <p:spPr/>
        <p:txBody>
          <a:bodyPr/>
          <a:lstStyle/>
          <a:p>
            <a:fld id="{E44F6C4C-0C56-4581-A1C6-06C4BB55E391}" type="datetimeFigureOut">
              <a:rPr lang="en-US" smtClean="0"/>
              <a:t>1/11/2019</a:t>
            </a:fld>
            <a:endParaRPr lang="en-US"/>
          </a:p>
        </p:txBody>
      </p:sp>
      <p:sp>
        <p:nvSpPr>
          <p:cNvPr id="6" name="Footer Placeholder 5">
            <a:extLst>
              <a:ext uri="{FF2B5EF4-FFF2-40B4-BE49-F238E27FC236}">
                <a16:creationId xmlns:a16="http://schemas.microsoft.com/office/drawing/2014/main" id="{7009060C-6EE2-4AD6-8406-480FA8EAF8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782526-49C0-460C-BF4D-BDF00AD52FB6}"/>
              </a:ext>
            </a:extLst>
          </p:cNvPr>
          <p:cNvSpPr>
            <a:spLocks noGrp="1"/>
          </p:cNvSpPr>
          <p:nvPr>
            <p:ph type="sldNum" sz="quarter" idx="12"/>
          </p:nvPr>
        </p:nvSpPr>
        <p:spPr/>
        <p:txBody>
          <a:bodyPr/>
          <a:lstStyle/>
          <a:p>
            <a:fld id="{A8341F41-FA0B-4770-8794-3B675268ADB7}" type="slidenum">
              <a:rPr lang="en-US" smtClean="0"/>
              <a:t>‹#›</a:t>
            </a:fld>
            <a:endParaRPr lang="en-US"/>
          </a:p>
        </p:txBody>
      </p:sp>
    </p:spTree>
    <p:extLst>
      <p:ext uri="{BB962C8B-B14F-4D97-AF65-F5344CB8AC3E}">
        <p14:creationId xmlns:p14="http://schemas.microsoft.com/office/powerpoint/2010/main" val="3843318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8606D-F79C-42C5-B1A3-46DD054ADA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114E9A-8876-41E4-B4B7-5E316D7522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C245F0-FF71-4703-BAD3-B2E0003E4DD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6D1074-3DB7-4E58-8A56-3CF5DEBE27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72A7C56-764A-4175-98EA-7FCB8507BA1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2C2820-1EC5-4EFE-A0B7-35E044989D6A}"/>
              </a:ext>
            </a:extLst>
          </p:cNvPr>
          <p:cNvSpPr>
            <a:spLocks noGrp="1"/>
          </p:cNvSpPr>
          <p:nvPr>
            <p:ph type="dt" sz="half" idx="10"/>
          </p:nvPr>
        </p:nvSpPr>
        <p:spPr/>
        <p:txBody>
          <a:bodyPr/>
          <a:lstStyle/>
          <a:p>
            <a:fld id="{E44F6C4C-0C56-4581-A1C6-06C4BB55E391}" type="datetimeFigureOut">
              <a:rPr lang="en-US" smtClean="0"/>
              <a:t>1/11/2019</a:t>
            </a:fld>
            <a:endParaRPr lang="en-US"/>
          </a:p>
        </p:txBody>
      </p:sp>
      <p:sp>
        <p:nvSpPr>
          <p:cNvPr id="8" name="Footer Placeholder 7">
            <a:extLst>
              <a:ext uri="{FF2B5EF4-FFF2-40B4-BE49-F238E27FC236}">
                <a16:creationId xmlns:a16="http://schemas.microsoft.com/office/drawing/2014/main" id="{7DDB1E05-0594-494F-8478-4B3D95DD75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98BCCE-3D5F-4E94-8654-52D4067CB6C8}"/>
              </a:ext>
            </a:extLst>
          </p:cNvPr>
          <p:cNvSpPr>
            <a:spLocks noGrp="1"/>
          </p:cNvSpPr>
          <p:nvPr>
            <p:ph type="sldNum" sz="quarter" idx="12"/>
          </p:nvPr>
        </p:nvSpPr>
        <p:spPr/>
        <p:txBody>
          <a:bodyPr/>
          <a:lstStyle/>
          <a:p>
            <a:fld id="{A8341F41-FA0B-4770-8794-3B675268ADB7}" type="slidenum">
              <a:rPr lang="en-US" smtClean="0"/>
              <a:t>‹#›</a:t>
            </a:fld>
            <a:endParaRPr lang="en-US"/>
          </a:p>
        </p:txBody>
      </p:sp>
    </p:spTree>
    <p:extLst>
      <p:ext uri="{BB962C8B-B14F-4D97-AF65-F5344CB8AC3E}">
        <p14:creationId xmlns:p14="http://schemas.microsoft.com/office/powerpoint/2010/main" val="1405109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E4E7-D0E0-4408-8ACA-37B39E8046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4D9FD0-BDBD-4EB9-8845-C2BE41B12007}"/>
              </a:ext>
            </a:extLst>
          </p:cNvPr>
          <p:cNvSpPr>
            <a:spLocks noGrp="1"/>
          </p:cNvSpPr>
          <p:nvPr>
            <p:ph type="dt" sz="half" idx="10"/>
          </p:nvPr>
        </p:nvSpPr>
        <p:spPr/>
        <p:txBody>
          <a:bodyPr/>
          <a:lstStyle/>
          <a:p>
            <a:fld id="{E44F6C4C-0C56-4581-A1C6-06C4BB55E391}" type="datetimeFigureOut">
              <a:rPr lang="en-US" smtClean="0"/>
              <a:t>1/11/2019</a:t>
            </a:fld>
            <a:endParaRPr lang="en-US"/>
          </a:p>
        </p:txBody>
      </p:sp>
      <p:sp>
        <p:nvSpPr>
          <p:cNvPr id="4" name="Footer Placeholder 3">
            <a:extLst>
              <a:ext uri="{FF2B5EF4-FFF2-40B4-BE49-F238E27FC236}">
                <a16:creationId xmlns:a16="http://schemas.microsoft.com/office/drawing/2014/main" id="{8FB6D7EA-2CE7-4B0E-9F11-2FE81A5F02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734D9D-E932-4CFA-92CD-CC4ADFE9B2A9}"/>
              </a:ext>
            </a:extLst>
          </p:cNvPr>
          <p:cNvSpPr>
            <a:spLocks noGrp="1"/>
          </p:cNvSpPr>
          <p:nvPr>
            <p:ph type="sldNum" sz="quarter" idx="12"/>
          </p:nvPr>
        </p:nvSpPr>
        <p:spPr/>
        <p:txBody>
          <a:bodyPr/>
          <a:lstStyle/>
          <a:p>
            <a:fld id="{A8341F41-FA0B-4770-8794-3B675268ADB7}" type="slidenum">
              <a:rPr lang="en-US" smtClean="0"/>
              <a:t>‹#›</a:t>
            </a:fld>
            <a:endParaRPr lang="en-US"/>
          </a:p>
        </p:txBody>
      </p:sp>
    </p:spTree>
    <p:extLst>
      <p:ext uri="{BB962C8B-B14F-4D97-AF65-F5344CB8AC3E}">
        <p14:creationId xmlns:p14="http://schemas.microsoft.com/office/powerpoint/2010/main" val="2154362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06088F-4C4A-49E6-8DBA-06A9EE6E8A6D}"/>
              </a:ext>
            </a:extLst>
          </p:cNvPr>
          <p:cNvSpPr>
            <a:spLocks noGrp="1"/>
          </p:cNvSpPr>
          <p:nvPr>
            <p:ph type="dt" sz="half" idx="10"/>
          </p:nvPr>
        </p:nvSpPr>
        <p:spPr/>
        <p:txBody>
          <a:bodyPr/>
          <a:lstStyle/>
          <a:p>
            <a:fld id="{E44F6C4C-0C56-4581-A1C6-06C4BB55E391}" type="datetimeFigureOut">
              <a:rPr lang="en-US" smtClean="0"/>
              <a:t>1/11/2019</a:t>
            </a:fld>
            <a:endParaRPr lang="en-US"/>
          </a:p>
        </p:txBody>
      </p:sp>
      <p:sp>
        <p:nvSpPr>
          <p:cNvPr id="3" name="Footer Placeholder 2">
            <a:extLst>
              <a:ext uri="{FF2B5EF4-FFF2-40B4-BE49-F238E27FC236}">
                <a16:creationId xmlns:a16="http://schemas.microsoft.com/office/drawing/2014/main" id="{9A9DF6E1-E388-4BA4-8C3D-63968B2A9B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88DB1E-B9BF-4DD1-A03A-1E5C47336C17}"/>
              </a:ext>
            </a:extLst>
          </p:cNvPr>
          <p:cNvSpPr>
            <a:spLocks noGrp="1"/>
          </p:cNvSpPr>
          <p:nvPr>
            <p:ph type="sldNum" sz="quarter" idx="12"/>
          </p:nvPr>
        </p:nvSpPr>
        <p:spPr/>
        <p:txBody>
          <a:bodyPr/>
          <a:lstStyle/>
          <a:p>
            <a:fld id="{A8341F41-FA0B-4770-8794-3B675268ADB7}" type="slidenum">
              <a:rPr lang="en-US" smtClean="0"/>
              <a:t>‹#›</a:t>
            </a:fld>
            <a:endParaRPr lang="en-US"/>
          </a:p>
        </p:txBody>
      </p:sp>
    </p:spTree>
    <p:extLst>
      <p:ext uri="{BB962C8B-B14F-4D97-AF65-F5344CB8AC3E}">
        <p14:creationId xmlns:p14="http://schemas.microsoft.com/office/powerpoint/2010/main" val="3590590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24422-B8E4-4911-864F-D64B877200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DFE2AD-2041-4BFA-9A71-2B3FB8B5E3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8CEE90-54AB-4FE8-B99B-7E34EE1A7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100B88-5CEC-4083-91EC-E0D5F8AEDC72}"/>
              </a:ext>
            </a:extLst>
          </p:cNvPr>
          <p:cNvSpPr>
            <a:spLocks noGrp="1"/>
          </p:cNvSpPr>
          <p:nvPr>
            <p:ph type="dt" sz="half" idx="10"/>
          </p:nvPr>
        </p:nvSpPr>
        <p:spPr/>
        <p:txBody>
          <a:bodyPr/>
          <a:lstStyle/>
          <a:p>
            <a:fld id="{E44F6C4C-0C56-4581-A1C6-06C4BB55E391}" type="datetimeFigureOut">
              <a:rPr lang="en-US" smtClean="0"/>
              <a:t>1/11/2019</a:t>
            </a:fld>
            <a:endParaRPr lang="en-US"/>
          </a:p>
        </p:txBody>
      </p:sp>
      <p:sp>
        <p:nvSpPr>
          <p:cNvPr id="6" name="Footer Placeholder 5">
            <a:extLst>
              <a:ext uri="{FF2B5EF4-FFF2-40B4-BE49-F238E27FC236}">
                <a16:creationId xmlns:a16="http://schemas.microsoft.com/office/drawing/2014/main" id="{1433E148-CCA2-4FEF-A5B2-167FEFE92C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DFEC7D-A83A-444B-B767-3974DEBEF3BE}"/>
              </a:ext>
            </a:extLst>
          </p:cNvPr>
          <p:cNvSpPr>
            <a:spLocks noGrp="1"/>
          </p:cNvSpPr>
          <p:nvPr>
            <p:ph type="sldNum" sz="quarter" idx="12"/>
          </p:nvPr>
        </p:nvSpPr>
        <p:spPr/>
        <p:txBody>
          <a:bodyPr/>
          <a:lstStyle/>
          <a:p>
            <a:fld id="{A8341F41-FA0B-4770-8794-3B675268ADB7}" type="slidenum">
              <a:rPr lang="en-US" smtClean="0"/>
              <a:t>‹#›</a:t>
            </a:fld>
            <a:endParaRPr lang="en-US"/>
          </a:p>
        </p:txBody>
      </p:sp>
    </p:spTree>
    <p:extLst>
      <p:ext uri="{BB962C8B-B14F-4D97-AF65-F5344CB8AC3E}">
        <p14:creationId xmlns:p14="http://schemas.microsoft.com/office/powerpoint/2010/main" val="3262733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850AC-5ECC-4B52-A327-D056D95F9E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80D31B-D8CD-4C92-B690-36A730CAF4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0A3341-3010-47C1-B6C9-74F2A3D113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80DC16-1455-4461-A52B-DEB631C1DC99}"/>
              </a:ext>
            </a:extLst>
          </p:cNvPr>
          <p:cNvSpPr>
            <a:spLocks noGrp="1"/>
          </p:cNvSpPr>
          <p:nvPr>
            <p:ph type="dt" sz="half" idx="10"/>
          </p:nvPr>
        </p:nvSpPr>
        <p:spPr/>
        <p:txBody>
          <a:bodyPr/>
          <a:lstStyle/>
          <a:p>
            <a:fld id="{E44F6C4C-0C56-4581-A1C6-06C4BB55E391}" type="datetimeFigureOut">
              <a:rPr lang="en-US" smtClean="0"/>
              <a:t>1/11/2019</a:t>
            </a:fld>
            <a:endParaRPr lang="en-US"/>
          </a:p>
        </p:txBody>
      </p:sp>
      <p:sp>
        <p:nvSpPr>
          <p:cNvPr id="6" name="Footer Placeholder 5">
            <a:extLst>
              <a:ext uri="{FF2B5EF4-FFF2-40B4-BE49-F238E27FC236}">
                <a16:creationId xmlns:a16="http://schemas.microsoft.com/office/drawing/2014/main" id="{9253163E-7F55-4EA7-98CC-AB1A0F506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A65FC9-4EE1-4F6F-88B8-D70E97BA1D72}"/>
              </a:ext>
            </a:extLst>
          </p:cNvPr>
          <p:cNvSpPr>
            <a:spLocks noGrp="1"/>
          </p:cNvSpPr>
          <p:nvPr>
            <p:ph type="sldNum" sz="quarter" idx="12"/>
          </p:nvPr>
        </p:nvSpPr>
        <p:spPr/>
        <p:txBody>
          <a:bodyPr/>
          <a:lstStyle/>
          <a:p>
            <a:fld id="{A8341F41-FA0B-4770-8794-3B675268ADB7}" type="slidenum">
              <a:rPr lang="en-US" smtClean="0"/>
              <a:t>‹#›</a:t>
            </a:fld>
            <a:endParaRPr lang="en-US"/>
          </a:p>
        </p:txBody>
      </p:sp>
    </p:spTree>
    <p:extLst>
      <p:ext uri="{BB962C8B-B14F-4D97-AF65-F5344CB8AC3E}">
        <p14:creationId xmlns:p14="http://schemas.microsoft.com/office/powerpoint/2010/main" val="3271352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1188C7-1689-4F67-8E36-87C048B1F8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09833D-AE9D-4647-94CC-C150F87562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CF872-E248-4901-8B6C-C5C57C248C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4F6C4C-0C56-4581-A1C6-06C4BB55E391}" type="datetimeFigureOut">
              <a:rPr lang="en-US" smtClean="0"/>
              <a:t>1/11/2019</a:t>
            </a:fld>
            <a:endParaRPr lang="en-US"/>
          </a:p>
        </p:txBody>
      </p:sp>
      <p:sp>
        <p:nvSpPr>
          <p:cNvPr id="5" name="Footer Placeholder 4">
            <a:extLst>
              <a:ext uri="{FF2B5EF4-FFF2-40B4-BE49-F238E27FC236}">
                <a16:creationId xmlns:a16="http://schemas.microsoft.com/office/drawing/2014/main" id="{A933B4A6-4615-4213-935F-9915762F7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F0C306-FDB1-48EB-B7F1-469682D2F8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1F41-FA0B-4770-8794-3B675268ADB7}" type="slidenum">
              <a:rPr lang="en-US" smtClean="0"/>
              <a:t>‹#›</a:t>
            </a:fld>
            <a:endParaRPr lang="en-US"/>
          </a:p>
        </p:txBody>
      </p:sp>
    </p:spTree>
    <p:extLst>
      <p:ext uri="{BB962C8B-B14F-4D97-AF65-F5344CB8AC3E}">
        <p14:creationId xmlns:p14="http://schemas.microsoft.com/office/powerpoint/2010/main" val="1159586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generated with high confidence">
            <a:extLst>
              <a:ext uri="{FF2B5EF4-FFF2-40B4-BE49-F238E27FC236}">
                <a16:creationId xmlns:a16="http://schemas.microsoft.com/office/drawing/2014/main" id="{30FEA303-8CBB-405E-8A7F-2FCAC921D3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00" y="812800"/>
            <a:ext cx="11186159" cy="2807093"/>
          </a:xfrm>
          <a:prstGeom prst="rect">
            <a:avLst/>
          </a:prstGeom>
        </p:spPr>
      </p:pic>
    </p:spTree>
    <p:extLst>
      <p:ext uri="{BB962C8B-B14F-4D97-AF65-F5344CB8AC3E}">
        <p14:creationId xmlns:p14="http://schemas.microsoft.com/office/powerpoint/2010/main" val="2217822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4EF3DDF-3E5C-4EB3-93BE-54F81293099A}"/>
              </a:ext>
            </a:extLst>
          </p:cNvPr>
          <p:cNvSpPr>
            <a:spLocks noGrp="1" noChangeArrowheads="1"/>
          </p:cNvSpPr>
          <p:nvPr>
            <p:ph idx="1"/>
          </p:nvPr>
        </p:nvSpPr>
        <p:spPr bwMode="auto">
          <a:xfrm>
            <a:off x="536542" y="744021"/>
            <a:ext cx="10515600"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Lucida Console" panose="020B0609040504020204" pitchFamily="49" charset="0"/>
              </a:rPr>
              <a:t>OADA</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Lucida Console" panose="020B0609040504020204" pitchFamily="49" charset="0"/>
              </a:rPr>
              <a:t>a developing implementing and enforcing accessibility standards in order 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Lucida Console" panose="020B0609040504020204" pitchFamily="49" charset="0"/>
              </a:rPr>
              <a:t>achieve accessibility for </a:t>
            </a:r>
            <a:r>
              <a:rPr kumimoji="0" lang="en-US" altLang="en-US" sz="1100" b="0" i="0" u="none" strike="noStrike" cap="none" normalizeH="0" baseline="0" dirty="0" err="1">
                <a:ln>
                  <a:noFill/>
                </a:ln>
                <a:solidFill>
                  <a:srgbClr val="000000"/>
                </a:solidFill>
                <a:effectLst/>
                <a:latin typeface="Lucida Console" panose="020B0609040504020204" pitchFamily="49" charset="0"/>
              </a:rPr>
              <a:t>ontarians</a:t>
            </a:r>
            <a:r>
              <a:rPr kumimoji="0" lang="en-US" altLang="en-US" sz="1100" b="0" i="0" u="none" strike="noStrike" cap="none" normalizeH="0" baseline="0" dirty="0">
                <a:ln>
                  <a:noFill/>
                </a:ln>
                <a:solidFill>
                  <a:srgbClr val="000000"/>
                </a:solidFill>
                <a:effectLst/>
                <a:latin typeface="Lucida Console" panose="020B0609040504020204" pitchFamily="49" charset="0"/>
              </a:rPr>
              <a:t> with disabilities with respect to goods services facilities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Lucida Console" panose="020B0609040504020204" pitchFamily="49" charset="0"/>
              </a:rPr>
              <a:t>accommodation employment buildings structures and premises on or before </a:t>
            </a:r>
            <a:r>
              <a:rPr kumimoji="0" lang="en-US" altLang="en-US" sz="1100" b="0" i="0" u="none" strike="noStrike" cap="none" normalizeH="0" baseline="0" dirty="0" err="1">
                <a:ln>
                  <a:noFill/>
                </a:ln>
                <a:solidFill>
                  <a:srgbClr val="000000"/>
                </a:solidFill>
                <a:effectLst/>
                <a:latin typeface="Lucida Console" panose="020B0609040504020204" pitchFamily="49" charset="0"/>
              </a:rPr>
              <a:t>january</a:t>
            </a:r>
            <a:r>
              <a:rPr kumimoji="0" lang="en-US" altLang="en-US" sz="1100" b="0" i="0" u="none" strike="noStrike" cap="none" normalizeH="0" baseline="0" dirty="0">
                <a:ln>
                  <a:noFill/>
                </a:ln>
                <a:solidFill>
                  <a:srgbClr val="000000"/>
                </a:solidFill>
                <a:effectLst/>
                <a:latin typeface="Lucida Console" panose="020B0609040504020204" pitchFamily="49" charset="0"/>
              </a:rPr>
              <a:t> and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Lucida Console" panose="020B0609040504020204" pitchFamily="49" charset="0"/>
              </a:rPr>
              <a:t>ODA</a:t>
            </a:r>
          </a:p>
          <a:p>
            <a:pPr marL="0" indent="0" eaLnBrk="0" fontAlgn="base" hangingPunct="0">
              <a:lnSpc>
                <a:spcPct val="100000"/>
              </a:lnSpc>
              <a:spcBef>
                <a:spcPct val="0"/>
              </a:spcBef>
              <a:spcAft>
                <a:spcPct val="0"/>
              </a:spcAft>
              <a:buNone/>
            </a:pPr>
            <a:r>
              <a:rPr kumimoji="0" lang="en-US" altLang="en-US" sz="1100" b="0" i="0" u="none" strike="noStrike" cap="none" normalizeH="0" baseline="0" dirty="0">
                <a:ln>
                  <a:noFill/>
                </a:ln>
                <a:solidFill>
                  <a:srgbClr val="000000"/>
                </a:solidFill>
                <a:effectLst/>
                <a:latin typeface="Lucida Console" panose="020B0609040504020204" pitchFamily="49" charset="0"/>
              </a:rPr>
              <a:t>Government buildings structures and premises</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lang="en-US" altLang="en-US" sz="1100" dirty="0">
                <a:solidFill>
                  <a:srgbClr val="000000"/>
                </a:solidFill>
                <a:latin typeface="Lucida Console" panose="020B0609040504020204" pitchFamily="49" charset="0"/>
              </a:rPr>
              <a:t>OADA row number 116  2005</a:t>
            </a:r>
          </a:p>
          <a:p>
            <a:pPr marL="0" lvl="0" indent="0" eaLnBrk="0" fontAlgn="base" hangingPunct="0">
              <a:lnSpc>
                <a:spcPct val="100000"/>
              </a:lnSpc>
              <a:spcBef>
                <a:spcPct val="0"/>
              </a:spcBef>
              <a:spcAft>
                <a:spcPct val="0"/>
              </a:spcAft>
              <a:buNone/>
            </a:pPr>
            <a:endParaRPr lang="en-US" altLang="en-US" sz="1100" dirty="0">
              <a:solidFill>
                <a:srgbClr val="000000"/>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lang="en-US" altLang="en-US" sz="1100" dirty="0">
                <a:solidFill>
                  <a:srgbClr val="000000"/>
                </a:solidFill>
                <a:latin typeface="Lucida Console" panose="020B0609040504020204" pitchFamily="49" charset="0"/>
              </a:rPr>
              <a:t>116   (a) any degree of physical disability, infirmity, malformation or disfigurement that is caused by bodily injury, birth defect or illness and, without limiting the generality of the foregoing, includes diabetes mellitus, epilepsy, a brain injury, any degree of paralysis, amputation, lack of physical co-ordination, blindness or visual impediment, deafness or hearing impediment, muteness or speech impediment, or physical reliance on a guide dog or other animal or on a wheelchair or other remedial appliance or device,</a:t>
            </a:r>
          </a:p>
          <a:p>
            <a:pPr marL="0" lvl="0" indent="0" eaLnBrk="0" fontAlgn="base" hangingPunct="0">
              <a:lnSpc>
                <a:spcPct val="100000"/>
              </a:lnSpc>
              <a:spcBef>
                <a:spcPct val="0"/>
              </a:spcBef>
              <a:spcAft>
                <a:spcPct val="0"/>
              </a:spcAft>
              <a:buNone/>
            </a:pPr>
            <a:endParaRPr lang="en-US" altLang="en-US" sz="1100" dirty="0">
              <a:solidFill>
                <a:srgbClr val="000000"/>
              </a:solidFill>
              <a:latin typeface="Lucida Console" panose="020B0609040504020204" pitchFamily="49" charset="0"/>
            </a:endParaRPr>
          </a:p>
          <a:p>
            <a:pPr marL="0" lvl="0" indent="0" eaLnBrk="0" fontAlgn="base" hangingPunct="0">
              <a:lnSpc>
                <a:spcPct val="100000"/>
              </a:lnSpc>
              <a:spcBef>
                <a:spcPct val="0"/>
              </a:spcBef>
              <a:spcAft>
                <a:spcPct val="0"/>
              </a:spcAft>
              <a:buNone/>
            </a:pPr>
            <a:endParaRPr lang="en-US" altLang="en-US" sz="1100" dirty="0">
              <a:solidFill>
                <a:srgbClr val="000000"/>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lang="en-US" altLang="en-US" sz="1100" dirty="0">
                <a:solidFill>
                  <a:srgbClr val="000000"/>
                </a:solidFill>
                <a:latin typeface="Lucida Console" panose="020B0609040504020204" pitchFamily="49" charset="0"/>
              </a:rPr>
              <a:t>ODA row number 1 2001</a:t>
            </a:r>
          </a:p>
          <a:p>
            <a:pPr marL="0" lvl="0" indent="0" eaLnBrk="0" fontAlgn="base" hangingPunct="0">
              <a:lnSpc>
                <a:spcPct val="100000"/>
              </a:lnSpc>
              <a:spcBef>
                <a:spcPct val="0"/>
              </a:spcBef>
              <a:spcAft>
                <a:spcPct val="0"/>
              </a:spcAft>
              <a:buNone/>
            </a:pPr>
            <a:endParaRPr lang="en-US" altLang="en-US" sz="1100" dirty="0">
              <a:solidFill>
                <a:srgbClr val="000000"/>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lang="en-US" altLang="en-US" sz="1100" dirty="0">
                <a:solidFill>
                  <a:srgbClr val="000000"/>
                </a:solidFill>
                <a:latin typeface="Lucida Console" panose="020B0609040504020204" pitchFamily="49" charset="0"/>
              </a:rPr>
              <a:t>(a) any degree of physical disability, infirmity, malformation or disfigurement that is caused by bodily injury, birth defect or illness and, without limiting the generality of the foregoing, includes diabetes mellitus, epilepsy, a brain injury, any degree of paralysis, amputation, lack of physical co-ordination, blindness or visual impediment, deafness or hearing impediment, muteness or speech impediment, or physical reliance on a guide dog or other animal or on a wheelchair or other remedial appliance or device,</a:t>
            </a:r>
          </a:p>
        </p:txBody>
      </p:sp>
      <p:sp>
        <p:nvSpPr>
          <p:cNvPr id="5" name="Rectangle 2">
            <a:extLst>
              <a:ext uri="{FF2B5EF4-FFF2-40B4-BE49-F238E27FC236}">
                <a16:creationId xmlns:a16="http://schemas.microsoft.com/office/drawing/2014/main" id="{FF1A5F4F-36C5-4ACF-911D-EA34E3FF472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5014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237</Words>
  <Application>Microsoft Office PowerPoint</Application>
  <PresentationFormat>Widescreen</PresentationFormat>
  <Paragraphs>20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Lucida Console</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Tanushree Wandkar</dc:creator>
  <cp:lastModifiedBy>Tanushree Wandkar</cp:lastModifiedBy>
  <cp:revision>3</cp:revision>
  <dcterms:created xsi:type="dcterms:W3CDTF">2019-01-11T13:03:56Z</dcterms:created>
  <dcterms:modified xsi:type="dcterms:W3CDTF">2019-01-11T16:49:58Z</dcterms:modified>
</cp:coreProperties>
</file>