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61" r:id="rId2"/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992EF-EDEC-4CCB-937E-24DDD81C83D2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354CE-2934-4B07-B960-A9050E2F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2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354CE-2934-4B07-B960-A9050E2F244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8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6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1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0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100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91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53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3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25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88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9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9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68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88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2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7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6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65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937B2E-63A0-4B33-9BC7-890F97A2A08D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FFF9-7FE1-4EBE-9D6B-ACDB716F6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86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77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36" y="2197113"/>
            <a:ext cx="9664503" cy="1798113"/>
          </a:xfrm>
        </p:spPr>
        <p:txBody>
          <a:bodyPr/>
          <a:lstStyle/>
          <a:p>
            <a:r>
              <a:rPr lang="en-IN" sz="11500" b="1" u="sng" dirty="0" smtClean="0">
                <a:solidFill>
                  <a:srgbClr val="FF0000"/>
                </a:solidFill>
              </a:rPr>
              <a:t>HELP NEEDY</a:t>
            </a:r>
            <a:endParaRPr lang="en-IN" sz="11500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40380" y="6276975"/>
            <a:ext cx="74603" cy="460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" y="148333"/>
            <a:ext cx="2157391" cy="13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653" y="775824"/>
            <a:ext cx="6815669" cy="84393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 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952" y="3123028"/>
            <a:ext cx="8825658" cy="226268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10000"/>
                  </a:schemeClr>
                </a:solidFill>
              </a:rPr>
              <a:t>Giving is not just about making a donation. It is about making a difference</a:t>
            </a:r>
            <a:endParaRPr lang="en-IN" sz="4400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9" y="126610"/>
            <a:ext cx="1735829" cy="10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645"/>
          </a:xfrm>
        </p:spPr>
        <p:txBody>
          <a:bodyPr/>
          <a:lstStyle/>
          <a:p>
            <a:pPr algn="ctr"/>
            <a:r>
              <a:rPr lang="en-IN" sz="5400" b="1" u="sng" dirty="0" smtClean="0">
                <a:solidFill>
                  <a:srgbClr val="FFFF00"/>
                </a:solidFill>
              </a:rPr>
              <a:t>HOW WE WORK</a:t>
            </a:r>
            <a:endParaRPr lang="en-IN" sz="5400" b="1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749" y="2264898"/>
            <a:ext cx="8946541" cy="379827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Help Needy makes </a:t>
            </a:r>
            <a:r>
              <a:rPr lang="en-US" sz="2800" b="1" dirty="0">
                <a:solidFill>
                  <a:srgbClr val="FF0000"/>
                </a:solidFill>
              </a:rPr>
              <a:t>it super easy for you to make non-cash donations. </a:t>
            </a:r>
            <a:r>
              <a:rPr lang="en-US" sz="2800" b="1" dirty="0">
                <a:solidFill>
                  <a:srgbClr val="FF0000"/>
                </a:solidFill>
              </a:rPr>
              <a:t>W</a:t>
            </a:r>
            <a:r>
              <a:rPr lang="en-US" sz="2800" b="1" dirty="0" smtClean="0">
                <a:solidFill>
                  <a:srgbClr val="FF0000"/>
                </a:solidFill>
              </a:rPr>
              <a:t>e </a:t>
            </a:r>
            <a:r>
              <a:rPr lang="en-US" sz="2800" b="1" dirty="0">
                <a:solidFill>
                  <a:srgbClr val="FF0000"/>
                </a:solidFill>
              </a:rPr>
              <a:t>all have a lot of clothes, books, and other household goods just lying at some corner and getting dusted. It’s time to give them a new life by donating them to those who in need and bring smiles on their faces!! </a:t>
            </a:r>
            <a:r>
              <a:rPr lang="en-US" sz="2800" b="1" dirty="0" smtClean="0">
                <a:solidFill>
                  <a:srgbClr val="FF0000"/>
                </a:solidFill>
              </a:rPr>
              <a:t>Now </a:t>
            </a:r>
            <a:r>
              <a:rPr lang="en-US" sz="2800" b="1" dirty="0">
                <a:solidFill>
                  <a:srgbClr val="FF0000"/>
                </a:solidFill>
              </a:rPr>
              <a:t>Spreading Happiness is just a click away</a:t>
            </a:r>
            <a:r>
              <a:rPr lang="en-US" sz="2800" b="1" dirty="0" smtClean="0">
                <a:solidFill>
                  <a:srgbClr val="FF0000"/>
                </a:solidFill>
              </a:rPr>
              <a:t>!!</a:t>
            </a: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133041"/>
            <a:ext cx="1699310" cy="104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611" y="667421"/>
            <a:ext cx="9404723" cy="1400530"/>
          </a:xfrm>
        </p:spPr>
        <p:txBody>
          <a:bodyPr/>
          <a:lstStyle/>
          <a:p>
            <a:pPr algn="ctr"/>
            <a:r>
              <a:rPr lang="en-IN" sz="6000" b="1" u="sng" dirty="0" smtClean="0">
                <a:solidFill>
                  <a:srgbClr val="FF0000"/>
                </a:solidFill>
              </a:rPr>
              <a:t>OUR STORY</a:t>
            </a:r>
            <a:endParaRPr lang="en-IN" sz="6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03" y="1913207"/>
            <a:ext cx="8946541" cy="5310554"/>
          </a:xfrm>
        </p:spPr>
        <p:txBody>
          <a:bodyPr>
            <a:norm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</a:rPr>
              <a:t>Help Needy provides </a:t>
            </a:r>
            <a:r>
              <a:rPr lang="en-US" sz="3200" b="1" dirty="0">
                <a:solidFill>
                  <a:schemeClr val="bg1"/>
                </a:solidFill>
              </a:rPr>
              <a:t>you with the most convenient and easy way to donate those items that are just lying at some corner of your house, gathering dust and taking up some much-needed space. It’s time to donate them and give those books, toys, clothes </a:t>
            </a:r>
            <a:r>
              <a:rPr lang="en-US" sz="3200" b="1" dirty="0" err="1">
                <a:solidFill>
                  <a:schemeClr val="bg1"/>
                </a:solidFill>
              </a:rPr>
              <a:t>etc</a:t>
            </a:r>
            <a:r>
              <a:rPr lang="en-US" sz="3200" b="1" dirty="0">
                <a:solidFill>
                  <a:schemeClr val="bg1"/>
                </a:solidFill>
              </a:rPr>
              <a:t> a new life.</a:t>
            </a:r>
          </a:p>
          <a:p>
            <a:pPr fontAlgn="base"/>
            <a:r>
              <a:rPr lang="en-US" sz="3200" b="1" dirty="0">
                <a:solidFill>
                  <a:schemeClr val="bg1"/>
                </a:solidFill>
              </a:rPr>
              <a:t>There are many benefits to donating your old stuff to NGOs</a:t>
            </a:r>
            <a:r>
              <a:rPr lang="en-US" sz="3200" b="1" dirty="0">
                <a:solidFill>
                  <a:srgbClr val="FFFF00"/>
                </a:solidFill>
              </a:rPr>
              <a:t>.</a:t>
            </a:r>
          </a:p>
          <a:p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2" y="153950"/>
            <a:ext cx="1664141" cy="10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192008"/>
          </a:xfrm>
        </p:spPr>
        <p:txBody>
          <a:bodyPr/>
          <a:lstStyle/>
          <a:p>
            <a:pPr algn="ctr"/>
            <a:r>
              <a:rPr lang="en-IN" sz="4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WHAT WE OFFER</a:t>
            </a:r>
            <a:br>
              <a:rPr lang="en-IN" sz="4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IN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sz="4400" b="1" dirty="0">
                <a:solidFill>
                  <a:srgbClr val="FF0000"/>
                </a:solidFill>
              </a:rPr>
              <a:t>B</a:t>
            </a:r>
            <a:r>
              <a:rPr lang="en-IN" sz="4400" b="1" dirty="0" smtClean="0">
                <a:solidFill>
                  <a:srgbClr val="FF0000"/>
                </a:solidFill>
              </a:rPr>
              <a:t>ooks                          </a:t>
            </a:r>
            <a:r>
              <a:rPr lang="en-IN" sz="4400" b="1" dirty="0">
                <a:solidFill>
                  <a:srgbClr val="FF0000"/>
                </a:solidFill>
              </a:rPr>
              <a:t>C</a:t>
            </a:r>
            <a:r>
              <a:rPr lang="en-IN" sz="4400" b="1" dirty="0" smtClean="0">
                <a:solidFill>
                  <a:srgbClr val="FF0000"/>
                </a:solidFill>
              </a:rPr>
              <a:t>lothes</a:t>
            </a:r>
            <a:br>
              <a:rPr lang="en-IN" sz="4400" b="1" dirty="0" smtClean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FF0000"/>
                </a:solidFill>
              </a:rPr>
              <a:t/>
            </a:r>
            <a:br>
              <a:rPr lang="en-IN" sz="4400" b="1" dirty="0">
                <a:solidFill>
                  <a:srgbClr val="FF0000"/>
                </a:solidFill>
              </a:rPr>
            </a:br>
            <a:endParaRPr lang="en-IN" sz="48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855742"/>
            <a:ext cx="4244950" cy="28520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7" y="2855742"/>
            <a:ext cx="4349771" cy="2852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4" y="241702"/>
            <a:ext cx="1664999" cy="102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0660"/>
          </a:xfrm>
        </p:spPr>
        <p:txBody>
          <a:bodyPr/>
          <a:lstStyle/>
          <a:p>
            <a:pPr algn="ctr"/>
            <a:r>
              <a:rPr lang="en-IN" sz="4800" b="1" u="sng" dirty="0" smtClean="0">
                <a:solidFill>
                  <a:schemeClr val="bg1"/>
                </a:solidFill>
              </a:rPr>
              <a:t>SHARE POINTS</a:t>
            </a:r>
            <a:endParaRPr lang="en-IN" sz="4800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899" y="1799700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Get rewarded for every step you take in your giving journey </a:t>
            </a:r>
            <a:r>
              <a:rPr lang="en-US" sz="2400" b="1" dirty="0" smtClean="0">
                <a:solidFill>
                  <a:srgbClr val="002060"/>
                </a:solidFill>
              </a:rPr>
              <a:t>with Help Needy! </a:t>
            </a:r>
            <a:r>
              <a:rPr lang="en-US" sz="2400" b="1" dirty="0">
                <a:solidFill>
                  <a:srgbClr val="002060"/>
                </a:solidFill>
              </a:rPr>
              <a:t>“Share Points” is our way of thanking you for all the happiness you spread by giving away your unwanted goods to someone in need</a:t>
            </a:r>
            <a:r>
              <a:rPr lang="en-US" sz="2400" b="1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Give away unwanted </a:t>
            </a:r>
            <a:r>
              <a:rPr lang="en-IN" sz="2400" b="1" dirty="0" smtClean="0">
                <a:solidFill>
                  <a:srgbClr val="002060"/>
                </a:solidFill>
              </a:rPr>
              <a:t>goods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Earn and accumulate “Share points</a:t>
            </a:r>
            <a:r>
              <a:rPr lang="en-US" sz="2400" b="1" dirty="0" smtClean="0">
                <a:solidFill>
                  <a:srgbClr val="002060"/>
                </a:solidFill>
              </a:rPr>
              <a:t>”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Redeem for exclusive rewards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2" y="202363"/>
            <a:ext cx="1860534" cy="11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219</Words>
  <Application>Microsoft Office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HELP NEEDY</vt:lpstr>
      <vt:lpstr> </vt:lpstr>
      <vt:lpstr>HOW WE WORK</vt:lpstr>
      <vt:lpstr>OUR STORY</vt:lpstr>
      <vt:lpstr>WHAT WE OFFER  Books                          Clothes  </vt:lpstr>
      <vt:lpstr>SHARE POINTS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HELPNEEDY</dc:title>
  <dc:creator>Hp</dc:creator>
  <cp:lastModifiedBy>Hp</cp:lastModifiedBy>
  <cp:revision>8</cp:revision>
  <dcterms:created xsi:type="dcterms:W3CDTF">2021-03-13T20:23:47Z</dcterms:created>
  <dcterms:modified xsi:type="dcterms:W3CDTF">2021-03-13T21:38:29Z</dcterms:modified>
</cp:coreProperties>
</file>