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6" d="100"/>
          <a:sy n="76" d="100"/>
        </p:scale>
        <p:origin x="-975" y="-5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4E57C8-1CCB-4537-A9E2-EC61199AF633}"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8562B-044F-4236-8ACA-E452E9595F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4E57C8-1CCB-4537-A9E2-EC61199AF633}"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8562B-044F-4236-8ACA-E452E9595F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4E57C8-1CCB-4537-A9E2-EC61199AF633}"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8562B-044F-4236-8ACA-E452E9595F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4E57C8-1CCB-4537-A9E2-EC61199AF633}"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8562B-044F-4236-8ACA-E452E9595F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4E57C8-1CCB-4537-A9E2-EC61199AF633}"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8562B-044F-4236-8ACA-E452E9595FF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4E57C8-1CCB-4537-A9E2-EC61199AF633}"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8562B-044F-4236-8ACA-E452E9595F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4E57C8-1CCB-4537-A9E2-EC61199AF633}" type="datetimeFigureOut">
              <a:rPr lang="en-US" smtClean="0"/>
              <a:t>12/3/2017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48562B-044F-4236-8ACA-E452E9595F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4E57C8-1CCB-4537-A9E2-EC61199AF633}" type="datetimeFigureOut">
              <a:rPr lang="en-US" smtClean="0"/>
              <a:t>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8562B-044F-4236-8ACA-E452E9595F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4E57C8-1CCB-4537-A9E2-EC61199AF633}" type="datetimeFigureOut">
              <a:rPr lang="en-US" smtClean="0"/>
              <a:t>12/3/2017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48562B-044F-4236-8ACA-E452E9595F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4E57C8-1CCB-4537-A9E2-EC61199AF633}"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8562B-044F-4236-8ACA-E452E9595FF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4E57C8-1CCB-4537-A9E2-EC61199AF633}"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8562B-044F-4236-8ACA-E452E9595FF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E57C8-1CCB-4537-A9E2-EC61199AF633}" type="datetimeFigureOut">
              <a:rPr lang="en-US" smtClean="0"/>
              <a:t>12/3/2017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8562B-044F-4236-8ACA-E452E9595FF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838199"/>
          </a:xfrm>
        </p:spPr>
        <p:txBody>
          <a:bodyPr>
            <a:normAutofit/>
          </a:bodyPr>
          <a:lstStyle/>
          <a:p>
            <a:r>
              <a:rPr lang="en-US" sz="3200" b="1" u="sng" dirty="0" smtClean="0">
                <a:latin typeface="Times New Roman" pitchFamily="18" charset="0"/>
                <a:cs typeface="Times New Roman" pitchFamily="18" charset="0"/>
              </a:rPr>
              <a:t> UB ROOM RESERVATION SYSTEM</a:t>
            </a:r>
            <a:endParaRPr lang="en-US" sz="3200" b="1" u="sng" dirty="0">
              <a:latin typeface="Times New Roman" pitchFamily="18" charset="0"/>
              <a:cs typeface="Times New Roman" pitchFamily="18" charset="0"/>
            </a:endParaRPr>
          </a:p>
        </p:txBody>
      </p:sp>
      <p:sp>
        <p:nvSpPr>
          <p:cNvPr id="3" name="Subtitle 2"/>
          <p:cNvSpPr>
            <a:spLocks noGrp="1"/>
          </p:cNvSpPr>
          <p:nvPr>
            <p:ph type="subTitle" idx="1"/>
          </p:nvPr>
        </p:nvSpPr>
        <p:spPr>
          <a:xfrm>
            <a:off x="381000" y="5181600"/>
            <a:ext cx="2590800" cy="1295400"/>
          </a:xfrm>
        </p:spPr>
        <p:txBody>
          <a:bodyPr>
            <a:normAutofit lnSpcReduction="10000"/>
          </a:bodyPr>
          <a:lstStyle/>
          <a:p>
            <a:r>
              <a:rPr lang="en-US" sz="2400" b="1" u="sng" dirty="0" smtClean="0">
                <a:solidFill>
                  <a:schemeClr val="tx1"/>
                </a:solidFill>
                <a:latin typeface="Times New Roman" pitchFamily="18" charset="0"/>
                <a:cs typeface="Times New Roman" pitchFamily="18" charset="0"/>
              </a:rPr>
              <a:t>Submitted By </a:t>
            </a:r>
          </a:p>
          <a:p>
            <a:r>
              <a:rPr lang="en-US" sz="2400" b="1" dirty="0" smtClean="0">
                <a:solidFill>
                  <a:schemeClr val="tx1"/>
                </a:solidFill>
                <a:latin typeface="Times New Roman" pitchFamily="18" charset="0"/>
                <a:cs typeface="Times New Roman" pitchFamily="18" charset="0"/>
              </a:rPr>
              <a:t>Tanveen Kaur</a:t>
            </a:r>
          </a:p>
          <a:p>
            <a:r>
              <a:rPr lang="en-US" sz="2400" b="1" dirty="0" smtClean="0">
                <a:solidFill>
                  <a:schemeClr val="tx1"/>
                </a:solidFill>
                <a:latin typeface="Times New Roman" pitchFamily="18" charset="0"/>
                <a:cs typeface="Times New Roman" pitchFamily="18" charset="0"/>
              </a:rPr>
              <a:t>1014603</a:t>
            </a:r>
            <a:endParaRPr lang="en-US" sz="2400" b="1" dirty="0">
              <a:solidFill>
                <a:schemeClr val="tx1"/>
              </a:solidFill>
              <a:latin typeface="Times New Roman" pitchFamily="18" charset="0"/>
              <a:cs typeface="Times New Roman" pitchFamily="18" charset="0"/>
            </a:endParaRPr>
          </a:p>
        </p:txBody>
      </p:sp>
      <p:sp>
        <p:nvSpPr>
          <p:cNvPr id="4" name="Subtitle 2"/>
          <p:cNvSpPr txBox="1">
            <a:spLocks/>
          </p:cNvSpPr>
          <p:nvPr/>
        </p:nvSpPr>
        <p:spPr>
          <a:xfrm>
            <a:off x="5715000" y="5105400"/>
            <a:ext cx="2971800" cy="15240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sng"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Submitted To </a:t>
            </a:r>
          </a:p>
          <a:p>
            <a:pPr lvl="0" algn="ctr">
              <a:spcBef>
                <a:spcPct val="20000"/>
              </a:spcBef>
            </a:pPr>
            <a:r>
              <a:rPr lang="en-US" sz="2800" b="1" u="sng" dirty="0">
                <a:latin typeface="Times New Roman" pitchFamily="18" charset="0"/>
                <a:cs typeface="Times New Roman" pitchFamily="18" charset="0"/>
              </a:rPr>
              <a:t>Dr. Jeongkyu Lee</a:t>
            </a:r>
            <a:endParaRPr kumimoji="0" lang="en-US" sz="2800" b="1" i="0" u="sng"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pic>
        <p:nvPicPr>
          <p:cNvPr id="1026" name="Picture 2" descr="C:\Users\Guniya\Downloads\1200px-University_of_Bridgeport.svg.png"/>
          <p:cNvPicPr>
            <a:picLocks noChangeAspect="1" noChangeArrowheads="1"/>
          </p:cNvPicPr>
          <p:nvPr/>
        </p:nvPicPr>
        <p:blipFill>
          <a:blip r:embed="rId2" cstate="print"/>
          <a:srcRect/>
          <a:stretch>
            <a:fillRect/>
          </a:stretch>
        </p:blipFill>
        <p:spPr bwMode="auto">
          <a:xfrm>
            <a:off x="3048000" y="1295400"/>
            <a:ext cx="3042662" cy="2590800"/>
          </a:xfrm>
          <a:prstGeom prst="rect">
            <a:avLst/>
          </a:prstGeom>
          <a:noFill/>
        </p:spPr>
      </p:pic>
      <p:sp>
        <p:nvSpPr>
          <p:cNvPr id="9" name="TextBox 8"/>
          <p:cNvSpPr txBox="1"/>
          <p:nvPr/>
        </p:nvSpPr>
        <p:spPr>
          <a:xfrm>
            <a:off x="685800" y="4191000"/>
            <a:ext cx="7924800" cy="830997"/>
          </a:xfrm>
          <a:prstGeom prst="rect">
            <a:avLst/>
          </a:prstGeom>
          <a:noFill/>
        </p:spPr>
        <p:txBody>
          <a:bodyPr wrap="square" rtlCol="0">
            <a:spAutoFit/>
          </a:bodyPr>
          <a:lstStyle/>
          <a:p>
            <a:pPr algn="ctr"/>
            <a:r>
              <a:rPr lang="en-US" sz="2400" b="1" u="sng" dirty="0">
                <a:latin typeface="Times New Roman" pitchFamily="18" charset="0"/>
                <a:cs typeface="Times New Roman" pitchFamily="18" charset="0"/>
              </a:rPr>
              <a:t>Department of Computer Science and Engineering</a:t>
            </a:r>
            <a:endParaRPr lang="en-US" sz="2400" u="sng" dirty="0">
              <a:latin typeface="Times New Roman" pitchFamily="18" charset="0"/>
              <a:cs typeface="Times New Roman" pitchFamily="18" charset="0"/>
            </a:endParaRPr>
          </a:p>
          <a:p>
            <a:pPr algn="ctr"/>
            <a:endParaRPr lang="en-US" sz="2400" u="sng"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Introduction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2514600"/>
            <a:ext cx="8229600" cy="3124200"/>
          </a:xfrm>
        </p:spPr>
        <p:txBody>
          <a:bodyPr>
            <a:normAutofit/>
          </a:bodyPr>
          <a:lstStyle/>
          <a:p>
            <a:pPr algn="just"/>
            <a:r>
              <a:rPr lang="en-US" sz="2400" dirty="0">
                <a:latin typeface="Times New Roman" pitchFamily="18" charset="0"/>
                <a:cs typeface="Times New Roman" pitchFamily="18" charset="0"/>
              </a:rPr>
              <a:t>The UB Room Reservation System will be used to reserve rooms in the different buildings of </a:t>
            </a:r>
            <a:r>
              <a:rPr lang="en-US" sz="2400" dirty="0" smtClean="0">
                <a:latin typeface="Times New Roman" pitchFamily="18" charset="0"/>
                <a:cs typeface="Times New Roman" pitchFamily="18" charset="0"/>
              </a:rPr>
              <a:t>the University </a:t>
            </a:r>
            <a:r>
              <a:rPr lang="en-US" sz="2400" dirty="0">
                <a:latin typeface="Times New Roman" pitchFamily="18" charset="0"/>
                <a:cs typeface="Times New Roman" pitchFamily="18" charset="0"/>
              </a:rPr>
              <a:t>of Bridgeport by present Students or Faculty members based on their needs. It aims to provide an efficient and convenient way of reserving rooms for all the individuals involved. Not only just rooms, the faculty members or the students can also book an additional item like a computer or a projector in the room.</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Summary of the Project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2133600"/>
            <a:ext cx="8229600" cy="3810000"/>
          </a:xfrm>
        </p:spPr>
        <p:txBody>
          <a:bodyPr>
            <a:normAutofit fontScale="70000" lnSpcReduction="20000"/>
          </a:bodyPr>
          <a:lstStyle/>
          <a:p>
            <a:pPr algn="just"/>
            <a:r>
              <a:rPr lang="en-US" dirty="0">
                <a:latin typeface="Times New Roman" pitchFamily="18" charset="0"/>
                <a:cs typeface="Times New Roman" pitchFamily="18" charset="0"/>
              </a:rPr>
              <a:t>The proposed system will make the task of reserving a room with </a:t>
            </a:r>
            <a:r>
              <a:rPr lang="en-US" dirty="0" smtClean="0">
                <a:latin typeface="Times New Roman" pitchFamily="18" charset="0"/>
                <a:cs typeface="Times New Roman" pitchFamily="18" charset="0"/>
              </a:rPr>
              <a:t>different </a:t>
            </a:r>
            <a:r>
              <a:rPr lang="en-US" dirty="0">
                <a:latin typeface="Times New Roman" pitchFamily="18" charset="0"/>
                <a:cs typeface="Times New Roman" pitchFamily="18" charset="0"/>
              </a:rPr>
              <a:t>equipments or the possibility to choose between different date and times, very easy. The basic functionality of the system would be to keep track of the reservations of the rooms in different buildings, along with the additional items reserved with the room. The system will also keep track of the student’s or faculty’s feedback for the reservation. The system will have an admin user who will monitor or approve all the requests for the reservations and the normal user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a Student or a Faculty member, who will request the reservation, or further modify or cancel the reservation. The system overall aims to prevent the errors caused by humans as the reservation of the rooms in large buildings or campus becomes tedious, complicated and more error prone task. </a:t>
            </a:r>
          </a:p>
          <a:p>
            <a:pPr algn="just">
              <a:buNone/>
            </a:pP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LOGIN PAGE</a:t>
            </a:r>
            <a:endParaRPr lang="en-US" b="1"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951229" y="1600200"/>
            <a:ext cx="7241541" cy="452596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TABLE SELECTION PAGE</a:t>
            </a:r>
            <a:endParaRPr lang="en-US" b="1"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951229" y="1600200"/>
            <a:ext cx="7241541" cy="452596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INSERT OPERATION</a:t>
            </a:r>
            <a:endParaRPr lang="en-US" b="1" dirty="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cstate="print"/>
          <a:srcRect/>
          <a:stretch>
            <a:fillRect/>
          </a:stretch>
        </p:blipFill>
        <p:spPr bwMode="auto">
          <a:xfrm>
            <a:off x="951229" y="1600200"/>
            <a:ext cx="7241541" cy="4525963"/>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DELETE OPERATION</a:t>
            </a:r>
            <a:endParaRPr lang="en-US" b="1" dirty="0">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2" cstate="print"/>
          <a:srcRect/>
          <a:stretch>
            <a:fillRect/>
          </a:stretch>
        </p:blipFill>
        <p:spPr bwMode="auto">
          <a:xfrm>
            <a:off x="951229" y="1600200"/>
            <a:ext cx="7241541" cy="452596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UPDATE OPERATION</a:t>
            </a:r>
            <a:endParaRPr lang="en-US" b="1" dirty="0">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cstate="print"/>
          <a:srcRect/>
          <a:stretch>
            <a:fillRect/>
          </a:stretch>
        </p:blipFill>
        <p:spPr bwMode="auto">
          <a:xfrm>
            <a:off x="951229" y="1600200"/>
            <a:ext cx="7241541" cy="452596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lgn="just"/>
            <a:r>
              <a:rPr lang="en-US" dirty="0" smtClean="0">
                <a:latin typeface="Times New Roman" pitchFamily="18" charset="0"/>
                <a:cs typeface="Times New Roman" pitchFamily="18" charset="0"/>
              </a:rPr>
              <a:t>These systems are not really common and the Room Reservation System </a:t>
            </a:r>
            <a:r>
              <a:rPr lang="en-US" dirty="0">
                <a:latin typeface="Times New Roman" pitchFamily="18" charset="0"/>
                <a:cs typeface="Times New Roman" pitchFamily="18" charset="0"/>
              </a:rPr>
              <a:t>is a </a:t>
            </a:r>
            <a:r>
              <a:rPr lang="en-US" dirty="0" smtClean="0">
                <a:latin typeface="Times New Roman" pitchFamily="18" charset="0"/>
                <a:cs typeface="Times New Roman" pitchFamily="18" charset="0"/>
              </a:rPr>
              <a:t>project that tend to replace </a:t>
            </a:r>
            <a:r>
              <a:rPr lang="en-US" dirty="0">
                <a:latin typeface="Times New Roman" pitchFamily="18" charset="0"/>
                <a:cs typeface="Times New Roman" pitchFamily="18" charset="0"/>
              </a:rPr>
              <a:t>the reservation </a:t>
            </a:r>
            <a:r>
              <a:rPr lang="en-US" dirty="0" smtClean="0">
                <a:latin typeface="Times New Roman" pitchFamily="18" charset="0"/>
                <a:cs typeface="Times New Roman" pitchFamily="18" charset="0"/>
              </a:rPr>
              <a:t>system, </a:t>
            </a:r>
            <a:r>
              <a:rPr lang="en-US" dirty="0">
                <a:latin typeface="Times New Roman" pitchFamily="18" charset="0"/>
                <a:cs typeface="Times New Roman" pitchFamily="18" charset="0"/>
              </a:rPr>
              <a:t>which is currently being implemented manually by people, building admin.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Room Reservation System will aim to be self-contained, meaning that it will have no dependencies to other existing information system. It is expected that more functionalities will be included, or that this system might be extended.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This system is implemented </a:t>
            </a:r>
            <a:r>
              <a:rPr lang="en-US" dirty="0">
                <a:latin typeface="Times New Roman" pitchFamily="18" charset="0"/>
                <a:cs typeface="Times New Roman" pitchFamily="18" charset="0"/>
              </a:rPr>
              <a:t>and tested manually however, if successful, it can be done be deployed in the entire college.</a:t>
            </a:r>
          </a:p>
          <a:p>
            <a:pPr algn="just"/>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364</Words>
  <Application>Microsoft Office PowerPoint</Application>
  <PresentationFormat>On-screen Show (4:3)</PresentationFormat>
  <Paragraphs>20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 UB ROOM RESERVATION SYSTEM</vt:lpstr>
      <vt:lpstr>Introduction</vt:lpstr>
      <vt:lpstr>Summary of the Project</vt:lpstr>
      <vt:lpstr>LOGIN PAGE</vt:lpstr>
      <vt:lpstr>TABLE SELECTION PAGE</vt:lpstr>
      <vt:lpstr>INSERT OPERATION</vt:lpstr>
      <vt:lpstr>DELETE OPERATION</vt:lpstr>
      <vt:lpstr>UPDATE OPERATION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Tanveen Kaur</dc:creator>
  <cp:lastModifiedBy>Tanveen Kaur</cp:lastModifiedBy>
  <cp:revision>4</cp:revision>
  <dcterms:created xsi:type="dcterms:W3CDTF">2017-12-03T10:34:08Z</dcterms:created>
  <dcterms:modified xsi:type="dcterms:W3CDTF">2017-12-03T11:08:37Z</dcterms:modified>
</cp:coreProperties>
</file>