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itZ+VYpYdrLwf1L8hedrBkOxNM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9662" y="278056"/>
            <a:ext cx="4540860" cy="603588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304800" y="386862"/>
            <a:ext cx="2919046" cy="194603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Lets solve it 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8583113" y="0"/>
            <a:ext cx="3608887" cy="3108543"/>
          </a:xfrm>
          <a:prstGeom prst="rect">
            <a:avLst/>
          </a:prstGeom>
          <a:noFill/>
          <a:ln cap="flat" cmpd="sng" w="635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code is developed by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Tanveer Hossain Polok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BSc in Mechanical Engineering from KUET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2k10 batch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Contact: 01673856012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3790" y="1230219"/>
            <a:ext cx="8519732" cy="44472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/>
          <p:nvPr/>
        </p:nvSpPr>
        <p:spPr>
          <a:xfrm>
            <a:off x="422031" y="375138"/>
            <a:ext cx="2567354" cy="315350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After opening this screen will come.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Keep the screen at this size do not maximize</a:t>
            </a: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10962556" y="0"/>
            <a:ext cx="1229444" cy="107922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Don’t</a:t>
            </a:r>
            <a:endParaRPr b="1" sz="3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/>
          <p:nvPr/>
        </p:nvSpPr>
        <p:spPr>
          <a:xfrm rot="4740357">
            <a:off x="10374444" y="601719"/>
            <a:ext cx="1219114" cy="47541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9719532" y="6339227"/>
            <a:ext cx="23189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Tanveer Hossain Polok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0036" y="2702011"/>
            <a:ext cx="7965646" cy="4155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3"/>
          <p:cNvSpPr/>
          <p:nvPr/>
        </p:nvSpPr>
        <p:spPr>
          <a:xfrm>
            <a:off x="0" y="0"/>
            <a:ext cx="10461290" cy="256549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There are 2 methods to input.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Number 1 is as we input matrix in calculator- like row1 column 1 bla bla…. So boring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But as I coded earlier in that way so I kept it. So type 2 it will be more dynamic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3"/>
          <p:cNvSpPr/>
          <p:nvPr/>
        </p:nvSpPr>
        <p:spPr>
          <a:xfrm rot="-8843466">
            <a:off x="4909325" y="4338781"/>
            <a:ext cx="3270717" cy="69166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6810233" y="4976288"/>
            <a:ext cx="4443922" cy="147710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Press 2 in key board and then press enter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9020" y="269631"/>
            <a:ext cx="9544548" cy="505299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4"/>
          <p:cNvSpPr/>
          <p:nvPr/>
        </p:nvSpPr>
        <p:spPr>
          <a:xfrm>
            <a:off x="136478" y="433754"/>
            <a:ext cx="2743200" cy="562585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You will then see a screen like this. Put the values of a row with out pressing enter and press enter only when all the 9 values of a row is given. </a:t>
            </a: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Put 0 for blank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3179929" y="5895833"/>
            <a:ext cx="8098198" cy="79524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Example: write  000800307  then press enter  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2768" y="633047"/>
            <a:ext cx="9793993" cy="5713162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5"/>
          <p:cNvSpPr/>
          <p:nvPr/>
        </p:nvSpPr>
        <p:spPr>
          <a:xfrm>
            <a:off x="324921" y="115306"/>
            <a:ext cx="3856892" cy="144193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9832" y="0"/>
            <a:ext cx="3837475" cy="616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6"/>
          <p:cNvSpPr/>
          <p:nvPr/>
        </p:nvSpPr>
        <p:spPr>
          <a:xfrm>
            <a:off x="164123" y="105508"/>
            <a:ext cx="2098431" cy="114886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this way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6"/>
          <p:cNvSpPr/>
          <p:nvPr/>
        </p:nvSpPr>
        <p:spPr>
          <a:xfrm>
            <a:off x="95196" y="1351128"/>
            <a:ext cx="2753512" cy="233376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you enter any wrong (according to Sudoku logic) input this code will also notify you. Like in the pic.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6"/>
          <p:cNvSpPr/>
          <p:nvPr/>
        </p:nvSpPr>
        <p:spPr>
          <a:xfrm>
            <a:off x="191069" y="3753135"/>
            <a:ext cx="2467270" cy="238835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number can repeat in a row, column or in inner box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6"/>
          <p:cNvSpPr/>
          <p:nvPr/>
        </p:nvSpPr>
        <p:spPr>
          <a:xfrm rot="1612753">
            <a:off x="2331151" y="4796272"/>
            <a:ext cx="1038068" cy="357233"/>
          </a:xfrm>
          <a:prstGeom prst="rightArrow">
            <a:avLst>
              <a:gd fmla="val 61167" name="adj1"/>
              <a:gd fmla="val 49729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6"/>
          <p:cNvSpPr/>
          <p:nvPr/>
        </p:nvSpPr>
        <p:spPr>
          <a:xfrm>
            <a:off x="2498066" y="5828294"/>
            <a:ext cx="4548553" cy="762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Actual :510000084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7506" y="278581"/>
            <a:ext cx="3932261" cy="4139543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6"/>
          <p:cNvSpPr/>
          <p:nvPr/>
        </p:nvSpPr>
        <p:spPr>
          <a:xfrm>
            <a:off x="6494585" y="1465385"/>
            <a:ext cx="1284639" cy="67993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6"/>
          <p:cNvSpPr/>
          <p:nvPr/>
        </p:nvSpPr>
        <p:spPr>
          <a:xfrm>
            <a:off x="7913759" y="4418124"/>
            <a:ext cx="4164510" cy="217374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Notification will be seen if wrong input is given. In that case press enter and retype the actual row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9508" y="0"/>
            <a:ext cx="4818917" cy="661388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211015" y="199292"/>
            <a:ext cx="1863970" cy="139504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this way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7"/>
          <p:cNvSpPr/>
          <p:nvPr/>
        </p:nvSpPr>
        <p:spPr>
          <a:xfrm>
            <a:off x="211016" y="2333767"/>
            <a:ext cx="1863970" cy="383257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Then Press enter when all values are given input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43251" y="1465384"/>
            <a:ext cx="4839162" cy="4314092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7"/>
          <p:cNvSpPr/>
          <p:nvPr/>
        </p:nvSpPr>
        <p:spPr>
          <a:xfrm>
            <a:off x="7596554" y="199292"/>
            <a:ext cx="4161692" cy="112541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Solved</a:t>
            </a:r>
            <a:endParaRPr b="1"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/>
          <p:nvPr/>
        </p:nvSpPr>
        <p:spPr>
          <a:xfrm>
            <a:off x="293077" y="117231"/>
            <a:ext cx="2485292" cy="85578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Special case</a:t>
            </a:r>
            <a:endParaRPr sz="3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8"/>
          <p:cNvSpPr txBox="1"/>
          <p:nvPr/>
        </p:nvSpPr>
        <p:spPr>
          <a:xfrm>
            <a:off x="628024" y="947155"/>
            <a:ext cx="112182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sum Sudoku it is needed to not only use logic but also use of a trial and error method. Say for example ,you are understanding that in a cell there will be either 2 or 5 . So when solving on hand you  put 2 by pencil and after advancing more three steps u realized that it was wrong . Then you erase those three steps and  as now u know that there will be 5 there, so you put in it.  In my code I also codded that system but unfortunately there was a little bug somewhere so it was not working properly and latter at that time I got busy with my study and the work is not completed yet. 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8"/>
          <p:cNvSpPr txBox="1"/>
          <p:nvPr/>
        </p:nvSpPr>
        <p:spPr>
          <a:xfrm>
            <a:off x="586854" y="2906973"/>
            <a:ext cx="11068334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if you got one of those Sudoku u can still solve it by using this code but in this time u also have to be involved 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input as mentioned earlier in the code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Press enter for to solve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will see that it solved the Sudoku in many cells but not completed it.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the solution in a page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from the semi-solved Sudoku in the page find a cell which will logically contain only 2/3 numbers( eg. 4 or 9). Put one of them there  which one you like. Then put the Sudoku again in the exe file with this number for this time. Then press enter to solve.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Now if the code shows error u will understand that u chose the wrong one. So do it again for other number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Thus u will get the complete solution. Remember u may need to do the upper process for more then ones  to get the solution completely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But maximum Sudoku is not that kind.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/>
          <p:nvPr/>
        </p:nvSpPr>
        <p:spPr>
          <a:xfrm>
            <a:off x="2346960" y="304800"/>
            <a:ext cx="7757160" cy="1032681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Try more Sudoku from internet</a:t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9"/>
          <p:cNvSpPr/>
          <p:nvPr/>
        </p:nvSpPr>
        <p:spPr>
          <a:xfrm>
            <a:off x="5786651" y="1537648"/>
            <a:ext cx="5937457" cy="490409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1" sz="16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163773" y="2183642"/>
            <a:ext cx="5076967" cy="3416320"/>
          </a:xfrm>
          <a:prstGeom prst="rect">
            <a:avLst/>
          </a:prstGeom>
          <a:noFill/>
          <a:ln cap="flat" cmpd="sng" w="635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code is developed by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Tanveer Hossain Polok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BSc in Mechanical Engineering from KUET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2k10 batch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Contact: 01673856012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2015-05-21T10:43:03Z</dcterms:created>
  <dc:creator>Simanto</dc:creator>
</cp:coreProperties>
</file>