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919DAB-38F0-4D1D-9EC8-A4DB16C07A28}">
          <p14:sldIdLst>
            <p14:sldId id="256"/>
            <p14:sldId id="257"/>
            <p14:sldId id="258"/>
          </p14:sldIdLst>
        </p14:section>
        <p14:section name="Untitled Section" id="{CF1BE1FB-A73B-4962-A2BD-82993DDEF903}">
          <p14:sldIdLst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68DCCE-2E79-4E0E-9FB4-742ECA3283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741C1F-F9F1-4B11-9148-15CD6A4D93C1}">
      <dgm:prSet/>
      <dgm:spPr/>
      <dgm:t>
        <a:bodyPr/>
        <a:lstStyle/>
        <a:p>
          <a:r>
            <a:rPr lang="en-US" b="1" u="none" dirty="0"/>
            <a:t>Presented By:</a:t>
          </a:r>
          <a:endParaRPr lang="en-US" u="none" dirty="0"/>
        </a:p>
      </dgm:t>
    </dgm:pt>
    <dgm:pt modelId="{97EF0E66-A2F2-42F6-90DB-B048608FBABD}" type="parTrans" cxnId="{37F090CE-4A23-4D1E-B636-07524984977E}">
      <dgm:prSet/>
      <dgm:spPr/>
      <dgm:t>
        <a:bodyPr/>
        <a:lstStyle/>
        <a:p>
          <a:endParaRPr lang="en-US"/>
        </a:p>
      </dgm:t>
    </dgm:pt>
    <dgm:pt modelId="{90D9DA31-2909-42DA-A53C-2BF79AA3EE7A}" type="sibTrans" cxnId="{37F090CE-4A23-4D1E-B636-07524984977E}">
      <dgm:prSet/>
      <dgm:spPr/>
      <dgm:t>
        <a:bodyPr/>
        <a:lstStyle/>
        <a:p>
          <a:endParaRPr lang="en-US"/>
        </a:p>
      </dgm:t>
    </dgm:pt>
    <dgm:pt modelId="{B5D14897-A598-4076-BD70-B6805CC5BA49}">
      <dgm:prSet/>
      <dgm:spPr/>
      <dgm:t>
        <a:bodyPr/>
        <a:lstStyle/>
        <a:p>
          <a:r>
            <a:rPr lang="en-US" b="1" dirty="0" err="1"/>
            <a:t>Zobayer</a:t>
          </a:r>
          <a:r>
            <a:rPr lang="en-US" b="1" dirty="0"/>
            <a:t> Hasan</a:t>
          </a:r>
          <a:r>
            <a:rPr lang="en-US" dirty="0"/>
            <a:t>, Id: 2215151106</a:t>
          </a:r>
        </a:p>
      </dgm:t>
    </dgm:pt>
    <dgm:pt modelId="{F9D080E0-6008-4E24-A2FA-CF61EE49681B}" type="parTrans" cxnId="{F8B9A499-CCAE-45F9-932E-65893B44BE45}">
      <dgm:prSet/>
      <dgm:spPr/>
      <dgm:t>
        <a:bodyPr/>
        <a:lstStyle/>
        <a:p>
          <a:endParaRPr lang="en-US"/>
        </a:p>
      </dgm:t>
    </dgm:pt>
    <dgm:pt modelId="{720F10BF-79F5-4E71-BFF6-0EC1D50D2AC7}" type="sibTrans" cxnId="{F8B9A499-CCAE-45F9-932E-65893B44BE45}">
      <dgm:prSet/>
      <dgm:spPr/>
      <dgm:t>
        <a:bodyPr/>
        <a:lstStyle/>
        <a:p>
          <a:endParaRPr lang="en-US"/>
        </a:p>
      </dgm:t>
    </dgm:pt>
    <dgm:pt modelId="{0B36A9AA-16FF-454F-A6E9-46E0566C9B7F}">
      <dgm:prSet/>
      <dgm:spPr/>
      <dgm:t>
        <a:bodyPr/>
        <a:lstStyle/>
        <a:p>
          <a:r>
            <a:rPr lang="en-US" b="1"/>
            <a:t>Tanveer Ahammed Tarek</a:t>
          </a:r>
          <a:r>
            <a:rPr lang="en-US"/>
            <a:t>, Id: 2215151109</a:t>
          </a:r>
        </a:p>
      </dgm:t>
    </dgm:pt>
    <dgm:pt modelId="{7BF4FBFD-6D50-4BB0-AB66-55ADCA575462}" type="parTrans" cxnId="{B2003396-D750-4F2A-A0DF-5ED752BF2591}">
      <dgm:prSet/>
      <dgm:spPr/>
      <dgm:t>
        <a:bodyPr/>
        <a:lstStyle/>
        <a:p>
          <a:endParaRPr lang="en-US"/>
        </a:p>
      </dgm:t>
    </dgm:pt>
    <dgm:pt modelId="{F3030202-7F09-49CF-9AE7-C6BF43FA1B11}" type="sibTrans" cxnId="{B2003396-D750-4F2A-A0DF-5ED752BF2591}">
      <dgm:prSet/>
      <dgm:spPr/>
      <dgm:t>
        <a:bodyPr/>
        <a:lstStyle/>
        <a:p>
          <a:endParaRPr lang="en-US"/>
        </a:p>
      </dgm:t>
    </dgm:pt>
    <dgm:pt modelId="{B23136F7-ACAA-4276-8B5A-D3FB328ADB6D}">
      <dgm:prSet/>
      <dgm:spPr/>
      <dgm:t>
        <a:bodyPr/>
        <a:lstStyle/>
        <a:p>
          <a:r>
            <a:rPr lang="en-US" b="1" dirty="0"/>
            <a:t>Mohammad </a:t>
          </a:r>
          <a:r>
            <a:rPr lang="en-US" b="1" dirty="0" err="1"/>
            <a:t>Shakibul</a:t>
          </a:r>
          <a:r>
            <a:rPr lang="en-US" b="1" dirty="0"/>
            <a:t> Hasan</a:t>
          </a:r>
          <a:r>
            <a:rPr lang="en-US" dirty="0"/>
            <a:t>, Id: 2215151115</a:t>
          </a:r>
        </a:p>
      </dgm:t>
    </dgm:pt>
    <dgm:pt modelId="{3649CC8C-D1B3-4391-997E-16D7B79AA920}" type="parTrans" cxnId="{4DE2F40D-9F92-4129-B61B-850FDD1F414C}">
      <dgm:prSet/>
      <dgm:spPr/>
      <dgm:t>
        <a:bodyPr/>
        <a:lstStyle/>
        <a:p>
          <a:endParaRPr lang="en-US"/>
        </a:p>
      </dgm:t>
    </dgm:pt>
    <dgm:pt modelId="{F3FA74AE-1B9D-4270-96A4-DB03F105577B}" type="sibTrans" cxnId="{4DE2F40D-9F92-4129-B61B-850FDD1F414C}">
      <dgm:prSet/>
      <dgm:spPr/>
      <dgm:t>
        <a:bodyPr/>
        <a:lstStyle/>
        <a:p>
          <a:endParaRPr lang="en-US"/>
        </a:p>
      </dgm:t>
    </dgm:pt>
    <dgm:pt modelId="{C6D4FA54-D972-49B1-84E6-2A0D45747CE8}" type="pres">
      <dgm:prSet presAssocID="{CC68DCCE-2E79-4E0E-9FB4-742ECA32839D}" presName="linear" presStyleCnt="0">
        <dgm:presLayoutVars>
          <dgm:dir/>
          <dgm:animLvl val="lvl"/>
          <dgm:resizeHandles val="exact"/>
        </dgm:presLayoutVars>
      </dgm:prSet>
      <dgm:spPr/>
    </dgm:pt>
    <dgm:pt modelId="{1EA56CA4-56AF-4604-9FC4-9D627DACE104}" type="pres">
      <dgm:prSet presAssocID="{05741C1F-F9F1-4B11-9148-15CD6A4D93C1}" presName="parentLin" presStyleCnt="0"/>
      <dgm:spPr/>
    </dgm:pt>
    <dgm:pt modelId="{8ED84D5A-7868-45E9-AFF8-3938FADC3AC2}" type="pres">
      <dgm:prSet presAssocID="{05741C1F-F9F1-4B11-9148-15CD6A4D93C1}" presName="parentLeftMargin" presStyleLbl="node1" presStyleIdx="0" presStyleCnt="4"/>
      <dgm:spPr/>
    </dgm:pt>
    <dgm:pt modelId="{CDAC3796-C86C-40C9-B2A7-AFBBF93C62A6}" type="pres">
      <dgm:prSet presAssocID="{05741C1F-F9F1-4B11-9148-15CD6A4D93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FF3379-CD5F-4341-8CEE-3665902E7C53}" type="pres">
      <dgm:prSet presAssocID="{05741C1F-F9F1-4B11-9148-15CD6A4D93C1}" presName="negativeSpace" presStyleCnt="0"/>
      <dgm:spPr/>
    </dgm:pt>
    <dgm:pt modelId="{089C952B-F0F2-4E73-92A4-2C5CF0BA7C88}" type="pres">
      <dgm:prSet presAssocID="{05741C1F-F9F1-4B11-9148-15CD6A4D93C1}" presName="childText" presStyleLbl="conFgAcc1" presStyleIdx="0" presStyleCnt="4">
        <dgm:presLayoutVars>
          <dgm:bulletEnabled val="1"/>
        </dgm:presLayoutVars>
      </dgm:prSet>
      <dgm:spPr/>
    </dgm:pt>
    <dgm:pt modelId="{8DB2BFF6-D12B-457F-B1BD-40BB7922E564}" type="pres">
      <dgm:prSet presAssocID="{90D9DA31-2909-42DA-A53C-2BF79AA3EE7A}" presName="spaceBetweenRectangles" presStyleCnt="0"/>
      <dgm:spPr/>
    </dgm:pt>
    <dgm:pt modelId="{C06D1B75-FA16-40FE-A213-2DCE526B2FC3}" type="pres">
      <dgm:prSet presAssocID="{B5D14897-A598-4076-BD70-B6805CC5BA49}" presName="parentLin" presStyleCnt="0"/>
      <dgm:spPr/>
    </dgm:pt>
    <dgm:pt modelId="{E089837B-199E-4B4A-9A83-D01B7642A3B1}" type="pres">
      <dgm:prSet presAssocID="{B5D14897-A598-4076-BD70-B6805CC5BA49}" presName="parentLeftMargin" presStyleLbl="node1" presStyleIdx="0" presStyleCnt="4"/>
      <dgm:spPr/>
    </dgm:pt>
    <dgm:pt modelId="{2B1CFBA8-3003-4CE1-B687-6F7832EAF7D4}" type="pres">
      <dgm:prSet presAssocID="{B5D14897-A598-4076-BD70-B6805CC5BA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678F98-14F5-496F-9E31-1359128A8152}" type="pres">
      <dgm:prSet presAssocID="{B5D14897-A598-4076-BD70-B6805CC5BA49}" presName="negativeSpace" presStyleCnt="0"/>
      <dgm:spPr/>
    </dgm:pt>
    <dgm:pt modelId="{A50F38A8-4C1E-45A7-B593-2925854ED4AB}" type="pres">
      <dgm:prSet presAssocID="{B5D14897-A598-4076-BD70-B6805CC5BA49}" presName="childText" presStyleLbl="conFgAcc1" presStyleIdx="1" presStyleCnt="4">
        <dgm:presLayoutVars>
          <dgm:bulletEnabled val="1"/>
        </dgm:presLayoutVars>
      </dgm:prSet>
      <dgm:spPr/>
    </dgm:pt>
    <dgm:pt modelId="{0262BD93-1839-4AA8-8BC2-DE4FC1C32A19}" type="pres">
      <dgm:prSet presAssocID="{720F10BF-79F5-4E71-BFF6-0EC1D50D2AC7}" presName="spaceBetweenRectangles" presStyleCnt="0"/>
      <dgm:spPr/>
    </dgm:pt>
    <dgm:pt modelId="{153A170B-BEDD-4622-9EB8-1620D614C4DC}" type="pres">
      <dgm:prSet presAssocID="{0B36A9AA-16FF-454F-A6E9-46E0566C9B7F}" presName="parentLin" presStyleCnt="0"/>
      <dgm:spPr/>
    </dgm:pt>
    <dgm:pt modelId="{C6FECBE8-A615-443C-80F4-59A8EC1A41A6}" type="pres">
      <dgm:prSet presAssocID="{0B36A9AA-16FF-454F-A6E9-46E0566C9B7F}" presName="parentLeftMargin" presStyleLbl="node1" presStyleIdx="1" presStyleCnt="4"/>
      <dgm:spPr/>
    </dgm:pt>
    <dgm:pt modelId="{B0061EC0-398A-42CD-B551-1E6B3A25DEE7}" type="pres">
      <dgm:prSet presAssocID="{0B36A9AA-16FF-454F-A6E9-46E0566C9B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883200-069C-4275-A43D-53EE5442C2A6}" type="pres">
      <dgm:prSet presAssocID="{0B36A9AA-16FF-454F-A6E9-46E0566C9B7F}" presName="negativeSpace" presStyleCnt="0"/>
      <dgm:spPr/>
    </dgm:pt>
    <dgm:pt modelId="{7424E571-AF9E-4AF7-9E74-670B8D28983F}" type="pres">
      <dgm:prSet presAssocID="{0B36A9AA-16FF-454F-A6E9-46E0566C9B7F}" presName="childText" presStyleLbl="conFgAcc1" presStyleIdx="2" presStyleCnt="4">
        <dgm:presLayoutVars>
          <dgm:bulletEnabled val="1"/>
        </dgm:presLayoutVars>
      </dgm:prSet>
      <dgm:spPr/>
    </dgm:pt>
    <dgm:pt modelId="{BC340B97-AF1D-40C0-9381-77293094259E}" type="pres">
      <dgm:prSet presAssocID="{F3030202-7F09-49CF-9AE7-C6BF43FA1B11}" presName="spaceBetweenRectangles" presStyleCnt="0"/>
      <dgm:spPr/>
    </dgm:pt>
    <dgm:pt modelId="{B25F133A-92D1-4810-8DE4-D52CC9D96FE3}" type="pres">
      <dgm:prSet presAssocID="{B23136F7-ACAA-4276-8B5A-D3FB328ADB6D}" presName="parentLin" presStyleCnt="0"/>
      <dgm:spPr/>
    </dgm:pt>
    <dgm:pt modelId="{83BFA300-BF67-419F-B104-F3EE10E83192}" type="pres">
      <dgm:prSet presAssocID="{B23136F7-ACAA-4276-8B5A-D3FB328ADB6D}" presName="parentLeftMargin" presStyleLbl="node1" presStyleIdx="2" presStyleCnt="4"/>
      <dgm:spPr/>
    </dgm:pt>
    <dgm:pt modelId="{BB429E96-3082-4B97-AFAE-E0E922788067}" type="pres">
      <dgm:prSet presAssocID="{B23136F7-ACAA-4276-8B5A-D3FB328ADB6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BC6DF7-CD69-4031-B732-06E7DD7D75C5}" type="pres">
      <dgm:prSet presAssocID="{B23136F7-ACAA-4276-8B5A-D3FB328ADB6D}" presName="negativeSpace" presStyleCnt="0"/>
      <dgm:spPr/>
    </dgm:pt>
    <dgm:pt modelId="{E74355E1-653C-4A23-9DF4-18292858CFAD}" type="pres">
      <dgm:prSet presAssocID="{B23136F7-ACAA-4276-8B5A-D3FB328ADB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DE2F40D-9F92-4129-B61B-850FDD1F414C}" srcId="{CC68DCCE-2E79-4E0E-9FB4-742ECA32839D}" destId="{B23136F7-ACAA-4276-8B5A-D3FB328ADB6D}" srcOrd="3" destOrd="0" parTransId="{3649CC8C-D1B3-4391-997E-16D7B79AA920}" sibTransId="{F3FA74AE-1B9D-4270-96A4-DB03F105577B}"/>
    <dgm:cxn modelId="{C895001A-29E1-4F88-9AE2-00E8110E774B}" type="presOf" srcId="{B5D14897-A598-4076-BD70-B6805CC5BA49}" destId="{E089837B-199E-4B4A-9A83-D01B7642A3B1}" srcOrd="0" destOrd="0" presId="urn:microsoft.com/office/officeart/2005/8/layout/list1"/>
    <dgm:cxn modelId="{170CCD1A-24D9-4836-B855-F0B0A2EE0690}" type="presOf" srcId="{0B36A9AA-16FF-454F-A6E9-46E0566C9B7F}" destId="{B0061EC0-398A-42CD-B551-1E6B3A25DEE7}" srcOrd="1" destOrd="0" presId="urn:microsoft.com/office/officeart/2005/8/layout/list1"/>
    <dgm:cxn modelId="{6FC7AB37-BC3D-4529-9423-0C21F119B963}" type="presOf" srcId="{CC68DCCE-2E79-4E0E-9FB4-742ECA32839D}" destId="{C6D4FA54-D972-49B1-84E6-2A0D45747CE8}" srcOrd="0" destOrd="0" presId="urn:microsoft.com/office/officeart/2005/8/layout/list1"/>
    <dgm:cxn modelId="{9B791861-63B9-449E-9067-C9F7172271ED}" type="presOf" srcId="{B23136F7-ACAA-4276-8B5A-D3FB328ADB6D}" destId="{BB429E96-3082-4B97-AFAE-E0E922788067}" srcOrd="1" destOrd="0" presId="urn:microsoft.com/office/officeart/2005/8/layout/list1"/>
    <dgm:cxn modelId="{B2003396-D750-4F2A-A0DF-5ED752BF2591}" srcId="{CC68DCCE-2E79-4E0E-9FB4-742ECA32839D}" destId="{0B36A9AA-16FF-454F-A6E9-46E0566C9B7F}" srcOrd="2" destOrd="0" parTransId="{7BF4FBFD-6D50-4BB0-AB66-55ADCA575462}" sibTransId="{F3030202-7F09-49CF-9AE7-C6BF43FA1B11}"/>
    <dgm:cxn modelId="{F8B9A499-CCAE-45F9-932E-65893B44BE45}" srcId="{CC68DCCE-2E79-4E0E-9FB4-742ECA32839D}" destId="{B5D14897-A598-4076-BD70-B6805CC5BA49}" srcOrd="1" destOrd="0" parTransId="{F9D080E0-6008-4E24-A2FA-CF61EE49681B}" sibTransId="{720F10BF-79F5-4E71-BFF6-0EC1D50D2AC7}"/>
    <dgm:cxn modelId="{4BE989AA-402D-45B8-90A0-F0CF6DA033B4}" type="presOf" srcId="{0B36A9AA-16FF-454F-A6E9-46E0566C9B7F}" destId="{C6FECBE8-A615-443C-80F4-59A8EC1A41A6}" srcOrd="0" destOrd="0" presId="urn:microsoft.com/office/officeart/2005/8/layout/list1"/>
    <dgm:cxn modelId="{2CF7BCBC-D81E-4BF5-A4CC-4512FD1EEE72}" type="presOf" srcId="{05741C1F-F9F1-4B11-9148-15CD6A4D93C1}" destId="{CDAC3796-C86C-40C9-B2A7-AFBBF93C62A6}" srcOrd="1" destOrd="0" presId="urn:microsoft.com/office/officeart/2005/8/layout/list1"/>
    <dgm:cxn modelId="{2CEC43BF-7ACB-49F8-8362-D045B6242707}" type="presOf" srcId="{05741C1F-F9F1-4B11-9148-15CD6A4D93C1}" destId="{8ED84D5A-7868-45E9-AFF8-3938FADC3AC2}" srcOrd="0" destOrd="0" presId="urn:microsoft.com/office/officeart/2005/8/layout/list1"/>
    <dgm:cxn modelId="{37F090CE-4A23-4D1E-B636-07524984977E}" srcId="{CC68DCCE-2E79-4E0E-9FB4-742ECA32839D}" destId="{05741C1F-F9F1-4B11-9148-15CD6A4D93C1}" srcOrd="0" destOrd="0" parTransId="{97EF0E66-A2F2-42F6-90DB-B048608FBABD}" sibTransId="{90D9DA31-2909-42DA-A53C-2BF79AA3EE7A}"/>
    <dgm:cxn modelId="{BA09D5E1-84FC-45F1-8F55-20824D03F619}" type="presOf" srcId="{B23136F7-ACAA-4276-8B5A-D3FB328ADB6D}" destId="{83BFA300-BF67-419F-B104-F3EE10E83192}" srcOrd="0" destOrd="0" presId="urn:microsoft.com/office/officeart/2005/8/layout/list1"/>
    <dgm:cxn modelId="{2F8F04E4-E3A9-4D56-B0D8-9564ACFA1EEB}" type="presOf" srcId="{B5D14897-A598-4076-BD70-B6805CC5BA49}" destId="{2B1CFBA8-3003-4CE1-B687-6F7832EAF7D4}" srcOrd="1" destOrd="0" presId="urn:microsoft.com/office/officeart/2005/8/layout/list1"/>
    <dgm:cxn modelId="{094AD5EF-C362-494B-A537-4CAE6B83E677}" type="presParOf" srcId="{C6D4FA54-D972-49B1-84E6-2A0D45747CE8}" destId="{1EA56CA4-56AF-4604-9FC4-9D627DACE104}" srcOrd="0" destOrd="0" presId="urn:microsoft.com/office/officeart/2005/8/layout/list1"/>
    <dgm:cxn modelId="{1266B44B-E64B-4D6E-A619-EC88D6C46AA2}" type="presParOf" srcId="{1EA56CA4-56AF-4604-9FC4-9D627DACE104}" destId="{8ED84D5A-7868-45E9-AFF8-3938FADC3AC2}" srcOrd="0" destOrd="0" presId="urn:microsoft.com/office/officeart/2005/8/layout/list1"/>
    <dgm:cxn modelId="{DED7DB92-3FF6-4DD6-B479-C92AFDFD83AF}" type="presParOf" srcId="{1EA56CA4-56AF-4604-9FC4-9D627DACE104}" destId="{CDAC3796-C86C-40C9-B2A7-AFBBF93C62A6}" srcOrd="1" destOrd="0" presId="urn:microsoft.com/office/officeart/2005/8/layout/list1"/>
    <dgm:cxn modelId="{080C2DD9-77D2-4A2A-8488-93E7F33FCC56}" type="presParOf" srcId="{C6D4FA54-D972-49B1-84E6-2A0D45747CE8}" destId="{22FF3379-CD5F-4341-8CEE-3665902E7C53}" srcOrd="1" destOrd="0" presId="urn:microsoft.com/office/officeart/2005/8/layout/list1"/>
    <dgm:cxn modelId="{1C3187BD-7502-4544-9461-E27F985352E6}" type="presParOf" srcId="{C6D4FA54-D972-49B1-84E6-2A0D45747CE8}" destId="{089C952B-F0F2-4E73-92A4-2C5CF0BA7C88}" srcOrd="2" destOrd="0" presId="urn:microsoft.com/office/officeart/2005/8/layout/list1"/>
    <dgm:cxn modelId="{0F4D2B7F-3755-4AA3-BB69-E6048C8ED7AE}" type="presParOf" srcId="{C6D4FA54-D972-49B1-84E6-2A0D45747CE8}" destId="{8DB2BFF6-D12B-457F-B1BD-40BB7922E564}" srcOrd="3" destOrd="0" presId="urn:microsoft.com/office/officeart/2005/8/layout/list1"/>
    <dgm:cxn modelId="{5E250691-A777-473E-A03C-7028624DF131}" type="presParOf" srcId="{C6D4FA54-D972-49B1-84E6-2A0D45747CE8}" destId="{C06D1B75-FA16-40FE-A213-2DCE526B2FC3}" srcOrd="4" destOrd="0" presId="urn:microsoft.com/office/officeart/2005/8/layout/list1"/>
    <dgm:cxn modelId="{92643F5D-F108-4A33-86E6-EA2F4724F59E}" type="presParOf" srcId="{C06D1B75-FA16-40FE-A213-2DCE526B2FC3}" destId="{E089837B-199E-4B4A-9A83-D01B7642A3B1}" srcOrd="0" destOrd="0" presId="urn:microsoft.com/office/officeart/2005/8/layout/list1"/>
    <dgm:cxn modelId="{8DE7E74A-DD9B-48A1-9BD5-1FBE04E3D618}" type="presParOf" srcId="{C06D1B75-FA16-40FE-A213-2DCE526B2FC3}" destId="{2B1CFBA8-3003-4CE1-B687-6F7832EAF7D4}" srcOrd="1" destOrd="0" presId="urn:microsoft.com/office/officeart/2005/8/layout/list1"/>
    <dgm:cxn modelId="{09109BCD-29A3-4BE5-9D1D-4DA3F425BDC8}" type="presParOf" srcId="{C6D4FA54-D972-49B1-84E6-2A0D45747CE8}" destId="{0C678F98-14F5-496F-9E31-1359128A8152}" srcOrd="5" destOrd="0" presId="urn:microsoft.com/office/officeart/2005/8/layout/list1"/>
    <dgm:cxn modelId="{3632701B-E575-47DC-8EC3-7D5E4F3C919C}" type="presParOf" srcId="{C6D4FA54-D972-49B1-84E6-2A0D45747CE8}" destId="{A50F38A8-4C1E-45A7-B593-2925854ED4AB}" srcOrd="6" destOrd="0" presId="urn:microsoft.com/office/officeart/2005/8/layout/list1"/>
    <dgm:cxn modelId="{92791920-09D7-4BCC-A983-152001607831}" type="presParOf" srcId="{C6D4FA54-D972-49B1-84E6-2A0D45747CE8}" destId="{0262BD93-1839-4AA8-8BC2-DE4FC1C32A19}" srcOrd="7" destOrd="0" presId="urn:microsoft.com/office/officeart/2005/8/layout/list1"/>
    <dgm:cxn modelId="{17D13E4B-07C3-4A6F-B6AA-4C7B5CE7AFF0}" type="presParOf" srcId="{C6D4FA54-D972-49B1-84E6-2A0D45747CE8}" destId="{153A170B-BEDD-4622-9EB8-1620D614C4DC}" srcOrd="8" destOrd="0" presId="urn:microsoft.com/office/officeart/2005/8/layout/list1"/>
    <dgm:cxn modelId="{129B60F1-F904-42D7-91D4-5596577D9AA6}" type="presParOf" srcId="{153A170B-BEDD-4622-9EB8-1620D614C4DC}" destId="{C6FECBE8-A615-443C-80F4-59A8EC1A41A6}" srcOrd="0" destOrd="0" presId="urn:microsoft.com/office/officeart/2005/8/layout/list1"/>
    <dgm:cxn modelId="{157F7AF3-FA09-4721-906E-32E038A32C24}" type="presParOf" srcId="{153A170B-BEDD-4622-9EB8-1620D614C4DC}" destId="{B0061EC0-398A-42CD-B551-1E6B3A25DEE7}" srcOrd="1" destOrd="0" presId="urn:microsoft.com/office/officeart/2005/8/layout/list1"/>
    <dgm:cxn modelId="{CB48266E-15A5-41BE-BEDA-23447676CA03}" type="presParOf" srcId="{C6D4FA54-D972-49B1-84E6-2A0D45747CE8}" destId="{F9883200-069C-4275-A43D-53EE5442C2A6}" srcOrd="9" destOrd="0" presId="urn:microsoft.com/office/officeart/2005/8/layout/list1"/>
    <dgm:cxn modelId="{A846E4D3-9256-4602-A161-690B2966DF70}" type="presParOf" srcId="{C6D4FA54-D972-49B1-84E6-2A0D45747CE8}" destId="{7424E571-AF9E-4AF7-9E74-670B8D28983F}" srcOrd="10" destOrd="0" presId="urn:microsoft.com/office/officeart/2005/8/layout/list1"/>
    <dgm:cxn modelId="{58345A86-9ED5-4897-8AD0-92047A396C79}" type="presParOf" srcId="{C6D4FA54-D972-49B1-84E6-2A0D45747CE8}" destId="{BC340B97-AF1D-40C0-9381-77293094259E}" srcOrd="11" destOrd="0" presId="urn:microsoft.com/office/officeart/2005/8/layout/list1"/>
    <dgm:cxn modelId="{842B1F14-48E8-485F-B151-C33F347A5D8E}" type="presParOf" srcId="{C6D4FA54-D972-49B1-84E6-2A0D45747CE8}" destId="{B25F133A-92D1-4810-8DE4-D52CC9D96FE3}" srcOrd="12" destOrd="0" presId="urn:microsoft.com/office/officeart/2005/8/layout/list1"/>
    <dgm:cxn modelId="{20B386AD-C387-41D4-86C4-64764B0AE8F3}" type="presParOf" srcId="{B25F133A-92D1-4810-8DE4-D52CC9D96FE3}" destId="{83BFA300-BF67-419F-B104-F3EE10E83192}" srcOrd="0" destOrd="0" presId="urn:microsoft.com/office/officeart/2005/8/layout/list1"/>
    <dgm:cxn modelId="{9B59786D-3567-44BB-B639-5959899CEF71}" type="presParOf" srcId="{B25F133A-92D1-4810-8DE4-D52CC9D96FE3}" destId="{BB429E96-3082-4B97-AFAE-E0E922788067}" srcOrd="1" destOrd="0" presId="urn:microsoft.com/office/officeart/2005/8/layout/list1"/>
    <dgm:cxn modelId="{FBF0B837-B2E5-41A2-943C-E483C8410A2E}" type="presParOf" srcId="{C6D4FA54-D972-49B1-84E6-2A0D45747CE8}" destId="{1DBC6DF7-CD69-4031-B732-06E7DD7D75C5}" srcOrd="13" destOrd="0" presId="urn:microsoft.com/office/officeart/2005/8/layout/list1"/>
    <dgm:cxn modelId="{DDCA3507-DEF6-45FE-8D0D-C2374B9B1E8E}" type="presParOf" srcId="{C6D4FA54-D972-49B1-84E6-2A0D45747CE8}" destId="{E74355E1-653C-4A23-9DF4-18292858CF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83FE-4B30-47BA-A3B8-DF799D5C526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213B31-67A1-4AAB-9D3F-25F8AA8DB6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u="sng" dirty="0"/>
            <a:t>Design a Clean Interface: </a:t>
          </a:r>
        </a:p>
        <a:p>
          <a:pPr>
            <a:lnSpc>
              <a:spcPct val="100000"/>
            </a:lnSpc>
          </a:pPr>
          <a:r>
            <a:rPr lang="en-US" sz="1600" dirty="0"/>
            <a:t>Develop a user friendly and aesthetically minimalistic front end that emphasizes readability and simplicity.</a:t>
          </a:r>
        </a:p>
      </dgm:t>
    </dgm:pt>
    <dgm:pt modelId="{B16EA8F0-B711-4675-8A64-346B1FDF286A}" type="parTrans" cxnId="{F7E45A7F-A56C-4C31-A7B7-E95C4CBB42D1}">
      <dgm:prSet/>
      <dgm:spPr/>
      <dgm:t>
        <a:bodyPr/>
        <a:lstStyle/>
        <a:p>
          <a:endParaRPr lang="en-US"/>
        </a:p>
      </dgm:t>
    </dgm:pt>
    <dgm:pt modelId="{27CA83A0-20B3-45E1-95E0-4FCAE6616F90}" type="sibTrans" cxnId="{F7E45A7F-A56C-4C31-A7B7-E95C4CBB42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65D1E8-8720-4D1F-855D-33DCB9945B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u="sng" dirty="0"/>
            <a:t>Implement Essential Features:</a:t>
          </a:r>
        </a:p>
        <a:p>
          <a:pPr>
            <a:lnSpc>
              <a:spcPct val="100000"/>
            </a:lnSpc>
          </a:pPr>
          <a:r>
            <a:rPr lang="en-US" sz="1600" dirty="0"/>
            <a:t>Create core Functionalities for writing, editing and publishing blog posts.</a:t>
          </a:r>
        </a:p>
      </dgm:t>
    </dgm:pt>
    <dgm:pt modelId="{9BA8BB2B-E311-45D3-AF2C-2D84207887D4}" type="parTrans" cxnId="{B7D7748A-36B6-470E-96DC-70C51DECF61E}">
      <dgm:prSet/>
      <dgm:spPr/>
      <dgm:t>
        <a:bodyPr/>
        <a:lstStyle/>
        <a:p>
          <a:endParaRPr lang="en-US"/>
        </a:p>
      </dgm:t>
    </dgm:pt>
    <dgm:pt modelId="{ECA9868B-5E83-4B56-B882-1A4EBB2A9918}" type="sibTrans" cxnId="{B7D7748A-36B6-470E-96DC-70C51DECF6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41F3EE-DAA4-4F40-A5C4-03EDF3CDB2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u="sng" dirty="0"/>
            <a:t>Ensure Distraction:</a:t>
          </a:r>
        </a:p>
        <a:p>
          <a:pPr>
            <a:lnSpc>
              <a:spcPct val="100000"/>
            </a:lnSpc>
          </a:pPr>
          <a:r>
            <a:rPr lang="en-US" sz="1600" dirty="0"/>
            <a:t>Free Experience: Eliminate unnecessary elements and notifications to keep users focused.</a:t>
          </a:r>
        </a:p>
      </dgm:t>
    </dgm:pt>
    <dgm:pt modelId="{DB1D1028-38E3-4307-B413-984756136B83}" type="parTrans" cxnId="{69C3C08D-F4C8-405A-A8C5-18E467B99B52}">
      <dgm:prSet/>
      <dgm:spPr/>
      <dgm:t>
        <a:bodyPr/>
        <a:lstStyle/>
        <a:p>
          <a:endParaRPr lang="en-US"/>
        </a:p>
      </dgm:t>
    </dgm:pt>
    <dgm:pt modelId="{9F99B7FD-8DD4-4E26-9460-470656BE2B3C}" type="sibTrans" cxnId="{69C3C08D-F4C8-405A-A8C5-18E467B99B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1367DD-BCEA-45E7-BE4A-6076AD06C7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u="sng" dirty="0"/>
            <a:t>Optimize Performance:</a:t>
          </a:r>
        </a:p>
        <a:p>
          <a:pPr>
            <a:lnSpc>
              <a:spcPct val="100000"/>
            </a:lnSpc>
          </a:pPr>
          <a:r>
            <a:rPr lang="en-US" sz="1600" dirty="0"/>
            <a:t>Ensure fast load times and smooth operation to enhance user experience. </a:t>
          </a:r>
        </a:p>
      </dgm:t>
    </dgm:pt>
    <dgm:pt modelId="{11178932-368B-468F-83F2-41B7E2A2386B}" type="parTrans" cxnId="{1A04015A-AEF7-4024-9641-383A1FFAE8B6}">
      <dgm:prSet/>
      <dgm:spPr/>
      <dgm:t>
        <a:bodyPr/>
        <a:lstStyle/>
        <a:p>
          <a:endParaRPr lang="en-US"/>
        </a:p>
      </dgm:t>
    </dgm:pt>
    <dgm:pt modelId="{2BBB1896-9F93-478D-8A7B-C2CF29ED68B4}" type="sibTrans" cxnId="{1A04015A-AEF7-4024-9641-383A1FFAE8B6}">
      <dgm:prSet/>
      <dgm:spPr/>
      <dgm:t>
        <a:bodyPr/>
        <a:lstStyle/>
        <a:p>
          <a:endParaRPr lang="en-US"/>
        </a:p>
      </dgm:t>
    </dgm:pt>
    <dgm:pt modelId="{3AD39A6E-6493-49B7-96E7-922DDA158843}" type="pres">
      <dgm:prSet presAssocID="{B96C83FE-4B30-47BA-A3B8-DF799D5C526C}" presName="root" presStyleCnt="0">
        <dgm:presLayoutVars>
          <dgm:dir/>
          <dgm:resizeHandles val="exact"/>
        </dgm:presLayoutVars>
      </dgm:prSet>
      <dgm:spPr/>
    </dgm:pt>
    <dgm:pt modelId="{414993B9-5CD5-48D3-93A3-95CE07A12440}" type="pres">
      <dgm:prSet presAssocID="{B96C83FE-4B30-47BA-A3B8-DF799D5C526C}" presName="container" presStyleCnt="0">
        <dgm:presLayoutVars>
          <dgm:dir/>
          <dgm:resizeHandles val="exact"/>
        </dgm:presLayoutVars>
      </dgm:prSet>
      <dgm:spPr/>
    </dgm:pt>
    <dgm:pt modelId="{48B9494E-533D-449C-B274-B972EBEFAB4A}" type="pres">
      <dgm:prSet presAssocID="{12213B31-67A1-4AAB-9D3F-25F8AA8DB61F}" presName="compNode" presStyleCnt="0"/>
      <dgm:spPr/>
    </dgm:pt>
    <dgm:pt modelId="{445BB7E0-E6E9-488D-91DE-124E7377C9DA}" type="pres">
      <dgm:prSet presAssocID="{12213B31-67A1-4AAB-9D3F-25F8AA8DB61F}" presName="iconBgRect" presStyleLbl="bgShp" presStyleIdx="0" presStyleCnt="4"/>
      <dgm:spPr/>
    </dgm:pt>
    <dgm:pt modelId="{53E8018D-01EA-46FB-8625-FDEBC1241011}" type="pres">
      <dgm:prSet presAssocID="{12213B31-67A1-4AAB-9D3F-25F8AA8DB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E0602E-9ACB-43A9-99D3-CD29884457B4}" type="pres">
      <dgm:prSet presAssocID="{12213B31-67A1-4AAB-9D3F-25F8AA8DB61F}" presName="spaceRect" presStyleCnt="0"/>
      <dgm:spPr/>
    </dgm:pt>
    <dgm:pt modelId="{08B7189D-5CDB-4E64-8727-5375884001F4}" type="pres">
      <dgm:prSet presAssocID="{12213B31-67A1-4AAB-9D3F-25F8AA8DB61F}" presName="textRect" presStyleLbl="revTx" presStyleIdx="0" presStyleCnt="4">
        <dgm:presLayoutVars>
          <dgm:chMax val="1"/>
          <dgm:chPref val="1"/>
        </dgm:presLayoutVars>
      </dgm:prSet>
      <dgm:spPr/>
    </dgm:pt>
    <dgm:pt modelId="{C7E05F3E-4CFC-4F3C-9AC6-AAE0A83EB3D7}" type="pres">
      <dgm:prSet presAssocID="{27CA83A0-20B3-45E1-95E0-4FCAE6616F90}" presName="sibTrans" presStyleLbl="sibTrans2D1" presStyleIdx="0" presStyleCnt="0"/>
      <dgm:spPr/>
    </dgm:pt>
    <dgm:pt modelId="{B9A07C60-E6F0-4D58-9EAA-807931A131C1}" type="pres">
      <dgm:prSet presAssocID="{9765D1E8-8720-4D1F-855D-33DCB9945BC9}" presName="compNode" presStyleCnt="0"/>
      <dgm:spPr/>
    </dgm:pt>
    <dgm:pt modelId="{AE87290E-F112-4645-886C-EBF5F3504780}" type="pres">
      <dgm:prSet presAssocID="{9765D1E8-8720-4D1F-855D-33DCB9945BC9}" presName="iconBgRect" presStyleLbl="bgShp" presStyleIdx="1" presStyleCnt="4"/>
      <dgm:spPr/>
    </dgm:pt>
    <dgm:pt modelId="{DC00BF71-72F5-458E-A203-95ECA3F363D5}" type="pres">
      <dgm:prSet presAssocID="{9765D1E8-8720-4D1F-855D-33DCB9945B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D97ECAD1-B4D2-4E88-AFE6-9FD8CCC5F1D9}" type="pres">
      <dgm:prSet presAssocID="{9765D1E8-8720-4D1F-855D-33DCB9945BC9}" presName="spaceRect" presStyleCnt="0"/>
      <dgm:spPr/>
    </dgm:pt>
    <dgm:pt modelId="{D915C37B-8359-4090-8BEE-77304D345C8E}" type="pres">
      <dgm:prSet presAssocID="{9765D1E8-8720-4D1F-855D-33DCB9945BC9}" presName="textRect" presStyleLbl="revTx" presStyleIdx="1" presStyleCnt="4" custScaleX="107118" custScaleY="111681" custLinFactNeighborX="3593">
        <dgm:presLayoutVars>
          <dgm:chMax val="1"/>
          <dgm:chPref val="1"/>
        </dgm:presLayoutVars>
      </dgm:prSet>
      <dgm:spPr/>
    </dgm:pt>
    <dgm:pt modelId="{E7313A48-1FE1-460F-B80D-CE85BB0D3F2D}" type="pres">
      <dgm:prSet presAssocID="{ECA9868B-5E83-4B56-B882-1A4EBB2A9918}" presName="sibTrans" presStyleLbl="sibTrans2D1" presStyleIdx="0" presStyleCnt="0"/>
      <dgm:spPr/>
    </dgm:pt>
    <dgm:pt modelId="{48E57390-FFD2-477A-ADB9-A955DDACEC90}" type="pres">
      <dgm:prSet presAssocID="{EC41F3EE-DAA4-4F40-A5C4-03EDF3CDB2ED}" presName="compNode" presStyleCnt="0"/>
      <dgm:spPr/>
    </dgm:pt>
    <dgm:pt modelId="{44BAB694-34E5-4456-8CAE-0FC10B49B130}" type="pres">
      <dgm:prSet presAssocID="{EC41F3EE-DAA4-4F40-A5C4-03EDF3CDB2ED}" presName="iconBgRect" presStyleLbl="bgShp" presStyleIdx="2" presStyleCnt="4"/>
      <dgm:spPr/>
    </dgm:pt>
    <dgm:pt modelId="{369E1161-AAF3-44A8-BC75-685F84D1C205}" type="pres">
      <dgm:prSet presAssocID="{EC41F3EE-DAA4-4F40-A5C4-03EDF3CDB2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29CC952A-2C21-4D1C-AE27-AA151E57E017}" type="pres">
      <dgm:prSet presAssocID="{EC41F3EE-DAA4-4F40-A5C4-03EDF3CDB2ED}" presName="spaceRect" presStyleCnt="0"/>
      <dgm:spPr/>
    </dgm:pt>
    <dgm:pt modelId="{F841C1D0-4FEC-4CB9-9B62-95C4DE20A9C4}" type="pres">
      <dgm:prSet presAssocID="{EC41F3EE-DAA4-4F40-A5C4-03EDF3CDB2ED}" presName="textRect" presStyleLbl="revTx" presStyleIdx="2" presStyleCnt="4">
        <dgm:presLayoutVars>
          <dgm:chMax val="1"/>
          <dgm:chPref val="1"/>
        </dgm:presLayoutVars>
      </dgm:prSet>
      <dgm:spPr/>
    </dgm:pt>
    <dgm:pt modelId="{9B739C35-9249-4267-A697-BD629678FEBD}" type="pres">
      <dgm:prSet presAssocID="{9F99B7FD-8DD4-4E26-9460-470656BE2B3C}" presName="sibTrans" presStyleLbl="sibTrans2D1" presStyleIdx="0" presStyleCnt="0"/>
      <dgm:spPr/>
    </dgm:pt>
    <dgm:pt modelId="{FB405B87-C70B-417C-84EF-6ED8391331B9}" type="pres">
      <dgm:prSet presAssocID="{711367DD-BCEA-45E7-BE4A-6076AD06C786}" presName="compNode" presStyleCnt="0"/>
      <dgm:spPr/>
    </dgm:pt>
    <dgm:pt modelId="{A27F4AA8-A048-440A-967F-60B16679F5BD}" type="pres">
      <dgm:prSet presAssocID="{711367DD-BCEA-45E7-BE4A-6076AD06C786}" presName="iconBgRect" presStyleLbl="bgShp" presStyleIdx="3" presStyleCnt="4"/>
      <dgm:spPr/>
    </dgm:pt>
    <dgm:pt modelId="{15B12514-5750-43BF-A418-1604C829EAFA}" type="pres">
      <dgm:prSet presAssocID="{711367DD-BCEA-45E7-BE4A-6076AD06C7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8D1C9EA-AEFC-4875-B69E-3EAA99956123}" type="pres">
      <dgm:prSet presAssocID="{711367DD-BCEA-45E7-BE4A-6076AD06C786}" presName="spaceRect" presStyleCnt="0"/>
      <dgm:spPr/>
    </dgm:pt>
    <dgm:pt modelId="{E59436E9-5A8F-4B81-93F2-B14442FC7A68}" type="pres">
      <dgm:prSet presAssocID="{711367DD-BCEA-45E7-BE4A-6076AD06C7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537D1A-EE78-42B0-BDE3-9C5A54B87C25}" type="presOf" srcId="{27CA83A0-20B3-45E1-95E0-4FCAE6616F90}" destId="{C7E05F3E-4CFC-4F3C-9AC6-AAE0A83EB3D7}" srcOrd="0" destOrd="0" presId="urn:microsoft.com/office/officeart/2018/2/layout/IconCircleList"/>
    <dgm:cxn modelId="{3197693E-ECF1-48AA-88FA-C654511D3843}" type="presOf" srcId="{711367DD-BCEA-45E7-BE4A-6076AD06C786}" destId="{E59436E9-5A8F-4B81-93F2-B14442FC7A68}" srcOrd="0" destOrd="0" presId="urn:microsoft.com/office/officeart/2018/2/layout/IconCircleList"/>
    <dgm:cxn modelId="{B35DD145-E565-4151-AB27-37DCCC0C529E}" type="presOf" srcId="{9F99B7FD-8DD4-4E26-9460-470656BE2B3C}" destId="{9B739C35-9249-4267-A697-BD629678FEBD}" srcOrd="0" destOrd="0" presId="urn:microsoft.com/office/officeart/2018/2/layout/IconCircleList"/>
    <dgm:cxn modelId="{72EFDE55-30D3-46DD-8466-65FD949B9623}" type="presOf" srcId="{12213B31-67A1-4AAB-9D3F-25F8AA8DB61F}" destId="{08B7189D-5CDB-4E64-8727-5375884001F4}" srcOrd="0" destOrd="0" presId="urn:microsoft.com/office/officeart/2018/2/layout/IconCircleList"/>
    <dgm:cxn modelId="{238F6E76-99C7-43A7-B82F-4A9B68C08A94}" type="presOf" srcId="{ECA9868B-5E83-4B56-B882-1A4EBB2A9918}" destId="{E7313A48-1FE1-460F-B80D-CE85BB0D3F2D}" srcOrd="0" destOrd="0" presId="urn:microsoft.com/office/officeart/2018/2/layout/IconCircleList"/>
    <dgm:cxn modelId="{9672E478-D6B2-418D-AD98-EBF690DE4ADD}" type="presOf" srcId="{EC41F3EE-DAA4-4F40-A5C4-03EDF3CDB2ED}" destId="{F841C1D0-4FEC-4CB9-9B62-95C4DE20A9C4}" srcOrd="0" destOrd="0" presId="urn:microsoft.com/office/officeart/2018/2/layout/IconCircleList"/>
    <dgm:cxn modelId="{1A04015A-AEF7-4024-9641-383A1FFAE8B6}" srcId="{B96C83FE-4B30-47BA-A3B8-DF799D5C526C}" destId="{711367DD-BCEA-45E7-BE4A-6076AD06C786}" srcOrd="3" destOrd="0" parTransId="{11178932-368B-468F-83F2-41B7E2A2386B}" sibTransId="{2BBB1896-9F93-478D-8A7B-C2CF29ED68B4}"/>
    <dgm:cxn modelId="{F7E45A7F-A56C-4C31-A7B7-E95C4CBB42D1}" srcId="{B96C83FE-4B30-47BA-A3B8-DF799D5C526C}" destId="{12213B31-67A1-4AAB-9D3F-25F8AA8DB61F}" srcOrd="0" destOrd="0" parTransId="{B16EA8F0-B711-4675-8A64-346B1FDF286A}" sibTransId="{27CA83A0-20B3-45E1-95E0-4FCAE6616F90}"/>
    <dgm:cxn modelId="{B7D7748A-36B6-470E-96DC-70C51DECF61E}" srcId="{B96C83FE-4B30-47BA-A3B8-DF799D5C526C}" destId="{9765D1E8-8720-4D1F-855D-33DCB9945BC9}" srcOrd="1" destOrd="0" parTransId="{9BA8BB2B-E311-45D3-AF2C-2D84207887D4}" sibTransId="{ECA9868B-5E83-4B56-B882-1A4EBB2A9918}"/>
    <dgm:cxn modelId="{69C3C08D-F4C8-405A-A8C5-18E467B99B52}" srcId="{B96C83FE-4B30-47BA-A3B8-DF799D5C526C}" destId="{EC41F3EE-DAA4-4F40-A5C4-03EDF3CDB2ED}" srcOrd="2" destOrd="0" parTransId="{DB1D1028-38E3-4307-B413-984756136B83}" sibTransId="{9F99B7FD-8DD4-4E26-9460-470656BE2B3C}"/>
    <dgm:cxn modelId="{5325EA90-3602-4F36-B04E-6567D3D1306E}" type="presOf" srcId="{B96C83FE-4B30-47BA-A3B8-DF799D5C526C}" destId="{3AD39A6E-6493-49B7-96E7-922DDA158843}" srcOrd="0" destOrd="0" presId="urn:microsoft.com/office/officeart/2018/2/layout/IconCircleList"/>
    <dgm:cxn modelId="{6C4923D1-6C96-4876-B499-EF23DD6A3C05}" type="presOf" srcId="{9765D1E8-8720-4D1F-855D-33DCB9945BC9}" destId="{D915C37B-8359-4090-8BEE-77304D345C8E}" srcOrd="0" destOrd="0" presId="urn:microsoft.com/office/officeart/2018/2/layout/IconCircleList"/>
    <dgm:cxn modelId="{FC0719F9-15DE-45C4-81C3-481A2739BDEA}" type="presParOf" srcId="{3AD39A6E-6493-49B7-96E7-922DDA158843}" destId="{414993B9-5CD5-48D3-93A3-95CE07A12440}" srcOrd="0" destOrd="0" presId="urn:microsoft.com/office/officeart/2018/2/layout/IconCircleList"/>
    <dgm:cxn modelId="{08D24507-5F76-4FE2-A680-0E6F3415B362}" type="presParOf" srcId="{414993B9-5CD5-48D3-93A3-95CE07A12440}" destId="{48B9494E-533D-449C-B274-B972EBEFAB4A}" srcOrd="0" destOrd="0" presId="urn:microsoft.com/office/officeart/2018/2/layout/IconCircleList"/>
    <dgm:cxn modelId="{BE846016-5B61-444B-8445-417103B16B12}" type="presParOf" srcId="{48B9494E-533D-449C-B274-B972EBEFAB4A}" destId="{445BB7E0-E6E9-488D-91DE-124E7377C9DA}" srcOrd="0" destOrd="0" presId="urn:microsoft.com/office/officeart/2018/2/layout/IconCircleList"/>
    <dgm:cxn modelId="{C1B1A5D4-944F-444C-9EE8-C9CC6D068196}" type="presParOf" srcId="{48B9494E-533D-449C-B274-B972EBEFAB4A}" destId="{53E8018D-01EA-46FB-8625-FDEBC1241011}" srcOrd="1" destOrd="0" presId="urn:microsoft.com/office/officeart/2018/2/layout/IconCircleList"/>
    <dgm:cxn modelId="{FE1F347B-E99A-4CD0-B029-CC4F07AD1F65}" type="presParOf" srcId="{48B9494E-533D-449C-B274-B972EBEFAB4A}" destId="{B2E0602E-9ACB-43A9-99D3-CD29884457B4}" srcOrd="2" destOrd="0" presId="urn:microsoft.com/office/officeart/2018/2/layout/IconCircleList"/>
    <dgm:cxn modelId="{866F0473-97FD-4D11-A139-8F71F17453ED}" type="presParOf" srcId="{48B9494E-533D-449C-B274-B972EBEFAB4A}" destId="{08B7189D-5CDB-4E64-8727-5375884001F4}" srcOrd="3" destOrd="0" presId="urn:microsoft.com/office/officeart/2018/2/layout/IconCircleList"/>
    <dgm:cxn modelId="{670686FC-225A-498D-85E1-2A94A7A5258E}" type="presParOf" srcId="{414993B9-5CD5-48D3-93A3-95CE07A12440}" destId="{C7E05F3E-4CFC-4F3C-9AC6-AAE0A83EB3D7}" srcOrd="1" destOrd="0" presId="urn:microsoft.com/office/officeart/2018/2/layout/IconCircleList"/>
    <dgm:cxn modelId="{71314E51-D91F-4BCE-A752-257CC515F891}" type="presParOf" srcId="{414993B9-5CD5-48D3-93A3-95CE07A12440}" destId="{B9A07C60-E6F0-4D58-9EAA-807931A131C1}" srcOrd="2" destOrd="0" presId="urn:microsoft.com/office/officeart/2018/2/layout/IconCircleList"/>
    <dgm:cxn modelId="{F9D70992-B0EF-48C2-AA51-374E90D1761F}" type="presParOf" srcId="{B9A07C60-E6F0-4D58-9EAA-807931A131C1}" destId="{AE87290E-F112-4645-886C-EBF5F3504780}" srcOrd="0" destOrd="0" presId="urn:microsoft.com/office/officeart/2018/2/layout/IconCircleList"/>
    <dgm:cxn modelId="{22AEFE47-F3ED-4B7E-BDDF-329C4163B372}" type="presParOf" srcId="{B9A07C60-E6F0-4D58-9EAA-807931A131C1}" destId="{DC00BF71-72F5-458E-A203-95ECA3F363D5}" srcOrd="1" destOrd="0" presId="urn:microsoft.com/office/officeart/2018/2/layout/IconCircleList"/>
    <dgm:cxn modelId="{5FD7434F-45BC-40B9-9DB0-5BF3685641C0}" type="presParOf" srcId="{B9A07C60-E6F0-4D58-9EAA-807931A131C1}" destId="{D97ECAD1-B4D2-4E88-AFE6-9FD8CCC5F1D9}" srcOrd="2" destOrd="0" presId="urn:microsoft.com/office/officeart/2018/2/layout/IconCircleList"/>
    <dgm:cxn modelId="{DC992C74-59C7-4094-B1A7-1BEE2EFF6898}" type="presParOf" srcId="{B9A07C60-E6F0-4D58-9EAA-807931A131C1}" destId="{D915C37B-8359-4090-8BEE-77304D345C8E}" srcOrd="3" destOrd="0" presId="urn:microsoft.com/office/officeart/2018/2/layout/IconCircleList"/>
    <dgm:cxn modelId="{D40371F4-9BED-479E-9E94-40918569242B}" type="presParOf" srcId="{414993B9-5CD5-48D3-93A3-95CE07A12440}" destId="{E7313A48-1FE1-460F-B80D-CE85BB0D3F2D}" srcOrd="3" destOrd="0" presId="urn:microsoft.com/office/officeart/2018/2/layout/IconCircleList"/>
    <dgm:cxn modelId="{37C613C7-540C-49BE-AF90-41ED52E24397}" type="presParOf" srcId="{414993B9-5CD5-48D3-93A3-95CE07A12440}" destId="{48E57390-FFD2-477A-ADB9-A955DDACEC90}" srcOrd="4" destOrd="0" presId="urn:microsoft.com/office/officeart/2018/2/layout/IconCircleList"/>
    <dgm:cxn modelId="{0EF0DD3D-D19A-4C3B-A8D9-8D1A43161A73}" type="presParOf" srcId="{48E57390-FFD2-477A-ADB9-A955DDACEC90}" destId="{44BAB694-34E5-4456-8CAE-0FC10B49B130}" srcOrd="0" destOrd="0" presId="urn:microsoft.com/office/officeart/2018/2/layout/IconCircleList"/>
    <dgm:cxn modelId="{4E648490-1F3D-4B6C-8DBD-317F42C381C6}" type="presParOf" srcId="{48E57390-FFD2-477A-ADB9-A955DDACEC90}" destId="{369E1161-AAF3-44A8-BC75-685F84D1C205}" srcOrd="1" destOrd="0" presId="urn:microsoft.com/office/officeart/2018/2/layout/IconCircleList"/>
    <dgm:cxn modelId="{0C9FE8D7-B627-4D92-AEEB-0C4EFB3D1155}" type="presParOf" srcId="{48E57390-FFD2-477A-ADB9-A955DDACEC90}" destId="{29CC952A-2C21-4D1C-AE27-AA151E57E017}" srcOrd="2" destOrd="0" presId="urn:microsoft.com/office/officeart/2018/2/layout/IconCircleList"/>
    <dgm:cxn modelId="{962482F9-9870-43D7-AE8E-AB6BA722FC9B}" type="presParOf" srcId="{48E57390-FFD2-477A-ADB9-A955DDACEC90}" destId="{F841C1D0-4FEC-4CB9-9B62-95C4DE20A9C4}" srcOrd="3" destOrd="0" presId="urn:microsoft.com/office/officeart/2018/2/layout/IconCircleList"/>
    <dgm:cxn modelId="{F18F0F02-C80B-4786-892F-DF51D6792BF2}" type="presParOf" srcId="{414993B9-5CD5-48D3-93A3-95CE07A12440}" destId="{9B739C35-9249-4267-A697-BD629678FEBD}" srcOrd="5" destOrd="0" presId="urn:microsoft.com/office/officeart/2018/2/layout/IconCircleList"/>
    <dgm:cxn modelId="{997FF4F1-E60C-4243-8752-938C11AD2715}" type="presParOf" srcId="{414993B9-5CD5-48D3-93A3-95CE07A12440}" destId="{FB405B87-C70B-417C-84EF-6ED8391331B9}" srcOrd="6" destOrd="0" presId="urn:microsoft.com/office/officeart/2018/2/layout/IconCircleList"/>
    <dgm:cxn modelId="{4D70AFAF-69C6-469F-96C8-ACC60A86A906}" type="presParOf" srcId="{FB405B87-C70B-417C-84EF-6ED8391331B9}" destId="{A27F4AA8-A048-440A-967F-60B16679F5BD}" srcOrd="0" destOrd="0" presId="urn:microsoft.com/office/officeart/2018/2/layout/IconCircleList"/>
    <dgm:cxn modelId="{5ADA02D4-CC39-4685-9986-28F82DF4C180}" type="presParOf" srcId="{FB405B87-C70B-417C-84EF-6ED8391331B9}" destId="{15B12514-5750-43BF-A418-1604C829EAFA}" srcOrd="1" destOrd="0" presId="urn:microsoft.com/office/officeart/2018/2/layout/IconCircleList"/>
    <dgm:cxn modelId="{060420DF-1210-4066-A7C4-89FF951AB63A}" type="presParOf" srcId="{FB405B87-C70B-417C-84EF-6ED8391331B9}" destId="{88D1C9EA-AEFC-4875-B69E-3EAA99956123}" srcOrd="2" destOrd="0" presId="urn:microsoft.com/office/officeart/2018/2/layout/IconCircleList"/>
    <dgm:cxn modelId="{D664F0B5-9A5B-42ED-B5B8-9CF5AA5C0660}" type="presParOf" srcId="{FB405B87-C70B-417C-84EF-6ED8391331B9}" destId="{E59436E9-5A8F-4B81-93F2-B14442FC7A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7A3DC-EA4F-417E-821D-993E60CD23E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DB545-0781-4C6A-AA7E-46369283C0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Development Tools: Django, Python, HTML, CSS, JavaScript.</a:t>
          </a:r>
        </a:p>
      </dgm:t>
    </dgm:pt>
    <dgm:pt modelId="{7016F2A5-44ED-43BA-85BA-3B0D953E397A}" type="parTrans" cxnId="{EA6BD1E6-CBD0-45BD-BA6A-00CE24892282}">
      <dgm:prSet/>
      <dgm:spPr/>
      <dgm:t>
        <a:bodyPr/>
        <a:lstStyle/>
        <a:p>
          <a:endParaRPr lang="en-US"/>
        </a:p>
      </dgm:t>
    </dgm:pt>
    <dgm:pt modelId="{3D85C5AE-F37E-4351-BADE-88A87434C5B5}" type="sibTrans" cxnId="{EA6BD1E6-CBD0-45BD-BA6A-00CE24892282}">
      <dgm:prSet/>
      <dgm:spPr/>
      <dgm:t>
        <a:bodyPr/>
        <a:lstStyle/>
        <a:p>
          <a:endParaRPr lang="en-US"/>
        </a:p>
      </dgm:t>
    </dgm:pt>
    <dgm:pt modelId="{84CE30C4-446C-4129-95E6-4D02597E0B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Hosting: Heroku or </a:t>
          </a:r>
          <a:r>
            <a:rPr lang="en-US" dirty="0" err="1"/>
            <a:t>Vercel</a:t>
          </a:r>
          <a:r>
            <a:rPr lang="en-US" dirty="0"/>
            <a:t> for deployment.</a:t>
          </a:r>
        </a:p>
      </dgm:t>
    </dgm:pt>
    <dgm:pt modelId="{B8AB6108-BD93-43F9-8157-87BEDFC2BBF6}" type="parTrans" cxnId="{A80CEC8B-0264-4EBF-B641-4A78940184D1}">
      <dgm:prSet/>
      <dgm:spPr/>
      <dgm:t>
        <a:bodyPr/>
        <a:lstStyle/>
        <a:p>
          <a:endParaRPr lang="en-US"/>
        </a:p>
      </dgm:t>
    </dgm:pt>
    <dgm:pt modelId="{6F693C8D-9AEF-4209-BAEA-F64D558665C9}" type="sibTrans" cxnId="{A80CEC8B-0264-4EBF-B641-4A78940184D1}">
      <dgm:prSet/>
      <dgm:spPr/>
      <dgm:t>
        <a:bodyPr/>
        <a:lstStyle/>
        <a:p>
          <a:endParaRPr lang="en-US"/>
        </a:p>
      </dgm:t>
    </dgm:pt>
    <dgm:pt modelId="{72901FC8-6E38-4568-A9C6-90A542278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Database: SQLite(initially), with potential migration to PostgreSQL for Scaling.</a:t>
          </a:r>
        </a:p>
      </dgm:t>
    </dgm:pt>
    <dgm:pt modelId="{7C4D8A67-2624-4DD7-8486-333FC93713C7}" type="parTrans" cxnId="{120460B8-6990-43A2-ADD3-1ED42F05F9A5}">
      <dgm:prSet/>
      <dgm:spPr/>
      <dgm:t>
        <a:bodyPr/>
        <a:lstStyle/>
        <a:p>
          <a:endParaRPr lang="en-US"/>
        </a:p>
      </dgm:t>
    </dgm:pt>
    <dgm:pt modelId="{DC8932B6-2CAF-40A6-B140-399B4EDCB41A}" type="sibTrans" cxnId="{120460B8-6990-43A2-ADD3-1ED42F05F9A5}">
      <dgm:prSet/>
      <dgm:spPr/>
      <dgm:t>
        <a:bodyPr/>
        <a:lstStyle/>
        <a:p>
          <a:endParaRPr lang="en-US"/>
        </a:p>
      </dgm:t>
    </dgm:pt>
    <dgm:pt modelId="{6F01A04C-FA35-43CF-AC7E-2A657B107494}" type="pres">
      <dgm:prSet presAssocID="{6E07A3DC-EA4F-417E-821D-993E60CD23EF}" presName="root" presStyleCnt="0">
        <dgm:presLayoutVars>
          <dgm:dir/>
          <dgm:resizeHandles val="exact"/>
        </dgm:presLayoutVars>
      </dgm:prSet>
      <dgm:spPr/>
    </dgm:pt>
    <dgm:pt modelId="{B8EE329D-E2D8-4DC6-B224-55864595890A}" type="pres">
      <dgm:prSet presAssocID="{289DB545-0781-4C6A-AA7E-46369283C048}" presName="compNode" presStyleCnt="0"/>
      <dgm:spPr/>
    </dgm:pt>
    <dgm:pt modelId="{44783CDE-12A9-4F14-B1D5-E408701C1736}" type="pres">
      <dgm:prSet presAssocID="{289DB545-0781-4C6A-AA7E-46369283C0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C764F78-8300-429C-A7AF-06131625A07C}" type="pres">
      <dgm:prSet presAssocID="{289DB545-0781-4C6A-AA7E-46369283C048}" presName="spaceRect" presStyleCnt="0"/>
      <dgm:spPr/>
    </dgm:pt>
    <dgm:pt modelId="{DE732C07-34F2-4212-AF1A-59574CD89E91}" type="pres">
      <dgm:prSet presAssocID="{289DB545-0781-4C6A-AA7E-46369283C048}" presName="textRect" presStyleLbl="revTx" presStyleIdx="0" presStyleCnt="3">
        <dgm:presLayoutVars>
          <dgm:chMax val="1"/>
          <dgm:chPref val="1"/>
        </dgm:presLayoutVars>
      </dgm:prSet>
      <dgm:spPr/>
    </dgm:pt>
    <dgm:pt modelId="{33A81AC8-0AEB-449B-92B7-5BDB7B43ED64}" type="pres">
      <dgm:prSet presAssocID="{3D85C5AE-F37E-4351-BADE-88A87434C5B5}" presName="sibTrans" presStyleCnt="0"/>
      <dgm:spPr/>
    </dgm:pt>
    <dgm:pt modelId="{DE36B272-2B33-4379-86E8-4F8404094254}" type="pres">
      <dgm:prSet presAssocID="{84CE30C4-446C-4129-95E6-4D02597E0BC0}" presName="compNode" presStyleCnt="0"/>
      <dgm:spPr/>
    </dgm:pt>
    <dgm:pt modelId="{09AAE7C9-2992-446F-AE6A-CA5D184F560C}" type="pres">
      <dgm:prSet presAssocID="{84CE30C4-446C-4129-95E6-4D02597E0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7274697-D2DE-4CA8-A909-7F9662B70563}" type="pres">
      <dgm:prSet presAssocID="{84CE30C4-446C-4129-95E6-4D02597E0BC0}" presName="spaceRect" presStyleCnt="0"/>
      <dgm:spPr/>
    </dgm:pt>
    <dgm:pt modelId="{F462243B-28C1-4A87-B0BF-0945F791A0BB}" type="pres">
      <dgm:prSet presAssocID="{84CE30C4-446C-4129-95E6-4D02597E0BC0}" presName="textRect" presStyleLbl="revTx" presStyleIdx="1" presStyleCnt="3" custLinFactNeighborX="-997">
        <dgm:presLayoutVars>
          <dgm:chMax val="1"/>
          <dgm:chPref val="1"/>
        </dgm:presLayoutVars>
      </dgm:prSet>
      <dgm:spPr/>
    </dgm:pt>
    <dgm:pt modelId="{B9191F06-001A-4584-B60A-7B843F0A5222}" type="pres">
      <dgm:prSet presAssocID="{6F693C8D-9AEF-4209-BAEA-F64D558665C9}" presName="sibTrans" presStyleCnt="0"/>
      <dgm:spPr/>
    </dgm:pt>
    <dgm:pt modelId="{9CA9659F-9462-47EA-9843-0022D2FC166A}" type="pres">
      <dgm:prSet presAssocID="{72901FC8-6E38-4568-A9C6-90A5422785A3}" presName="compNode" presStyleCnt="0"/>
      <dgm:spPr/>
    </dgm:pt>
    <dgm:pt modelId="{F18BACAA-7D19-49EE-8EB1-C2354636CC83}" type="pres">
      <dgm:prSet presAssocID="{72901FC8-6E38-4568-A9C6-90A5422785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9499B07-4ABB-4517-A7D2-2AD2DD9E683C}" type="pres">
      <dgm:prSet presAssocID="{72901FC8-6E38-4568-A9C6-90A5422785A3}" presName="spaceRect" presStyleCnt="0"/>
      <dgm:spPr/>
    </dgm:pt>
    <dgm:pt modelId="{291DF42C-DA17-4810-9FB1-278A837E43F5}" type="pres">
      <dgm:prSet presAssocID="{72901FC8-6E38-4568-A9C6-90A5422785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B7FD2B-411F-4C0A-B19A-0E7F6B7527F4}" type="presOf" srcId="{6E07A3DC-EA4F-417E-821D-993E60CD23EF}" destId="{6F01A04C-FA35-43CF-AC7E-2A657B107494}" srcOrd="0" destOrd="0" presId="urn:microsoft.com/office/officeart/2018/2/layout/IconLabelList"/>
    <dgm:cxn modelId="{D1795281-C913-43D4-8E34-8CFB89FB6D23}" type="presOf" srcId="{72901FC8-6E38-4568-A9C6-90A5422785A3}" destId="{291DF42C-DA17-4810-9FB1-278A837E43F5}" srcOrd="0" destOrd="0" presId="urn:microsoft.com/office/officeart/2018/2/layout/IconLabelList"/>
    <dgm:cxn modelId="{A80CEC8B-0264-4EBF-B641-4A78940184D1}" srcId="{6E07A3DC-EA4F-417E-821D-993E60CD23EF}" destId="{84CE30C4-446C-4129-95E6-4D02597E0BC0}" srcOrd="1" destOrd="0" parTransId="{B8AB6108-BD93-43F9-8157-87BEDFC2BBF6}" sibTransId="{6F693C8D-9AEF-4209-BAEA-F64D558665C9}"/>
    <dgm:cxn modelId="{BFFDE4B4-D4A5-47D9-8CFF-CFF745AA1DDB}" type="presOf" srcId="{289DB545-0781-4C6A-AA7E-46369283C048}" destId="{DE732C07-34F2-4212-AF1A-59574CD89E91}" srcOrd="0" destOrd="0" presId="urn:microsoft.com/office/officeart/2018/2/layout/IconLabelList"/>
    <dgm:cxn modelId="{120460B8-6990-43A2-ADD3-1ED42F05F9A5}" srcId="{6E07A3DC-EA4F-417E-821D-993E60CD23EF}" destId="{72901FC8-6E38-4568-A9C6-90A5422785A3}" srcOrd="2" destOrd="0" parTransId="{7C4D8A67-2624-4DD7-8486-333FC93713C7}" sibTransId="{DC8932B6-2CAF-40A6-B140-399B4EDCB41A}"/>
    <dgm:cxn modelId="{CE65DECE-19DD-4611-95C4-6A1F260B9B99}" type="presOf" srcId="{84CE30C4-446C-4129-95E6-4D02597E0BC0}" destId="{F462243B-28C1-4A87-B0BF-0945F791A0BB}" srcOrd="0" destOrd="0" presId="urn:microsoft.com/office/officeart/2018/2/layout/IconLabelList"/>
    <dgm:cxn modelId="{EA6BD1E6-CBD0-45BD-BA6A-00CE24892282}" srcId="{6E07A3DC-EA4F-417E-821D-993E60CD23EF}" destId="{289DB545-0781-4C6A-AA7E-46369283C048}" srcOrd="0" destOrd="0" parTransId="{7016F2A5-44ED-43BA-85BA-3B0D953E397A}" sibTransId="{3D85C5AE-F37E-4351-BADE-88A87434C5B5}"/>
    <dgm:cxn modelId="{D5125668-3077-4AF3-B473-7AD7B4D1FA33}" type="presParOf" srcId="{6F01A04C-FA35-43CF-AC7E-2A657B107494}" destId="{B8EE329D-E2D8-4DC6-B224-55864595890A}" srcOrd="0" destOrd="0" presId="urn:microsoft.com/office/officeart/2018/2/layout/IconLabelList"/>
    <dgm:cxn modelId="{3397272D-6D4D-4CC4-9A41-2634C208E692}" type="presParOf" srcId="{B8EE329D-E2D8-4DC6-B224-55864595890A}" destId="{44783CDE-12A9-4F14-B1D5-E408701C1736}" srcOrd="0" destOrd="0" presId="urn:microsoft.com/office/officeart/2018/2/layout/IconLabelList"/>
    <dgm:cxn modelId="{6992B8F9-87C5-4845-96D0-BA67002DA88B}" type="presParOf" srcId="{B8EE329D-E2D8-4DC6-B224-55864595890A}" destId="{BC764F78-8300-429C-A7AF-06131625A07C}" srcOrd="1" destOrd="0" presId="urn:microsoft.com/office/officeart/2018/2/layout/IconLabelList"/>
    <dgm:cxn modelId="{758C5395-4F02-4470-B935-0700CDBEB488}" type="presParOf" srcId="{B8EE329D-E2D8-4DC6-B224-55864595890A}" destId="{DE732C07-34F2-4212-AF1A-59574CD89E91}" srcOrd="2" destOrd="0" presId="urn:microsoft.com/office/officeart/2018/2/layout/IconLabelList"/>
    <dgm:cxn modelId="{CAE60D3E-04A1-449E-B51D-05BFA112792C}" type="presParOf" srcId="{6F01A04C-FA35-43CF-AC7E-2A657B107494}" destId="{33A81AC8-0AEB-449B-92B7-5BDB7B43ED64}" srcOrd="1" destOrd="0" presId="urn:microsoft.com/office/officeart/2018/2/layout/IconLabelList"/>
    <dgm:cxn modelId="{3BE6B453-87F0-4ACE-ADD2-D9CD2B198DDF}" type="presParOf" srcId="{6F01A04C-FA35-43CF-AC7E-2A657B107494}" destId="{DE36B272-2B33-4379-86E8-4F8404094254}" srcOrd="2" destOrd="0" presId="urn:microsoft.com/office/officeart/2018/2/layout/IconLabelList"/>
    <dgm:cxn modelId="{DFF9E7C2-082A-490E-AC82-E16985E9CE06}" type="presParOf" srcId="{DE36B272-2B33-4379-86E8-4F8404094254}" destId="{09AAE7C9-2992-446F-AE6A-CA5D184F560C}" srcOrd="0" destOrd="0" presId="urn:microsoft.com/office/officeart/2018/2/layout/IconLabelList"/>
    <dgm:cxn modelId="{47F84AF9-1D7D-411B-B8B1-3D95C2AD6DC0}" type="presParOf" srcId="{DE36B272-2B33-4379-86E8-4F8404094254}" destId="{D7274697-D2DE-4CA8-A909-7F9662B70563}" srcOrd="1" destOrd="0" presId="urn:microsoft.com/office/officeart/2018/2/layout/IconLabelList"/>
    <dgm:cxn modelId="{5C3A6DD3-092F-41B6-9D49-97D6F208B8EA}" type="presParOf" srcId="{DE36B272-2B33-4379-86E8-4F8404094254}" destId="{F462243B-28C1-4A87-B0BF-0945F791A0BB}" srcOrd="2" destOrd="0" presId="urn:microsoft.com/office/officeart/2018/2/layout/IconLabelList"/>
    <dgm:cxn modelId="{3235D14C-C754-4C2A-BBD5-B7D72FB20C41}" type="presParOf" srcId="{6F01A04C-FA35-43CF-AC7E-2A657B107494}" destId="{B9191F06-001A-4584-B60A-7B843F0A5222}" srcOrd="3" destOrd="0" presId="urn:microsoft.com/office/officeart/2018/2/layout/IconLabelList"/>
    <dgm:cxn modelId="{E8669992-B49B-40CB-986B-F7F2883EA868}" type="presParOf" srcId="{6F01A04C-FA35-43CF-AC7E-2A657B107494}" destId="{9CA9659F-9462-47EA-9843-0022D2FC166A}" srcOrd="4" destOrd="0" presId="urn:microsoft.com/office/officeart/2018/2/layout/IconLabelList"/>
    <dgm:cxn modelId="{D1D0AE37-A802-4A0F-B066-931D7ECAD5F4}" type="presParOf" srcId="{9CA9659F-9462-47EA-9843-0022D2FC166A}" destId="{F18BACAA-7D19-49EE-8EB1-C2354636CC83}" srcOrd="0" destOrd="0" presId="urn:microsoft.com/office/officeart/2018/2/layout/IconLabelList"/>
    <dgm:cxn modelId="{789BAF3E-9612-417C-A36C-615CC009F2E4}" type="presParOf" srcId="{9CA9659F-9462-47EA-9843-0022D2FC166A}" destId="{89499B07-4ABB-4517-A7D2-2AD2DD9E683C}" srcOrd="1" destOrd="0" presId="urn:microsoft.com/office/officeart/2018/2/layout/IconLabelList"/>
    <dgm:cxn modelId="{CCA66839-4DFB-4EFB-A36E-0CEDE898799B}" type="presParOf" srcId="{9CA9659F-9462-47EA-9843-0022D2FC166A}" destId="{291DF42C-DA17-4810-9FB1-278A837E43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C952B-F0F2-4E73-92A4-2C5CF0BA7C88}">
      <dsp:nvSpPr>
        <dsp:cNvPr id="0" name=""/>
        <dsp:cNvSpPr/>
      </dsp:nvSpPr>
      <dsp:spPr>
        <a:xfrm>
          <a:off x="0" y="1117744"/>
          <a:ext cx="102796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C3796-C86C-40C9-B2A7-AFBBF93C62A6}">
      <dsp:nvSpPr>
        <dsp:cNvPr id="0" name=""/>
        <dsp:cNvSpPr/>
      </dsp:nvSpPr>
      <dsp:spPr>
        <a:xfrm>
          <a:off x="513981" y="763504"/>
          <a:ext cx="71957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982" tIns="0" rIns="2719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Presented By:</a:t>
          </a:r>
          <a:endParaRPr lang="en-US" sz="2400" u="none" kern="1200" dirty="0"/>
        </a:p>
      </dsp:txBody>
      <dsp:txXfrm>
        <a:off x="548566" y="798089"/>
        <a:ext cx="7126568" cy="639310"/>
      </dsp:txXfrm>
    </dsp:sp>
    <dsp:sp modelId="{A50F38A8-4C1E-45A7-B593-2925854ED4AB}">
      <dsp:nvSpPr>
        <dsp:cNvPr id="0" name=""/>
        <dsp:cNvSpPr/>
      </dsp:nvSpPr>
      <dsp:spPr>
        <a:xfrm>
          <a:off x="0" y="2206384"/>
          <a:ext cx="102796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CFBA8-3003-4CE1-B687-6F7832EAF7D4}">
      <dsp:nvSpPr>
        <dsp:cNvPr id="0" name=""/>
        <dsp:cNvSpPr/>
      </dsp:nvSpPr>
      <dsp:spPr>
        <a:xfrm>
          <a:off x="513981" y="1852144"/>
          <a:ext cx="71957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982" tIns="0" rIns="2719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Zobayer</a:t>
          </a:r>
          <a:r>
            <a:rPr lang="en-US" sz="2400" b="1" kern="1200" dirty="0"/>
            <a:t> Hasan</a:t>
          </a:r>
          <a:r>
            <a:rPr lang="en-US" sz="2400" kern="1200" dirty="0"/>
            <a:t>, Id: 2215151106</a:t>
          </a:r>
        </a:p>
      </dsp:txBody>
      <dsp:txXfrm>
        <a:off x="548566" y="1886729"/>
        <a:ext cx="7126568" cy="639310"/>
      </dsp:txXfrm>
    </dsp:sp>
    <dsp:sp modelId="{7424E571-AF9E-4AF7-9E74-670B8D28983F}">
      <dsp:nvSpPr>
        <dsp:cNvPr id="0" name=""/>
        <dsp:cNvSpPr/>
      </dsp:nvSpPr>
      <dsp:spPr>
        <a:xfrm>
          <a:off x="0" y="3295024"/>
          <a:ext cx="102796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61EC0-398A-42CD-B551-1E6B3A25DEE7}">
      <dsp:nvSpPr>
        <dsp:cNvPr id="0" name=""/>
        <dsp:cNvSpPr/>
      </dsp:nvSpPr>
      <dsp:spPr>
        <a:xfrm>
          <a:off x="513981" y="2940784"/>
          <a:ext cx="71957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982" tIns="0" rIns="2719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Tanveer Ahammed Tarek</a:t>
          </a:r>
          <a:r>
            <a:rPr lang="en-US" sz="2400" kern="1200"/>
            <a:t>, Id: 2215151109</a:t>
          </a:r>
        </a:p>
      </dsp:txBody>
      <dsp:txXfrm>
        <a:off x="548566" y="2975369"/>
        <a:ext cx="7126568" cy="639310"/>
      </dsp:txXfrm>
    </dsp:sp>
    <dsp:sp modelId="{E74355E1-653C-4A23-9DF4-18292858CFAD}">
      <dsp:nvSpPr>
        <dsp:cNvPr id="0" name=""/>
        <dsp:cNvSpPr/>
      </dsp:nvSpPr>
      <dsp:spPr>
        <a:xfrm>
          <a:off x="0" y="4383664"/>
          <a:ext cx="1027962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29E96-3082-4B97-AFAE-E0E922788067}">
      <dsp:nvSpPr>
        <dsp:cNvPr id="0" name=""/>
        <dsp:cNvSpPr/>
      </dsp:nvSpPr>
      <dsp:spPr>
        <a:xfrm>
          <a:off x="513981" y="4029424"/>
          <a:ext cx="71957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982" tIns="0" rIns="27198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Mohammad </a:t>
          </a:r>
          <a:r>
            <a:rPr lang="en-US" sz="2400" b="1" kern="1200" dirty="0" err="1"/>
            <a:t>Shakibul</a:t>
          </a:r>
          <a:r>
            <a:rPr lang="en-US" sz="2400" b="1" kern="1200" dirty="0"/>
            <a:t> Hasan</a:t>
          </a:r>
          <a:r>
            <a:rPr lang="en-US" sz="2400" kern="1200" dirty="0"/>
            <a:t>, Id: 2215151115</a:t>
          </a:r>
        </a:p>
      </dsp:txBody>
      <dsp:txXfrm>
        <a:off x="548566" y="4064009"/>
        <a:ext cx="7126568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BB7E0-E6E9-488D-91DE-124E7377C9DA}">
      <dsp:nvSpPr>
        <dsp:cNvPr id="0" name=""/>
        <dsp:cNvSpPr/>
      </dsp:nvSpPr>
      <dsp:spPr>
        <a:xfrm>
          <a:off x="182082" y="910089"/>
          <a:ext cx="1349516" cy="13495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8018D-01EA-46FB-8625-FDEBC1241011}">
      <dsp:nvSpPr>
        <dsp:cNvPr id="0" name=""/>
        <dsp:cNvSpPr/>
      </dsp:nvSpPr>
      <dsp:spPr>
        <a:xfrm>
          <a:off x="465481" y="1193488"/>
          <a:ext cx="782719" cy="782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7189D-5CDB-4E64-8727-5375884001F4}">
      <dsp:nvSpPr>
        <dsp:cNvPr id="0" name=""/>
        <dsp:cNvSpPr/>
      </dsp:nvSpPr>
      <dsp:spPr>
        <a:xfrm>
          <a:off x="1820782" y="910089"/>
          <a:ext cx="3181004" cy="134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u="sng" kern="1200" dirty="0"/>
            <a:t>Design a Clean Interface: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a user friendly and aesthetically minimalistic front end that emphasizes readability and simplicity.</a:t>
          </a:r>
        </a:p>
      </dsp:txBody>
      <dsp:txXfrm>
        <a:off x="1820782" y="910089"/>
        <a:ext cx="3181004" cy="1349516"/>
      </dsp:txXfrm>
    </dsp:sp>
    <dsp:sp modelId="{AE87290E-F112-4645-886C-EBF5F3504780}">
      <dsp:nvSpPr>
        <dsp:cNvPr id="0" name=""/>
        <dsp:cNvSpPr/>
      </dsp:nvSpPr>
      <dsp:spPr>
        <a:xfrm>
          <a:off x="5556051" y="910089"/>
          <a:ext cx="1349516" cy="13495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0BF71-72F5-458E-A203-95ECA3F363D5}">
      <dsp:nvSpPr>
        <dsp:cNvPr id="0" name=""/>
        <dsp:cNvSpPr/>
      </dsp:nvSpPr>
      <dsp:spPr>
        <a:xfrm>
          <a:off x="5839450" y="1193488"/>
          <a:ext cx="782719" cy="782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5C37B-8359-4090-8BEE-77304D345C8E}">
      <dsp:nvSpPr>
        <dsp:cNvPr id="0" name=""/>
        <dsp:cNvSpPr/>
      </dsp:nvSpPr>
      <dsp:spPr>
        <a:xfrm>
          <a:off x="7195832" y="831271"/>
          <a:ext cx="3407427" cy="1507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Implement Essential Features: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core Functionalities for writing, editing and publishing blog posts.</a:t>
          </a:r>
        </a:p>
      </dsp:txBody>
      <dsp:txXfrm>
        <a:off x="7195832" y="831271"/>
        <a:ext cx="3407427" cy="1507153"/>
      </dsp:txXfrm>
    </dsp:sp>
    <dsp:sp modelId="{44BAB694-34E5-4456-8CAE-0FC10B49B130}">
      <dsp:nvSpPr>
        <dsp:cNvPr id="0" name=""/>
        <dsp:cNvSpPr/>
      </dsp:nvSpPr>
      <dsp:spPr>
        <a:xfrm>
          <a:off x="182082" y="3264047"/>
          <a:ext cx="1349516" cy="13495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E1161-AAF3-44A8-BC75-685F84D1C205}">
      <dsp:nvSpPr>
        <dsp:cNvPr id="0" name=""/>
        <dsp:cNvSpPr/>
      </dsp:nvSpPr>
      <dsp:spPr>
        <a:xfrm>
          <a:off x="465481" y="3547445"/>
          <a:ext cx="782719" cy="782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1C1D0-4FEC-4CB9-9B62-95C4DE20A9C4}">
      <dsp:nvSpPr>
        <dsp:cNvPr id="0" name=""/>
        <dsp:cNvSpPr/>
      </dsp:nvSpPr>
      <dsp:spPr>
        <a:xfrm>
          <a:off x="1820782" y="3264047"/>
          <a:ext cx="3181004" cy="134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Ensure Distraction: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Free Experience: Eliminate unnecessary elements and notifications to keep users focused.</a:t>
          </a:r>
        </a:p>
      </dsp:txBody>
      <dsp:txXfrm>
        <a:off x="1820782" y="3264047"/>
        <a:ext cx="3181004" cy="1349516"/>
      </dsp:txXfrm>
    </dsp:sp>
    <dsp:sp modelId="{A27F4AA8-A048-440A-967F-60B16679F5BD}">
      <dsp:nvSpPr>
        <dsp:cNvPr id="0" name=""/>
        <dsp:cNvSpPr/>
      </dsp:nvSpPr>
      <dsp:spPr>
        <a:xfrm>
          <a:off x="5556051" y="3264047"/>
          <a:ext cx="1349516" cy="13495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12514-5750-43BF-A418-1604C829EAFA}">
      <dsp:nvSpPr>
        <dsp:cNvPr id="0" name=""/>
        <dsp:cNvSpPr/>
      </dsp:nvSpPr>
      <dsp:spPr>
        <a:xfrm>
          <a:off x="5839450" y="3547445"/>
          <a:ext cx="782719" cy="782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436E9-5A8F-4B81-93F2-B14442FC7A68}">
      <dsp:nvSpPr>
        <dsp:cNvPr id="0" name=""/>
        <dsp:cNvSpPr/>
      </dsp:nvSpPr>
      <dsp:spPr>
        <a:xfrm>
          <a:off x="7194751" y="3264047"/>
          <a:ext cx="3181004" cy="134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Optimize Performance: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Ensure fast load times and smooth operation to enhance user experience. </a:t>
          </a:r>
        </a:p>
      </dsp:txBody>
      <dsp:txXfrm>
        <a:off x="7194751" y="3264047"/>
        <a:ext cx="3181004" cy="1349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83CDE-12A9-4F14-B1D5-E408701C1736}">
      <dsp:nvSpPr>
        <dsp:cNvPr id="0" name=""/>
        <dsp:cNvSpPr/>
      </dsp:nvSpPr>
      <dsp:spPr>
        <a:xfrm>
          <a:off x="1143304" y="304924"/>
          <a:ext cx="1331045" cy="1331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32C07-34F2-4212-AF1A-59574CD89E91}">
      <dsp:nvSpPr>
        <dsp:cNvPr id="0" name=""/>
        <dsp:cNvSpPr/>
      </dsp:nvSpPr>
      <dsp:spPr>
        <a:xfrm>
          <a:off x="329887" y="2022998"/>
          <a:ext cx="2957879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Development Tools: Django, Python, HTML, CSS, JavaScript.</a:t>
          </a:r>
        </a:p>
      </dsp:txBody>
      <dsp:txXfrm>
        <a:off x="329887" y="2022998"/>
        <a:ext cx="2957879" cy="832500"/>
      </dsp:txXfrm>
    </dsp:sp>
    <dsp:sp modelId="{09AAE7C9-2992-446F-AE6A-CA5D184F560C}">
      <dsp:nvSpPr>
        <dsp:cNvPr id="0" name=""/>
        <dsp:cNvSpPr/>
      </dsp:nvSpPr>
      <dsp:spPr>
        <a:xfrm>
          <a:off x="4618812" y="304924"/>
          <a:ext cx="1331045" cy="1331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2243B-28C1-4A87-B0BF-0945F791A0BB}">
      <dsp:nvSpPr>
        <dsp:cNvPr id="0" name=""/>
        <dsp:cNvSpPr/>
      </dsp:nvSpPr>
      <dsp:spPr>
        <a:xfrm>
          <a:off x="3775905" y="2022998"/>
          <a:ext cx="2957879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Hosting: Heroku or </a:t>
          </a:r>
          <a:r>
            <a:rPr lang="en-US" sz="1800" kern="1200" dirty="0" err="1"/>
            <a:t>Vercel</a:t>
          </a:r>
          <a:r>
            <a:rPr lang="en-US" sz="1800" kern="1200" dirty="0"/>
            <a:t> for deployment.</a:t>
          </a:r>
        </a:p>
      </dsp:txBody>
      <dsp:txXfrm>
        <a:off x="3775905" y="2022998"/>
        <a:ext cx="2957879" cy="832500"/>
      </dsp:txXfrm>
    </dsp:sp>
    <dsp:sp modelId="{F18BACAA-7D19-49EE-8EB1-C2354636CC83}">
      <dsp:nvSpPr>
        <dsp:cNvPr id="0" name=""/>
        <dsp:cNvSpPr/>
      </dsp:nvSpPr>
      <dsp:spPr>
        <a:xfrm>
          <a:off x="2881058" y="3594968"/>
          <a:ext cx="1331045" cy="1331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DF42C-DA17-4810-9FB1-278A837E43F5}">
      <dsp:nvSpPr>
        <dsp:cNvPr id="0" name=""/>
        <dsp:cNvSpPr/>
      </dsp:nvSpPr>
      <dsp:spPr>
        <a:xfrm>
          <a:off x="2067641" y="5313042"/>
          <a:ext cx="2957879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Database: SQLite(initially), with potential migration to PostgreSQL for Scaling.</a:t>
          </a:r>
        </a:p>
      </dsp:txBody>
      <dsp:txXfrm>
        <a:off x="2067641" y="5313042"/>
        <a:ext cx="2957879" cy="83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4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8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253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2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3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ubstack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46C87-74FB-0776-2F02-DE21F26BECAC}"/>
              </a:ext>
            </a:extLst>
          </p:cNvPr>
          <p:cNvSpPr txBox="1"/>
          <p:nvPr/>
        </p:nvSpPr>
        <p:spPr>
          <a:xfrm>
            <a:off x="6040331" y="702935"/>
            <a:ext cx="5364937" cy="1485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Department of Computer Science &amp; Engineering</a:t>
            </a: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University of Information Technology and Sciences - Wikipedia">
            <a:extLst>
              <a:ext uri="{FF2B5EF4-FFF2-40B4-BE49-F238E27FC236}">
                <a16:creationId xmlns:a16="http://schemas.microsoft.com/office/drawing/2014/main" id="{CA79045A-0B66-85C3-7448-2B215D45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401" y="1793908"/>
            <a:ext cx="3491811" cy="349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F26B3-571A-C0D6-3885-7E090D6A1B8C}"/>
              </a:ext>
            </a:extLst>
          </p:cNvPr>
          <p:cNvSpPr txBox="1"/>
          <p:nvPr/>
        </p:nvSpPr>
        <p:spPr>
          <a:xfrm>
            <a:off x="5965306" y="2581957"/>
            <a:ext cx="660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masis MT Pro Medium" panose="02040604050005020304" pitchFamily="18" charset="0"/>
              </a:rPr>
              <a:t>Course Code: CSE 356</a:t>
            </a:r>
          </a:p>
          <a:p>
            <a:r>
              <a:rPr lang="en-US" b="1" dirty="0">
                <a:solidFill>
                  <a:schemeClr val="bg2"/>
                </a:solidFill>
                <a:latin typeface="Amasis MT Pro Medium" panose="02040604050005020304" pitchFamily="18" charset="0"/>
              </a:rPr>
              <a:t>Course Title: Software Engineering &amp; System Analysis Lab.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B788B4-889D-8188-048C-7BBA79CDAFF4}"/>
              </a:ext>
            </a:extLst>
          </p:cNvPr>
          <p:cNvSpPr txBox="1"/>
          <p:nvPr/>
        </p:nvSpPr>
        <p:spPr>
          <a:xfrm>
            <a:off x="5978914" y="3797920"/>
            <a:ext cx="601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Project Title: Minimal, Distraction-Free Blogging Web App.</a:t>
            </a:r>
          </a:p>
        </p:txBody>
      </p:sp>
    </p:spTree>
    <p:extLst>
      <p:ext uri="{BB962C8B-B14F-4D97-AF65-F5344CB8AC3E}">
        <p14:creationId xmlns:p14="http://schemas.microsoft.com/office/powerpoint/2010/main" val="853937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les in folders">
            <a:extLst>
              <a:ext uri="{FF2B5EF4-FFF2-40B4-BE49-F238E27FC236}">
                <a16:creationId xmlns:a16="http://schemas.microsoft.com/office/drawing/2014/main" id="{8BB547A7-D15F-45E9-75E9-4A88B542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3" b="1397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D1D157-AF4B-D7F1-0A37-157509A324EE}"/>
              </a:ext>
            </a:extLst>
          </p:cNvPr>
          <p:cNvSpPr txBox="1"/>
          <p:nvPr/>
        </p:nvSpPr>
        <p:spPr>
          <a:xfrm>
            <a:off x="1078991" y="1143000"/>
            <a:ext cx="10011795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spc="1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http://medium.com/</a:t>
            </a:r>
            <a:endParaRPr lang="en-US" i="1" spc="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i="1" spc="1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4"/>
              </a:rPr>
              <a:t>http://substack.com/</a:t>
            </a:r>
            <a:endParaRPr lang="en-US" i="1" spc="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i="1" spc="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i="1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400" i="1" spc="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8" name="TextBox 55">
            <a:extLst>
              <a:ext uri="{FF2B5EF4-FFF2-40B4-BE49-F238E27FC236}">
                <a16:creationId xmlns:a16="http://schemas.microsoft.com/office/drawing/2014/main" id="{6EF69C4E-7A5E-F8C7-5A31-D22566399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972878"/>
              </p:ext>
            </p:extLst>
          </p:nvPr>
        </p:nvGraphicFramePr>
        <p:xfrm>
          <a:off x="1150375" y="275304"/>
          <a:ext cx="10279626" cy="575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25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all painted with an arrow and a dartboard">
            <a:extLst>
              <a:ext uri="{FF2B5EF4-FFF2-40B4-BE49-F238E27FC236}">
                <a16:creationId xmlns:a16="http://schemas.microsoft.com/office/drawing/2014/main" id="{B5DB6B3A-AB29-3299-E57D-13111DF2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73" b="1105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0BEB-C0F9-31DA-9196-4AAB5B44F0C3}"/>
              </a:ext>
            </a:extLst>
          </p:cNvPr>
          <p:cNvSpPr txBox="1"/>
          <p:nvPr/>
        </p:nvSpPr>
        <p:spPr>
          <a:xfrm>
            <a:off x="758952" y="1143000"/>
            <a:ext cx="4572000" cy="298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E13D77E2-2C24-9F4F-C545-FCB4348C7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288568"/>
              </p:ext>
            </p:extLst>
          </p:nvPr>
        </p:nvGraphicFramePr>
        <p:xfrm>
          <a:off x="758951" y="623455"/>
          <a:ext cx="10671050" cy="544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688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AB9D34-98A4-BC6E-C6A5-89F29CD3D84B}"/>
              </a:ext>
            </a:extLst>
          </p:cNvPr>
          <p:cNvSpPr txBox="1"/>
          <p:nvPr/>
        </p:nvSpPr>
        <p:spPr>
          <a:xfrm>
            <a:off x="1033404" y="1415845"/>
            <a:ext cx="5312254" cy="5442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project aims to develop a minimalistic, distraction-free and user-friendly blogging webapp using Django. This app will focus on providing a clean and straight forward interface for users to create, manage and publish their blog posts without unnecessary distractions. This is a simple and intuitive platform for users to express their thoughts and ideas.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 watching empty phone">
            <a:extLst>
              <a:ext uri="{FF2B5EF4-FFF2-40B4-BE49-F238E27FC236}">
                <a16:creationId xmlns:a16="http://schemas.microsoft.com/office/drawing/2014/main" id="{D8B7DB79-BDB6-E442-556E-DA28E963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00" r="9040" b="-1"/>
          <a:stretch/>
        </p:blipFill>
        <p:spPr>
          <a:xfrm>
            <a:off x="8239486" y="1240403"/>
            <a:ext cx="3256165" cy="4281938"/>
          </a:xfrm>
          <a:prstGeom prst="rect">
            <a:avLst/>
          </a:prstGeom>
        </p:spPr>
      </p:pic>
      <p:sp>
        <p:nvSpPr>
          <p:cNvPr id="2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C706FC-0523-5448-2102-2AFA20E24A7B}"/>
              </a:ext>
            </a:extLst>
          </p:cNvPr>
          <p:cNvSpPr txBox="1"/>
          <p:nvPr/>
        </p:nvSpPr>
        <p:spPr>
          <a:xfrm>
            <a:off x="1052052" y="904568"/>
            <a:ext cx="457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EBC0433A-E303-29F8-E04F-25B2BD16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91" b="125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B4CB1-1D67-E328-852D-9432E18790EF}"/>
              </a:ext>
            </a:extLst>
          </p:cNvPr>
          <p:cNvSpPr txBox="1"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with existing software's: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pen book and on top are eyeglasses and pen">
            <a:extLst>
              <a:ext uri="{FF2B5EF4-FFF2-40B4-BE49-F238E27FC236}">
                <a16:creationId xmlns:a16="http://schemas.microsoft.com/office/drawing/2014/main" id="{0340FA75-B3CF-3DFD-C6CB-FE694F76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809" b="89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0E21A-94E7-6EE0-F2AF-FE9672A399CC}"/>
              </a:ext>
            </a:extLst>
          </p:cNvPr>
          <p:cNvSpPr txBox="1"/>
          <p:nvPr/>
        </p:nvSpPr>
        <p:spPr>
          <a:xfrm>
            <a:off x="758952" y="1201002"/>
            <a:ext cx="3831335" cy="4312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Uniqueness of our project: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60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271186-C365-D43B-F777-2FA642845DBE}"/>
              </a:ext>
            </a:extLst>
          </p:cNvPr>
          <p:cNvSpPr txBox="1"/>
          <p:nvPr/>
        </p:nvSpPr>
        <p:spPr>
          <a:xfrm>
            <a:off x="5232992" y="1201002"/>
            <a:ext cx="6634543" cy="431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Reading Friendly.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distraction by showing unnecessary ad.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Ad. Sight situated on the bottom of the blog (inspired form Telegram).</a:t>
            </a:r>
          </a:p>
          <a:p>
            <a:pPr marL="2857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Available for everyone.</a:t>
            </a: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blue and green striped surface&#10;&#10;Description automatically generated">
            <a:extLst>
              <a:ext uri="{FF2B5EF4-FFF2-40B4-BE49-F238E27FC236}">
                <a16:creationId xmlns:a16="http://schemas.microsoft.com/office/drawing/2014/main" id="{6119A2C7-117B-B811-EB2E-378BD039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454BE-6CCB-3868-FE0D-606BE1AE9496}"/>
              </a:ext>
            </a:extLst>
          </p:cNvPr>
          <p:cNvSpPr txBox="1"/>
          <p:nvPr/>
        </p:nvSpPr>
        <p:spPr>
          <a:xfrm>
            <a:off x="1078992" y="1143000"/>
            <a:ext cx="9052560" cy="354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i="1" spc="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Requirements: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3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B17FDC2-9E68-7CB7-F6A7-EA6B0C9A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5" name="TextBox 1">
            <a:extLst>
              <a:ext uri="{FF2B5EF4-FFF2-40B4-BE49-F238E27FC236}">
                <a16:creationId xmlns:a16="http://schemas.microsoft.com/office/drawing/2014/main" id="{37CC96A4-9B62-43F7-29BC-160D07B77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115812"/>
              </p:ext>
            </p:extLst>
          </p:nvPr>
        </p:nvGraphicFramePr>
        <p:xfrm>
          <a:off x="4912020" y="147483"/>
          <a:ext cx="7093163" cy="6450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52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275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Amasis MT Pro Medium</vt:lpstr>
      <vt:lpstr>Arial</vt:lpstr>
      <vt:lpstr>Avenir Next LT Pro</vt:lpstr>
      <vt:lpstr>Sitka Banner</vt:lpstr>
      <vt:lpstr>Wingdings</vt:lpstr>
      <vt:lpstr>HeadlinesVTI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Tanveer Tarek</dc:creator>
  <cp:lastModifiedBy>Tanveer Tarek</cp:lastModifiedBy>
  <cp:revision>6</cp:revision>
  <dcterms:created xsi:type="dcterms:W3CDTF">2024-09-09T12:12:05Z</dcterms:created>
  <dcterms:modified xsi:type="dcterms:W3CDTF">2024-09-15T16:49:45Z</dcterms:modified>
</cp:coreProperties>
</file>