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14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5"/>
    <p:restoredTop sz="94354"/>
  </p:normalViewPr>
  <p:slideViewPr>
    <p:cSldViewPr snapToGrid="0" snapToObjects="1">
      <p:cViewPr varScale="1">
        <p:scale>
          <a:sx n="78" d="100"/>
          <a:sy n="78" d="100"/>
        </p:scale>
        <p:origin x="110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7409A-A8DE-4622-842D-261447864CA2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83E1D-EF35-4AB6-8C19-0B516DCF5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007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83E1D-EF35-4AB6-8C19-0B516DCF5CB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893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EE69-2E78-1945-BC16-4D31710F65BA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57D0-87E6-174D-9BF4-DAEBE125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EE69-2E78-1945-BC16-4D31710F65BA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57D0-87E6-174D-9BF4-DAEBE125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04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EE69-2E78-1945-BC16-4D31710F65BA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57D0-87E6-174D-9BF4-DAEBE125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8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EE69-2E78-1945-BC16-4D31710F65BA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57D0-87E6-174D-9BF4-DAEBE125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31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EE69-2E78-1945-BC16-4D31710F65BA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57D0-87E6-174D-9BF4-DAEBE125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51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EE69-2E78-1945-BC16-4D31710F65BA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57D0-87E6-174D-9BF4-DAEBE125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2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EE69-2E78-1945-BC16-4D31710F65BA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57D0-87E6-174D-9BF4-DAEBE125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58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EE69-2E78-1945-BC16-4D31710F65BA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57D0-87E6-174D-9BF4-DAEBE125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1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EE69-2E78-1945-BC16-4D31710F65BA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57D0-87E6-174D-9BF4-DAEBE125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29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EE69-2E78-1945-BC16-4D31710F65BA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57D0-87E6-174D-9BF4-DAEBE125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52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EE69-2E78-1945-BC16-4D31710F65BA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57D0-87E6-174D-9BF4-DAEBE125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7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BEE69-2E78-1945-BC16-4D31710F65BA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657D0-87E6-174D-9BF4-DAEBE125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1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/>
          <p:cNvSpPr txBox="1"/>
          <p:nvPr/>
        </p:nvSpPr>
        <p:spPr>
          <a:xfrm>
            <a:off x="2814931" y="27472"/>
            <a:ext cx="5947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ChatSphere: Chat App with Translation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814931" y="450125"/>
            <a:ext cx="592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Abdul Ayan, Md. Imaduddin, M.K. Tanveeruddin, Omar sohel </a:t>
            </a:r>
          </a:p>
        </p:txBody>
      </p:sp>
      <p:cxnSp>
        <p:nvCxnSpPr>
          <p:cNvPr id="88" name="Straight Connector 87"/>
          <p:cNvCxnSpPr/>
          <p:nvPr/>
        </p:nvCxnSpPr>
        <p:spPr>
          <a:xfrm>
            <a:off x="96793" y="801397"/>
            <a:ext cx="12095207" cy="45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3467100" y="887822"/>
            <a:ext cx="0" cy="5914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8447594" y="887822"/>
            <a:ext cx="0" cy="5914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4BA3DB7-62D9-9D04-8782-BE6060CC58F7}"/>
              </a:ext>
            </a:extLst>
          </p:cNvPr>
          <p:cNvSpPr txBox="1"/>
          <p:nvPr/>
        </p:nvSpPr>
        <p:spPr>
          <a:xfrm>
            <a:off x="9277391" y="152999"/>
            <a:ext cx="2706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Mentor:</a:t>
            </a:r>
            <a:r>
              <a:rPr lang="en-US" sz="1600" dirty="0">
                <a:latin typeface="Aptos" panose="020B0004020202020204" pitchFamily="34" charset="0"/>
              </a:rPr>
              <a:t> Dr. Reddy Sekhar K</a:t>
            </a:r>
          </a:p>
          <a:p>
            <a:r>
              <a:rPr lang="en-US" sz="1600" dirty="0"/>
              <a:t>Assistant professor (Sr.)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6DF4CBC-DCF9-AE71-AA3C-4C1D2E878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93" y="1354484"/>
            <a:ext cx="309484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28600" lvl="0" indent="-228600">
              <a:buFont typeface="+mj-lt"/>
              <a:buAutoNum type="arabicPeriod"/>
            </a:pPr>
            <a:r>
              <a:rPr lang="en-IN" sz="1200" b="1" dirty="0">
                <a:latin typeface="Aptos" panose="020B0004020202020204" pitchFamily="34" charset="0"/>
              </a:rPr>
              <a:t>Breaking Language Barriers:</a:t>
            </a:r>
            <a:br>
              <a:rPr lang="en-IN" sz="1200" dirty="0">
                <a:latin typeface="Aptos" panose="020B0004020202020204" pitchFamily="34" charset="0"/>
              </a:rPr>
            </a:br>
            <a:r>
              <a:rPr lang="en-IN" sz="1200" dirty="0">
                <a:latin typeface="Aptos" panose="020B0004020202020204" pitchFamily="34" charset="0"/>
              </a:rPr>
              <a:t>Enable real-time communication across languages using auto-translation, fostering global connectivity.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IN" sz="1200" b="1" dirty="0">
                <a:latin typeface="Aptos" panose="020B0004020202020204" pitchFamily="34" charset="0"/>
              </a:rPr>
              <a:t>Modern Tech Experience:</a:t>
            </a:r>
            <a:br>
              <a:rPr lang="en-IN" sz="1200" dirty="0">
                <a:latin typeface="Aptos" panose="020B0004020202020204" pitchFamily="34" charset="0"/>
              </a:rPr>
            </a:br>
            <a:r>
              <a:rPr lang="en-IN" sz="1200" dirty="0">
                <a:latin typeface="Aptos" panose="020B0004020202020204" pitchFamily="34" charset="0"/>
              </a:rPr>
              <a:t>Leverage React, Tailwind CSS, and Socket.IO to build a responsive, real-time chat app with smooth UX.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IN" sz="1200" b="1" dirty="0">
                <a:latin typeface="Aptos" panose="020B0004020202020204" pitchFamily="34" charset="0"/>
              </a:rPr>
              <a:t>Scalable &amp; Practical Solution:</a:t>
            </a:r>
            <a:br>
              <a:rPr lang="en-IN" sz="1200" dirty="0">
                <a:latin typeface="Aptos" panose="020B0004020202020204" pitchFamily="34" charset="0"/>
              </a:rPr>
            </a:br>
            <a:r>
              <a:rPr lang="en-IN" sz="1200" dirty="0">
                <a:latin typeface="Aptos" panose="020B0004020202020204" pitchFamily="34" charset="0"/>
              </a:rPr>
              <a:t>Integrate Azure Translator, JWT, and Cloudinary to create a secure, scalable, and real-world-ready system.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85F3B4-71AC-2081-EAFE-C4920348B9D9}"/>
              </a:ext>
            </a:extLst>
          </p:cNvPr>
          <p:cNvSpPr/>
          <p:nvPr/>
        </p:nvSpPr>
        <p:spPr>
          <a:xfrm>
            <a:off x="66292" y="893604"/>
            <a:ext cx="1675867" cy="4407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Motivation: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3ED270-FF03-9598-5BB3-BD29D13651D5}"/>
              </a:ext>
            </a:extLst>
          </p:cNvPr>
          <p:cNvSpPr txBox="1"/>
          <p:nvPr/>
        </p:nvSpPr>
        <p:spPr>
          <a:xfrm>
            <a:off x="79497" y="4210284"/>
            <a:ext cx="332532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Aptos" panose="020B0004020202020204" pitchFamily="34" charset="0"/>
              </a:rPr>
              <a:t>ChatSphere</a:t>
            </a:r>
            <a:r>
              <a:rPr lang="en-US" sz="1200" dirty="0">
                <a:latin typeface="Aptos" panose="020B0004020202020204" pitchFamily="34" charset="0"/>
              </a:rPr>
              <a:t> is a real-time chat application that allows users to communicate easily across different languages. It automatically translates messages, making global conversations smooth, fast, and user-friendly.</a:t>
            </a:r>
            <a:endParaRPr lang="en-IN" sz="1200" dirty="0">
              <a:latin typeface="Aptos" panose="020B0004020202020204" pitchFamily="34" charset="0"/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DE65F8CE-5B82-5873-A2E1-CF2496084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8389" y="2984949"/>
            <a:ext cx="4716720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200" b="1" dirty="0">
              <a:latin typeface="Aptos" panose="020B0004020202020204" pitchFamily="34" charset="0"/>
            </a:endParaRPr>
          </a:p>
          <a:p>
            <a:pPr marL="228600" indent="-228600">
              <a:buAutoNum type="arabicPeriod"/>
            </a:pPr>
            <a:r>
              <a:rPr lang="en-US" sz="1200" b="1" dirty="0">
                <a:latin typeface="Aptos" panose="020B0004020202020204" pitchFamily="34" charset="0"/>
              </a:rPr>
              <a:t>Backend:  </a:t>
            </a:r>
            <a:r>
              <a:rPr lang="en-US" sz="1200" dirty="0">
                <a:latin typeface="Aptos" panose="020B0004020202020204" pitchFamily="34" charset="0"/>
              </a:rPr>
              <a:t>Backend was developed with Node.js and Express, handling API routes, authentication, and database operations.</a:t>
            </a:r>
          </a:p>
          <a:p>
            <a:pPr marL="228600" indent="-228600">
              <a:buAutoNum type="arabicPeriod"/>
            </a:pPr>
            <a:r>
              <a:rPr lang="en-US" sz="1200" b="1" dirty="0">
                <a:latin typeface="Aptos" panose="020B0004020202020204" pitchFamily="34" charset="0"/>
              </a:rPr>
              <a:t>Translation and Language Handling: </a:t>
            </a:r>
            <a:r>
              <a:rPr lang="en-US" sz="1200" dirty="0">
                <a:latin typeface="Aptos" panose="020B0004020202020204" pitchFamily="34" charset="0"/>
              </a:rPr>
              <a:t>The application processes and translates messages using Azure Translator based on the dataset or user input.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i="1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   </a:t>
            </a: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43558C0C-AE43-6FA7-709F-3004E39D0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6110" y="4852595"/>
            <a:ext cx="494060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latin typeface="Aptos" panose="020B0004020202020204" pitchFamily="34" charset="0"/>
              </a:rPr>
              <a:t>1. Real-Time Communication Setup</a:t>
            </a:r>
          </a:p>
          <a:p>
            <a:r>
              <a:rPr lang="en-US" sz="1200" dirty="0">
                <a:latin typeface="Aptos" panose="020B0004020202020204" pitchFamily="34" charset="0"/>
              </a:rPr>
              <a:t>Implemented real-time messaging using Socket.IO to ensure instant message delivery between users.</a:t>
            </a:r>
          </a:p>
          <a:p>
            <a:r>
              <a:rPr lang="en-US" sz="1200" b="1" dirty="0">
                <a:latin typeface="Aptos" panose="020B0004020202020204" pitchFamily="34" charset="0"/>
              </a:rPr>
              <a:t>2. Auto-Translation Integration</a:t>
            </a:r>
          </a:p>
          <a:p>
            <a:r>
              <a:rPr lang="en-US" sz="1200" dirty="0">
                <a:latin typeface="Aptos" panose="020B0004020202020204" pitchFamily="34" charset="0"/>
              </a:rPr>
              <a:t>Integrated Azure Translator API to automatically detect and translate messages into the recipient’s preferred language.</a:t>
            </a:r>
          </a:p>
          <a:p>
            <a:r>
              <a:rPr lang="en-US" sz="1200" b="1" dirty="0">
                <a:latin typeface="Aptos" panose="020B0004020202020204" pitchFamily="34" charset="0"/>
              </a:rPr>
              <a:t>3. User Authentication and Media Handling</a:t>
            </a:r>
          </a:p>
          <a:p>
            <a:r>
              <a:rPr lang="en-US" sz="1200" dirty="0">
                <a:latin typeface="Aptos" panose="020B0004020202020204" pitchFamily="34" charset="0"/>
              </a:rPr>
              <a:t>Used JWT for secure user login and Cloudinary for efficient image/media storage and sharing during chats.</a:t>
            </a:r>
          </a:p>
          <a:p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7F0054F-D72A-F656-315A-C90BA3D1BDA7}"/>
              </a:ext>
            </a:extLst>
          </p:cNvPr>
          <p:cNvSpPr txBox="1"/>
          <p:nvPr/>
        </p:nvSpPr>
        <p:spPr>
          <a:xfrm>
            <a:off x="8398585" y="4727919"/>
            <a:ext cx="3266438" cy="695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1168" lvl="1" indent="0">
              <a:lnSpc>
                <a:spcPct val="150000"/>
              </a:lnSpc>
              <a:buNone/>
            </a:pPr>
            <a:r>
              <a:rPr lang="en-US" sz="900" dirty="0"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M. D. Hossain and M. Ismail, ‘AUTO TRANSLATION CHAT SYSTEM’, </a:t>
            </a:r>
            <a:r>
              <a:rPr lang="en-US" sz="900" i="1" dirty="0"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International Journal of Information Systems and Engineering</a:t>
            </a:r>
            <a:r>
              <a:rPr lang="en-US" sz="900" dirty="0"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, vol. 5, pp. 88–104, 11 2017. [Online]</a:t>
            </a:r>
            <a:endParaRPr lang="en-US" sz="9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48B948-557D-3C19-A598-C683DE581EE9}"/>
              </a:ext>
            </a:extLst>
          </p:cNvPr>
          <p:cNvSpPr txBox="1"/>
          <p:nvPr/>
        </p:nvSpPr>
        <p:spPr>
          <a:xfrm>
            <a:off x="8527376" y="5898599"/>
            <a:ext cx="3518551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Aptos" panose="020B0004020202020204" pitchFamily="34" charset="0"/>
              </a:rPr>
              <a:t>We would like to articulate my profound gratitude and indebtedness to my project guide</a:t>
            </a:r>
            <a:r>
              <a:rPr lang="en-US" sz="1100" b="1" dirty="0">
                <a:latin typeface="Aptos" panose="020B0004020202020204" pitchFamily="34" charset="0"/>
              </a:rPr>
              <a:t> Dr. Reddy Sekhar K, Sr. Assistant professor </a:t>
            </a:r>
            <a:r>
              <a:rPr lang="en-US" sz="1100" dirty="0">
                <a:latin typeface="Aptos" panose="020B0004020202020204" pitchFamily="34" charset="0"/>
              </a:rPr>
              <a:t>who has always been a constant motivation and guiding factor throughout the project time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FC7F78-5A5D-FEE3-A89C-2EF361F4EDFE}"/>
              </a:ext>
            </a:extLst>
          </p:cNvPr>
          <p:cNvSpPr/>
          <p:nvPr/>
        </p:nvSpPr>
        <p:spPr>
          <a:xfrm>
            <a:off x="96793" y="3681848"/>
            <a:ext cx="1675867" cy="4407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Introduction: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7F3A71-36AD-CA35-9CC1-8FC779F036E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" t="6931" r="759" b="6922"/>
          <a:stretch>
            <a:fillRect/>
          </a:stretch>
        </p:blipFill>
        <p:spPr>
          <a:xfrm>
            <a:off x="60034" y="5225947"/>
            <a:ext cx="3266438" cy="159495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4341EC2-6291-0A3D-E789-90B9E631AA44}"/>
              </a:ext>
            </a:extLst>
          </p:cNvPr>
          <p:cNvSpPr/>
          <p:nvPr/>
        </p:nvSpPr>
        <p:spPr>
          <a:xfrm>
            <a:off x="3598988" y="856530"/>
            <a:ext cx="2165801" cy="4407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Implementation: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5AA135-2AB8-9D28-46D1-7430ADA6C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93" y="0"/>
            <a:ext cx="1723280" cy="8404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1818999-1A90-A4EE-9E10-D0E13684192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794" t="9882" r="794" b="10681"/>
          <a:stretch>
            <a:fillRect/>
          </a:stretch>
        </p:blipFill>
        <p:spPr>
          <a:xfrm>
            <a:off x="3623652" y="1379518"/>
            <a:ext cx="3535856" cy="160543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85C70F0-73C9-D560-E5BA-63EAFFF96A60}"/>
              </a:ext>
            </a:extLst>
          </p:cNvPr>
          <p:cNvSpPr/>
          <p:nvPr/>
        </p:nvSpPr>
        <p:spPr>
          <a:xfrm>
            <a:off x="3589864" y="4247711"/>
            <a:ext cx="3402514" cy="4407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Implementation Methodology: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5C6174-1556-A362-F405-753BF65565C8}"/>
              </a:ext>
            </a:extLst>
          </p:cNvPr>
          <p:cNvSpPr/>
          <p:nvPr/>
        </p:nvSpPr>
        <p:spPr>
          <a:xfrm>
            <a:off x="8517619" y="845460"/>
            <a:ext cx="1194714" cy="4407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Result: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D2D9B1-8930-F281-1D0A-789693BFACD6}"/>
              </a:ext>
            </a:extLst>
          </p:cNvPr>
          <p:cNvSpPr/>
          <p:nvPr/>
        </p:nvSpPr>
        <p:spPr>
          <a:xfrm>
            <a:off x="8571934" y="2749671"/>
            <a:ext cx="1334803" cy="4407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Analysis: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766525-5F94-2477-77EA-936460508681}"/>
              </a:ext>
            </a:extLst>
          </p:cNvPr>
          <p:cNvSpPr txBox="1"/>
          <p:nvPr/>
        </p:nvSpPr>
        <p:spPr>
          <a:xfrm>
            <a:off x="8514692" y="3168139"/>
            <a:ext cx="336548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ptos" panose="020B0004020202020204" pitchFamily="34" charset="0"/>
              </a:rPr>
              <a:t>ChatSphere provides a scalable, real time multilingual chat solution with secure user authentication and automatic message translation, enhancing global communication efficiency</a:t>
            </a:r>
            <a:endParaRPr lang="en-US" sz="1200" dirty="0">
              <a:effectLst/>
              <a:latin typeface="Aptos" panose="020B00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BB9CD73-CDE2-9E51-2F4C-1664319AE4C7}"/>
              </a:ext>
            </a:extLst>
          </p:cNvPr>
          <p:cNvSpPr/>
          <p:nvPr/>
        </p:nvSpPr>
        <p:spPr>
          <a:xfrm>
            <a:off x="8600080" y="4238779"/>
            <a:ext cx="1483833" cy="4407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References: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0A2C10B-D169-EA1D-77A9-1B11D18C9A88}"/>
              </a:ext>
            </a:extLst>
          </p:cNvPr>
          <p:cNvSpPr/>
          <p:nvPr/>
        </p:nvSpPr>
        <p:spPr>
          <a:xfrm>
            <a:off x="8591224" y="5489638"/>
            <a:ext cx="2214428" cy="4277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Acknowledgement: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155DCEEA-BE15-4303-336B-8AC43C2EE08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0758" b="10251"/>
          <a:stretch>
            <a:fillRect/>
          </a:stretch>
        </p:blipFill>
        <p:spPr>
          <a:xfrm>
            <a:off x="8557766" y="1360132"/>
            <a:ext cx="2948075" cy="130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46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362</Words>
  <Application>Microsoft Office PowerPoint</Application>
  <PresentationFormat>Widescreen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Georgia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BoleiZhou</dc:creator>
  <cp:lastModifiedBy>Mohd Khaja Tabsheeruddin</cp:lastModifiedBy>
  <cp:revision>32</cp:revision>
  <dcterms:created xsi:type="dcterms:W3CDTF">2016-06-16T04:05:27Z</dcterms:created>
  <dcterms:modified xsi:type="dcterms:W3CDTF">2025-06-05T15:15:42Z</dcterms:modified>
</cp:coreProperties>
</file>