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2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90" r:id="rId10"/>
    <p:sldId id="291" r:id="rId11"/>
    <p:sldId id="286" r:id="rId12"/>
    <p:sldId id="287" r:id="rId13"/>
    <p:sldId id="288" r:id="rId14"/>
    <p:sldId id="296" r:id="rId15"/>
    <p:sldId id="297" r:id="rId16"/>
    <p:sldId id="298" r:id="rId17"/>
    <p:sldId id="299" r:id="rId18"/>
    <p:sldId id="292" r:id="rId19"/>
    <p:sldId id="28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8175121-2E3E-4840-8BF0-F5B760A7A5B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90"/>
            <p14:sldId id="291"/>
            <p14:sldId id="286"/>
            <p14:sldId id="287"/>
            <p14:sldId id="288"/>
            <p14:sldId id="296"/>
            <p14:sldId id="297"/>
            <p14:sldId id="298"/>
            <p14:sldId id="299"/>
            <p14:sldId id="292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2DECA-9804-48AC-9BCE-486096F44FF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B34D4-4D07-4A09-B23E-DEA1C27B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DB34D4-4D07-4A09-B23E-DEA1C27B11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76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1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7792C1-9252-4CEE-8886-B856184FA41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D4343-A6AE-4C58-870E-1EEDDC87FB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52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712682_AUTO_TRANSLATION_CHAT_SYS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3712682_AUTO_TRANSLATION_CHAT_SYSTEM" TargetMode="External"/><Relationship Id="rId2" Type="http://schemas.openxmlformats.org/officeDocument/2006/relationships/hyperlink" Target="https://ieeexplore.ieee.org/document/55444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81480871_Integration_Of_Machine_Learning_Models_Into_Backend_Systems_Challenges_And_Opportuniti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4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B4DF-23E9-77FB-E597-3261113C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Aptos" panose="020B0004020202020204" pitchFamily="34" charset="0"/>
              </a:rPr>
              <a:t>ChatSphere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27FE-F05E-0AFB-4A9B-0BE0A788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84" y="3271902"/>
            <a:ext cx="5226829" cy="24081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ptos" panose="020B0004020202020204" pitchFamily="34" charset="0"/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Abdul Ayan (22RE1A0501)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Mohd Imaduddin (22RE1A0537)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M.K. Tanveeruddin (22RE1A0538)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ptos" panose="020B0004020202020204" pitchFamily="34" charset="0"/>
              </a:rPr>
              <a:t>Omar sohel (22RE1A0549)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6CE26-25EA-DDD5-E9E2-9A3364BB8B37}"/>
              </a:ext>
            </a:extLst>
          </p:cNvPr>
          <p:cNvSpPr txBox="1"/>
          <p:nvPr/>
        </p:nvSpPr>
        <p:spPr>
          <a:xfrm>
            <a:off x="1307690" y="3271902"/>
            <a:ext cx="4336027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ptos" panose="020B0004020202020204" pitchFamily="34" charset="0"/>
              </a:rPr>
              <a:t>Mentor: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Name: Dr. Reddy Sekhar 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Designation: Assistant professor (Sr.)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" panose="020B0004020202020204" pitchFamily="34" charset="0"/>
              </a:rPr>
              <a:t>Institution: MNR University</a:t>
            </a:r>
          </a:p>
        </p:txBody>
      </p:sp>
    </p:spTree>
    <p:extLst>
      <p:ext uri="{BB962C8B-B14F-4D97-AF65-F5344CB8AC3E}">
        <p14:creationId xmlns:p14="http://schemas.microsoft.com/office/powerpoint/2010/main" val="54741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4A2F-AB97-E13E-5D13-64DEF92A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1E0B-BA1B-5DD3-3C28-C0E022A2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Literature Review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9838FD-ED6A-656C-DA65-04C33886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6" y="1845734"/>
            <a:ext cx="10477254" cy="4407582"/>
          </a:xfrm>
        </p:spPr>
        <p:txBody>
          <a:bodyPr>
            <a:normAutofit fontScale="85000" lnSpcReduction="20000"/>
          </a:bodyPr>
          <a:lstStyle/>
          <a:p>
            <a:pPr marL="201168" lvl="1" indent="0">
              <a:lnSpc>
                <a:spcPct val="150000"/>
              </a:lnSpc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M. D. Hossain and M. Ismail, ‘AUTO TRANSLATION CHAT SYSTEM’, </a:t>
            </a:r>
            <a:r>
              <a:rPr lang="en-US" sz="2000" i="1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International Journal of Information Systems and Engineering</a:t>
            </a: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vol. 5, pp. 88–104, 11 2017. [Online]. Available: </a:t>
            </a:r>
            <a:r>
              <a:rPr 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https://www.researchgate.net/publication/323712682_AUTO_TRANSLATION_CHAT_SYSTEM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earlier chat translation systems relied on outdated stacks like PHP, Java servlets, and SQL databases, which limited scalability and real-time capabilities.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UI/UX in older systems were typically static, with minimal support for dynamic updates or responsive design.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Built the application using the MERN stack (MongoDB, Express.js, React, Node.js) for a full JavaScript-based development experience. Chose MERN over traditional stacks like SQL + PHP or Java for better performance, scalability, and developer productivity.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Focused on accessibility and inclusivity by supporting a wide range of languages and optimizing for mobile and desktop users.</a:t>
            </a:r>
          </a:p>
          <a:p>
            <a:pPr marL="201168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B9AF-F4AB-47D7-4CF2-64858406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5967-939A-E359-E54E-F2C655D3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Work Flow Diagram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CFB4F4-0B57-5FF3-FB55-D372FEF0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49" y="2217020"/>
            <a:ext cx="8207701" cy="35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4B56A-8D8C-E017-C97F-31D67F535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E667-62DB-4A6B-C59D-85B5F25A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</a:t>
            </a: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Timeline schedule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F6028A-A2CC-A5BD-A1F3-2F8F5EBA7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99253"/>
              </p:ext>
            </p:extLst>
          </p:nvPr>
        </p:nvGraphicFramePr>
        <p:xfrm>
          <a:off x="1641987" y="2118850"/>
          <a:ext cx="8908026" cy="3883744"/>
        </p:xfrm>
        <a:graphic>
          <a:graphicData uri="http://schemas.openxmlformats.org/drawingml/2006/table">
            <a:tbl>
              <a:tblPr firstRow="1" bandRow="1"/>
              <a:tblGrid>
                <a:gridCol w="5551260">
                  <a:extLst>
                    <a:ext uri="{9D8B030D-6E8A-4147-A177-3AD203B41FA5}">
                      <a16:colId xmlns:a16="http://schemas.microsoft.com/office/drawing/2014/main" val="3974829823"/>
                    </a:ext>
                  </a:extLst>
                </a:gridCol>
                <a:gridCol w="3356766">
                  <a:extLst>
                    <a:ext uri="{9D8B030D-6E8A-4147-A177-3AD203B41FA5}">
                      <a16:colId xmlns:a16="http://schemas.microsoft.com/office/drawing/2014/main" val="2936553942"/>
                    </a:ext>
                  </a:extLst>
                </a:gridCol>
              </a:tblGrid>
              <a:tr h="489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62604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Project Planning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 – 12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71595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Frontend Development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 – 28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75589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Backend Development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March – 14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April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993190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Real-Time, Authentication &amp; Authorization Features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April – 5</a:t>
                      </a:r>
                      <a:r>
                        <a:rPr lang="en-US" sz="1600" kern="100" baseline="300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96382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Error Handling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 – 18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93187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Testing &amp; Debugging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 – 29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 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36945"/>
                  </a:ext>
                </a:extLst>
              </a:tr>
              <a:tr h="4849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Deployment and Final Documentation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May – 9</a:t>
                      </a:r>
                      <a:r>
                        <a:rPr lang="en-US" sz="1600" kern="100" baseline="300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June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35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7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A3535-E304-BBA6-D449-4658AE9D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1405-E1AC-D25C-C7E3-16103D1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11. Contribution by team members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846B-3EED-F4D2-EB1A-9BF7ABD2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Ayan: Frontend Development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Imaduddin : Real-time Messaging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Tanveeruddin : Auto-Translation Integration, Backend Development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Omar sohel: Database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DBC1-BB8D-1349-146F-CC53634C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7607-4FB8-004C-0361-EB8282C6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FEF5-46C2-8189-1B9C-ED548BD66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ABDUL AYAN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Documentation Structure &amp; Proofreading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UI Development: </a:t>
            </a:r>
            <a:r>
              <a:rPr lang="en-US" dirty="0"/>
              <a:t>Designed and implemented responsive layouts using </a:t>
            </a:r>
            <a:r>
              <a:rPr lang="en-US" b="1" dirty="0"/>
              <a:t>Tailwind CSS</a:t>
            </a:r>
            <a:r>
              <a:rPr lang="en-US" dirty="0"/>
              <a:t> and </a:t>
            </a:r>
            <a:r>
              <a:rPr lang="en-US" b="1" dirty="0"/>
              <a:t>DaisyUI</a:t>
            </a:r>
            <a:r>
              <a:rPr lang="en-US" dirty="0"/>
              <a:t>, ensuring compatibility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Routing and Navigation: </a:t>
            </a:r>
            <a:r>
              <a:rPr lang="en-US" dirty="0"/>
              <a:t>Set up page navigation using </a:t>
            </a:r>
            <a:r>
              <a:rPr lang="en-US" b="1" dirty="0"/>
              <a:t>React Router</a:t>
            </a:r>
            <a:r>
              <a:rPr lang="en-US" dirty="0"/>
              <a:t>, enabling smooth transitions between chat, login, and profile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 Management: </a:t>
            </a:r>
            <a:r>
              <a:rPr lang="en-US" dirty="0"/>
              <a:t>Utilized </a:t>
            </a:r>
            <a:r>
              <a:rPr lang="en-US" b="1" dirty="0"/>
              <a:t>Zustand</a:t>
            </a:r>
            <a:r>
              <a:rPr lang="en-US" dirty="0"/>
              <a:t> to manage app-wide states like user info, socket connection, and target language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797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D08E6-7E60-493B-72A6-AEECE0AF8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1782-D1C3-B728-0FDD-40F54BE6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625E-156C-18E5-0394-8C6E88F5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MOHD IMADUDDIN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22RE1A0537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Presentation Design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Socket Integration (Backend): </a:t>
            </a:r>
            <a:r>
              <a:rPr lang="en-US" dirty="0"/>
              <a:t>Set up </a:t>
            </a:r>
            <a:r>
              <a:rPr lang="en-US" b="1" dirty="0"/>
              <a:t>Socket.IO</a:t>
            </a:r>
            <a:r>
              <a:rPr lang="en-US" dirty="0"/>
              <a:t> on the server side using Node.js and Express.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&amp; Debugging: </a:t>
            </a:r>
            <a:r>
              <a:rPr lang="en-US" dirty="0"/>
              <a:t>Wrote </a:t>
            </a:r>
            <a:r>
              <a:rPr lang="en-US" b="1" dirty="0"/>
              <a:t>test cases</a:t>
            </a:r>
            <a:r>
              <a:rPr lang="en-US" dirty="0"/>
              <a:t> to verify socket connectivity, message delivery, and UI responsiveness.</a:t>
            </a:r>
          </a:p>
          <a:p>
            <a:endParaRPr lang="en-US" dirty="0"/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295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B639-1015-3A73-2FE6-C175549C3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E23F-AA99-3B7E-79C5-65A08E66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8005-6EDE-FF28-D76B-865CC65E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M.K. TANVEERUDDIN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22RE1A0538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Content writing and UML Diagrams</a:t>
            </a:r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 Setup &amp; Routing: </a:t>
            </a:r>
            <a:r>
              <a:rPr lang="en-US" dirty="0"/>
              <a:t>Set up the Express.js server with middleware (CORS, body-parser, cookie-parser)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Created RESTful APIs: </a:t>
            </a:r>
            <a:r>
              <a:rPr lang="en-US" dirty="0"/>
              <a:t>for authentication, messaging, and user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Integration: </a:t>
            </a:r>
            <a:r>
              <a:rPr lang="en-US" dirty="0"/>
              <a:t>Integrated </a:t>
            </a:r>
            <a:r>
              <a:rPr lang="en-US" b="1" dirty="0"/>
              <a:t>Azure Translator API</a:t>
            </a:r>
            <a:r>
              <a:rPr lang="en-US" dirty="0"/>
              <a:t> into the backend.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24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A617-139B-EE3E-1839-396367E6C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9128-2E14-6160-4193-40CB605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Individual Contributions: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A8E4-C119-0DB7-A740-D4D08549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NAME: </a:t>
            </a:r>
            <a:r>
              <a:rPr lang="en-US" dirty="0"/>
              <a:t>OMAR SOHEL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ROLL NO: </a:t>
            </a:r>
            <a:r>
              <a:rPr lang="en-US" dirty="0"/>
              <a:t>22RE1A0549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CONTRIBUTION IN REPORT AND PRESENTATION: </a:t>
            </a:r>
            <a:r>
              <a:rPr lang="en-US" dirty="0"/>
              <a:t>Final Edits  and Review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CONTRIBUTION IN PROJECT IMPLEMENTATION: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 Design: </a:t>
            </a:r>
            <a:r>
              <a:rPr lang="en-US" dirty="0"/>
              <a:t>Designed </a:t>
            </a:r>
            <a:r>
              <a:rPr lang="en-US" b="1" dirty="0"/>
              <a:t>MongoDB schemas</a:t>
            </a:r>
            <a:r>
              <a:rPr lang="en-US" dirty="0"/>
              <a:t> for users, messages, and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CRUD Operations: </a:t>
            </a:r>
            <a:r>
              <a:rPr lang="en-US" dirty="0"/>
              <a:t>Implemented </a:t>
            </a:r>
            <a:r>
              <a:rPr lang="en-US" b="1" dirty="0"/>
              <a:t>Create, Read, Update, Delete</a:t>
            </a:r>
            <a:r>
              <a:rPr lang="en-US" dirty="0"/>
              <a:t> APIs using </a:t>
            </a:r>
            <a:r>
              <a:rPr lang="en-US" b="1" dirty="0"/>
              <a:t>Mongoose and Express</a:t>
            </a:r>
            <a:r>
              <a:rPr lang="en-US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0" indent="0" algn="l">
              <a:lnSpc>
                <a:spcPct val="150000"/>
              </a:lnSpc>
              <a:buNone/>
            </a:pPr>
            <a:endParaRPr lang="en-US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0761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60D8-B371-B0EA-B208-B598D602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B016-71B2-7CD4-47BC-0186A13B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12.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9211-0BAC-92D0-B349-65C997D3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Google Authentication Integration: </a:t>
            </a:r>
            <a:r>
              <a:rPr lang="en-US" sz="2000" dirty="0">
                <a:latin typeface="Aptos" panose="020B0004020202020204" pitchFamily="34" charset="0"/>
              </a:rPr>
              <a:t>Implementing OAuth-based Google sign-in 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User Search Functionality: </a:t>
            </a:r>
            <a:r>
              <a:rPr lang="en-US" sz="2000" dirty="0">
                <a:latin typeface="Aptos" panose="020B0004020202020204" pitchFamily="34" charset="0"/>
              </a:rPr>
              <a:t>Adding a search bar will allow users to quickly find other users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Block/Report Feature: </a:t>
            </a:r>
            <a:r>
              <a:rPr lang="en-US" sz="2000" dirty="0">
                <a:latin typeface="Aptos" panose="020B0004020202020204" pitchFamily="34" charset="0"/>
              </a:rPr>
              <a:t>Introduce options to block or report users.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Media Sharing Support: </a:t>
            </a:r>
            <a:r>
              <a:rPr lang="en-US" sz="2000" dirty="0">
                <a:latin typeface="Aptos" panose="020B0004020202020204" pitchFamily="34" charset="0"/>
              </a:rPr>
              <a:t>Enable users to send images, videos, and documents through chats.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Read Receipts &amp; Typing Indicators: </a:t>
            </a:r>
            <a:r>
              <a:rPr lang="en-US" sz="2000" dirty="0">
                <a:latin typeface="Aptos" panose="020B0004020202020204" pitchFamily="34" charset="0"/>
              </a:rPr>
              <a:t>Show read/unread status and when the other user is typing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Group Chats &amp; Admin Roles: </a:t>
            </a:r>
            <a:r>
              <a:rPr lang="en-US" sz="2000" dirty="0">
                <a:latin typeface="Aptos" panose="020B0004020202020204" pitchFamily="34" charset="0"/>
              </a:rPr>
              <a:t>Allow group creation with role-based permissions (admin, moderator, member)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Message Edit/Delete Options: </a:t>
            </a:r>
            <a:r>
              <a:rPr lang="en-US" sz="2000" dirty="0">
                <a:latin typeface="Aptos" panose="020B0004020202020204" pitchFamily="34" charset="0"/>
              </a:rPr>
              <a:t>Allow users to edit or delete their messages within a certain time window</a:t>
            </a:r>
          </a:p>
          <a:p>
            <a:pPr lvl="1" eaLnBrk="0" fontAlgn="base" hangingPunct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" panose="020B0004020202020204" pitchFamily="34" charset="0"/>
              </a:rPr>
              <a:t>Profanity Filter:  </a:t>
            </a:r>
            <a:r>
              <a:rPr lang="en-US" sz="2000" dirty="0">
                <a:latin typeface="Aptos" panose="020B0004020202020204" pitchFamily="34" charset="0"/>
              </a:rPr>
              <a:t>Automatically detect and block offensive language</a:t>
            </a:r>
          </a:p>
        </p:txBody>
      </p:sp>
    </p:spTree>
    <p:extLst>
      <p:ext uri="{BB962C8B-B14F-4D97-AF65-F5344CB8AC3E}">
        <p14:creationId xmlns:p14="http://schemas.microsoft.com/office/powerpoint/2010/main" val="148773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2E57-C819-3263-D6DE-9A11172C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3E1B-163C-7CC9-561A-CECF5427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6245"/>
            <a:ext cx="10058400" cy="931115"/>
          </a:xfrm>
        </p:spPr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13. 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890D-AEC6-4B0B-53FA-6A0A3C0D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C.-Y. Yang and H.-Y. Lin, ‘An instant messaging with automatic language translation’, in </a:t>
            </a:r>
            <a:r>
              <a:rPr lang="en-US" sz="16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2010 3rd IEEE International Conference on Ubi-Media Computing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2010, pp. 312–316. [Online]. Available: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https://ieeexplore.ieee.org/document/5544438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M. D. Hossain and M. Ismail, ‘AUTO TRANSLATION CHAT SYSTEM’, </a:t>
            </a:r>
            <a:r>
              <a:rPr lang="en-US" sz="16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International Journal of Information Systems and Engineering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vol. 5, pp. 88–104, 11 2017. [Online]. Available: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https://www.researchgate.net/publication/323712682_AUTO_TRANSLATION_CHAT_SYSTEM</a:t>
            </a:r>
            <a:endParaRPr lang="en-US" sz="1600" u="sng" dirty="0">
              <a:solidFill>
                <a:schemeClr val="tx1">
                  <a:lumMod val="50000"/>
                  <a:lumOff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ptos" panose="020B0004020202020204" pitchFamily="34" charset="0"/>
              </a:rPr>
              <a:t>S. </a:t>
            </a:r>
            <a:r>
              <a:rPr lang="en-US" sz="1600" b="0" i="0" dirty="0" err="1">
                <a:effectLst/>
                <a:latin typeface="Aptos" panose="020B0004020202020204" pitchFamily="34" charset="0"/>
              </a:rPr>
              <a:t>Paguthaniya</a:t>
            </a:r>
            <a:r>
              <a:rPr lang="en-US" sz="1600" b="0" i="0" dirty="0">
                <a:effectLst/>
                <a:latin typeface="Aptos" panose="020B0004020202020204" pitchFamily="34" charset="0"/>
              </a:rPr>
              <a:t>, E. Aminu, A. Adeleye, and F. Patel, ‘Integration Of Machine Learning Models Into Backend Systems: Challenges And Opportunities’, IOSR Journal of Computer Engineering, vol. 26, pp. 33–39, 05 2024.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[Online].  Available:</a:t>
            </a:r>
            <a:b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https://www.researchgate.net/publication/381480871_Integration_Of_Machine_Learning_Models_Into_Backend_Systems_Challenges_And_Opportunities</a:t>
            </a:r>
            <a:endParaRPr lang="en-US" sz="160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Aptos" panose="020B0004020202020204" pitchFamily="34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C18B-1E19-995F-4E09-F19C98D4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E292-3A2D-EA19-07AB-DEADBB77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7208"/>
            <a:ext cx="3681197" cy="402336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Motivation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Justification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Challenges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Expected Outcomes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CC83BA-90D9-D985-F223-839A1B54E9BD}"/>
              </a:ext>
            </a:extLst>
          </p:cNvPr>
          <p:cNvSpPr txBox="1">
            <a:spLocks/>
          </p:cNvSpPr>
          <p:nvPr/>
        </p:nvSpPr>
        <p:spPr>
          <a:xfrm>
            <a:off x="4285881" y="1857208"/>
            <a:ext cx="36811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9" action="ppaction://hlinksldjump"/>
              </a:rPr>
              <a:t>Advantages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0" action="ppaction://hlinksldjump"/>
              </a:rPr>
              <a:t>Literature Review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Workflow Diagram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Timeline Schedule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Contribution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4" action="ppaction://hlinksldjump"/>
              </a:rPr>
              <a:t>Future scope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E9E876-54AA-02A1-47DE-06534CA46814}"/>
              </a:ext>
            </a:extLst>
          </p:cNvPr>
          <p:cNvSpPr txBox="1">
            <a:spLocks/>
          </p:cNvSpPr>
          <p:nvPr/>
        </p:nvSpPr>
        <p:spPr>
          <a:xfrm>
            <a:off x="7474482" y="1857208"/>
            <a:ext cx="368119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hlinkClick r:id="rId15" action="ppaction://hlinksldjump"/>
              </a:rPr>
              <a:t>References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A722-5FCC-09DC-3AE0-D3CAE0106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2F711-3620-C684-E63C-2427DF4FD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6" y="2300748"/>
            <a:ext cx="10461522" cy="1641987"/>
          </a:xfrm>
        </p:spPr>
        <p:txBody>
          <a:bodyPr>
            <a:normAutofit/>
          </a:bodyPr>
          <a:lstStyle/>
          <a:p>
            <a:pPr marL="0" marR="0" algn="ctr">
              <a:lnSpc>
                <a:spcPct val="100000"/>
              </a:lnSpc>
              <a:spcAft>
                <a:spcPts val="800"/>
              </a:spcAft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</a:t>
            </a:r>
            <a:r>
              <a:rPr lang="en-US" sz="6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endParaRPr lang="en-US" sz="6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8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BAB0-7CCE-D212-8D37-5C450C07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8B6B-79C0-2366-82C0-9D1B906C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72AF-3811-A766-8B40-DC16F1C4E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motivation behind this project is to create a fully functional real-time chat application with auto translation capabilities.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Existing solutions often lack features like auto translation.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aims to bridge these gaps by building a real time chat application providing a comprehensive solution using the MERN stack, Socket.io, and Tailwind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0028-2CFF-47AA-624B-5A72B6F93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AB71-9FD5-2C1E-A98B-95C749A5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Justification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A6EF-B0A2-3ABF-FC45-AFBE6248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“ChatSphere: A Real-Time Messaging Platform with Auto Translation”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name "ChatSphere" conveys the idea of a global, interconnected space for communication. 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"Auto-Translation"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showcases the project's innovative feature, which enables users to communicate with each other in different languages.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6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4EF88-21EB-D630-F131-63979353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00E1-21DD-6F5A-D691-DFA2E95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02B9-5336-6BAC-5D87-5D28DF407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0" dirty="0">
                <a:effectLst/>
                <a:latin typeface="Aptos" panose="020B0004020202020204" pitchFamily="34" charset="0"/>
              </a:rPr>
              <a:t>Core Innovation: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We're building an intelligent chat platform that automatically translates messages between users in real-time, eliminating language barriers in digital conversations.</a:t>
            </a:r>
          </a:p>
          <a:p>
            <a:pPr algn="l">
              <a:lnSpc>
                <a:spcPct val="150000"/>
              </a:lnSpc>
              <a:buNone/>
            </a:pPr>
            <a:r>
              <a:rPr lang="en-US" b="1" i="0" dirty="0">
                <a:effectLst/>
                <a:latin typeface="Aptos" panose="020B0004020202020204" pitchFamily="34" charset="0"/>
              </a:rPr>
              <a:t>Impact Potential</a:t>
            </a:r>
            <a:br>
              <a:rPr lang="en-US" b="0" i="0" dirty="0">
                <a:effectLst/>
                <a:latin typeface="Aptos" panose="020B0004020202020204" pitchFamily="34" charset="0"/>
              </a:rPr>
            </a:br>
            <a:r>
              <a:rPr lang="en-US" b="0" i="0" dirty="0">
                <a:effectLst/>
                <a:latin typeface="Aptos" panose="020B0004020202020204" pitchFamily="34" charset="0"/>
              </a:rPr>
              <a:t>This solution addresses the growing need for inclusive communication tools in our globalized digital economy, particularly valuable for: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 International teams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 Language learners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ptos" panose="020B0004020202020204" pitchFamily="34" charset="0"/>
              </a:rPr>
              <a:t> Cross-border customer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C320-F36C-DFE1-E6AC-EA2B9DB5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CF63-0051-CC84-009E-44F41113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1993"/>
            <a:ext cx="10058400" cy="1450757"/>
          </a:xfrm>
        </p:spPr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Challenges with References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9B560-B41C-AD00-D1AD-16D782768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9554"/>
              </p:ext>
            </p:extLst>
          </p:nvPr>
        </p:nvGraphicFramePr>
        <p:xfrm>
          <a:off x="1384709" y="2223838"/>
          <a:ext cx="9422582" cy="3713100"/>
        </p:xfrm>
        <a:graphic>
          <a:graphicData uri="http://schemas.openxmlformats.org/drawingml/2006/table">
            <a:tbl>
              <a:tblPr firstRow="1" bandRow="1"/>
              <a:tblGrid>
                <a:gridCol w="3995175">
                  <a:extLst>
                    <a:ext uri="{9D8B030D-6E8A-4147-A177-3AD203B41FA5}">
                      <a16:colId xmlns:a16="http://schemas.microsoft.com/office/drawing/2014/main" val="1538976217"/>
                    </a:ext>
                  </a:extLst>
                </a:gridCol>
                <a:gridCol w="5427407">
                  <a:extLst>
                    <a:ext uri="{9D8B030D-6E8A-4147-A177-3AD203B41FA5}">
                      <a16:colId xmlns:a16="http://schemas.microsoft.com/office/drawing/2014/main" val="4276068460"/>
                    </a:ext>
                  </a:extLst>
                </a:gridCol>
              </a:tblGrid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" panose="020B0004020202020204" pitchFamily="34" charset="0"/>
                        </a:rPr>
                        <a:t>Challenges</a:t>
                      </a:r>
                      <a:r>
                        <a:rPr lang="en-US" sz="1800" b="0" dirty="0">
                          <a:latin typeface="Aptos" panose="020B000402020202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" panose="020B0004020202020204" pitchFamily="34" charset="0"/>
                        </a:rPr>
                        <a:t>How we overcome them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898051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Tracking translated vs original message.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Middleware to auto-update translations when languages change.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227652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real-time messaging with low latency.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Socket.io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efficient real-time communication.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56787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Ensuring secure authentication and authorization.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 Using JWT tokens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(JSON web tokens).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605510"/>
                  </a:ext>
                </a:extLst>
              </a:tr>
              <a:tr h="69967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Integrating machine learning-based translation APIs can be complex, and ensuring accurate translations.</a:t>
                      </a:r>
                      <a:endParaRPr lang="en-US" sz="1800" b="0" dirty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 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 Google Cloud Translation API.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59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71F56-66BF-2847-5B3A-7694765F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CF0F-D196-B187-6FA4-F756C7A4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8B41-3543-3BBB-FE9D-A180DED8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 real-time messaging and online user status with Socket.io.</a:t>
            </a: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a responsive and modern UI using Tailwind CSS and Daisy UI.</a:t>
            </a: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auto-translation using machine learning-based translation APIs.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2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6E3DA-5399-851A-CFE5-1388288C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B887-F823-E344-0ECF-31E1993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Expected </a:t>
            </a:r>
            <a:r>
              <a:rPr lang="en-US" sz="4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C3E89-F46B-3253-833D-05CAB8AC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fully functional backend built with Node.js and Express.js.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user authentication and role-based access control using JSON web tokens.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Successful deployment of the application on a free hosting platform like Render, 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Vercel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or Netlify.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9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0B677-CAAC-8CB2-2C27-859B0773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F8F1-4C6E-2C03-A2F3-E7D27D91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E15-2FB9-0E4B-5673-BFAAFB40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862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i="0" dirty="0">
              <a:effectLst/>
              <a:latin typeface="Aptos" panose="020B00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Real-time performance (Socket.io) 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Auto-translation capabilities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User-controlled privacy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90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7F7F7F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1302</Words>
  <Application>Microsoft Office PowerPoint</Application>
  <PresentationFormat>Widescreen</PresentationFormat>
  <Paragraphs>152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Wingdings</vt:lpstr>
      <vt:lpstr>Retrospect</vt:lpstr>
      <vt:lpstr>ChatSphere</vt:lpstr>
      <vt:lpstr> Agenda</vt:lpstr>
      <vt:lpstr>1. Motivation</vt:lpstr>
      <vt:lpstr>2. Justification</vt:lpstr>
      <vt:lpstr>3. Abstract</vt:lpstr>
      <vt:lpstr>4. Challenges with References</vt:lpstr>
      <vt:lpstr>5. Objectives</vt:lpstr>
      <vt:lpstr>6. Expected outcomes</vt:lpstr>
      <vt:lpstr>7. Advantages</vt:lpstr>
      <vt:lpstr>8. Literature Review</vt:lpstr>
      <vt:lpstr>9. Work Flow Diagram</vt:lpstr>
      <vt:lpstr>10. Timeline schedule</vt:lpstr>
      <vt:lpstr>11. Contribution by team members</vt:lpstr>
      <vt:lpstr>Individual Contributions: </vt:lpstr>
      <vt:lpstr>Individual Contributions: </vt:lpstr>
      <vt:lpstr>Individual Contributions: </vt:lpstr>
      <vt:lpstr>Individual Contributions: </vt:lpstr>
      <vt:lpstr>12. Future scope</vt:lpstr>
      <vt:lpstr>13.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ChatSphere</dc:title>
  <cp:lastModifiedBy>Mohd Khaja Tabsheeruddin</cp:lastModifiedBy>
  <cp:revision>66</cp:revision>
  <dcterms:modified xsi:type="dcterms:W3CDTF">2025-06-06T05:41:12Z</dcterms:modified>
</cp:coreProperties>
</file>