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4793" y="0"/>
            <a:ext cx="9905999" cy="19050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Project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Buzy</a:t>
            </a:r>
            <a:r>
              <a:rPr lang="en-IN" sz="2800" dirty="0" smtClean="0"/>
              <a:t> cart</a:t>
            </a:r>
            <a:br>
              <a:rPr lang="en-IN" sz="2800" dirty="0" smtClean="0"/>
            </a:br>
            <a:r>
              <a:rPr lang="en-IN" sz="2800" dirty="0" smtClean="0"/>
              <a:t>(b2b Electronic Dealing website)</a:t>
            </a:r>
            <a:br>
              <a:rPr lang="en-IN" sz="2800" dirty="0" smtClean="0"/>
            </a:br>
            <a:r>
              <a:rPr lang="en-IN" sz="2800" dirty="0" smtClean="0">
                <a:solidFill>
                  <a:schemeClr val="accent2"/>
                </a:solidFill>
              </a:rPr>
              <a:t>case study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half" idx="20"/>
          </p:nvPr>
        </p:nvSpPr>
        <p:spPr>
          <a:xfrm>
            <a:off x="1646375" y="1905000"/>
            <a:ext cx="9114758" cy="4824095"/>
          </a:xfrm>
        </p:spPr>
        <p:txBody>
          <a:bodyPr>
            <a:noAutofit/>
          </a:bodyPr>
          <a:lstStyle/>
          <a:p>
            <a:r>
              <a:rPr lang="en-US" dirty="0"/>
              <a:t>In the electronics products sectors, manufacturers and importers are adapting to fast-changing business conditions through </a:t>
            </a:r>
          </a:p>
          <a:p>
            <a:r>
              <a:rPr lang="en-US" dirty="0"/>
              <a:t>innovative product development, new technologies, supply chain enhancements and business acquisitions. Busy Cart’s </a:t>
            </a:r>
          </a:p>
          <a:p>
            <a:r>
              <a:rPr lang="en-US" dirty="0"/>
              <a:t>electronic Products group helps clients deal with business purchases.</a:t>
            </a:r>
          </a:p>
          <a:p>
            <a:endParaRPr lang="en-US" dirty="0"/>
          </a:p>
          <a:p>
            <a:r>
              <a:rPr lang="en-US" dirty="0"/>
              <a:t>Busy Cart sells electronics Products to other Businesses and distributors. It is a B2B company. The company currently has </a:t>
            </a:r>
          </a:p>
          <a:p>
            <a:r>
              <a:rPr lang="en-US" dirty="0"/>
              <a:t>10 offices in the India, and have been selling Electronics Products in other countries also, like US, UK and Australia </a:t>
            </a:r>
          </a:p>
          <a:p>
            <a:r>
              <a:rPr lang="en-US" dirty="0"/>
              <a:t>through online sales on its website. The fulfilment of delivery is done by local distribution centers.</a:t>
            </a:r>
          </a:p>
          <a:p>
            <a:endParaRPr lang="en-US" dirty="0"/>
          </a:p>
          <a:p>
            <a:r>
              <a:rPr lang="en-US" dirty="0"/>
              <a:t>The company is planning to expand by establishing new offices because the sales growth in these countries has been </a:t>
            </a:r>
          </a:p>
          <a:p>
            <a:r>
              <a:rPr lang="en-US" dirty="0"/>
              <a:t>increasing over the last 3 years. The locations are:</a:t>
            </a:r>
          </a:p>
          <a:p>
            <a:r>
              <a:rPr lang="en-US" dirty="0"/>
              <a:t> Washington, USA</a:t>
            </a:r>
          </a:p>
          <a:p>
            <a:r>
              <a:rPr lang="en-US" dirty="0"/>
              <a:t> Jaipur, India</a:t>
            </a:r>
          </a:p>
          <a:p>
            <a:r>
              <a:rPr lang="en-US" dirty="0"/>
              <a:t> Cannes, France</a:t>
            </a:r>
          </a:p>
          <a:p>
            <a:r>
              <a:rPr lang="en-US" dirty="0"/>
              <a:t> Berlin, Germany</a:t>
            </a:r>
          </a:p>
          <a:p>
            <a:r>
              <a:rPr lang="en-US" dirty="0"/>
              <a:t> Cape Town, Australia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70940" y="1812833"/>
            <a:ext cx="983370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46375" y="1524000"/>
            <a:ext cx="197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5866" y="863600"/>
            <a:ext cx="532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/>
                </a:solidFill>
              </a:rPr>
              <a:t>Entire table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89051"/>
            <a:ext cx="4351867" cy="4655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7199" y="2895600"/>
            <a:ext cx="4766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Accordingly All table are in </a:t>
            </a:r>
            <a:r>
              <a:rPr lang="en-IN" sz="2800" dirty="0" err="1" smtClean="0"/>
              <a:t>realtionship</a:t>
            </a:r>
            <a:r>
              <a:rPr lang="en-IN" sz="2800" dirty="0" smtClean="0"/>
              <a:t> with the primary key of their parent table and referenced with their foreign key.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89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224" y="93134"/>
            <a:ext cx="8791575" cy="88529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Table insertion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90216"/>
            <a:ext cx="10481893" cy="2784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1187444"/>
            <a:ext cx="11963400" cy="52282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1819467" y="1786467"/>
            <a:ext cx="0" cy="2096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718960" y="3938015"/>
            <a:ext cx="11005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1515487"/>
            <a:ext cx="9271000" cy="20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51" y="4284134"/>
            <a:ext cx="9481831" cy="23791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64267" y="3598333"/>
            <a:ext cx="4309533" cy="685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600785" y="3756567"/>
            <a:ext cx="400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oreign </a:t>
            </a:r>
            <a:r>
              <a:rPr lang="en-IN" dirty="0"/>
              <a:t>key</a:t>
            </a:r>
            <a:r>
              <a:rPr lang="en-IN" dirty="0" smtClean="0"/>
              <a:t> references to</a:t>
            </a:r>
            <a:r>
              <a:rPr lang="en-IN" dirty="0"/>
              <a:t> Primary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6935" y="374541"/>
            <a:ext cx="3453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accent2"/>
                </a:solidFill>
              </a:rPr>
              <a:t>Table view</a:t>
            </a:r>
            <a:endParaRPr lang="en-IN" sz="400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0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13" y="4674051"/>
            <a:ext cx="9905998" cy="147857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22133" y="160866"/>
            <a:ext cx="5554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Case study</a:t>
            </a:r>
          </a:p>
          <a:p>
            <a:pPr algn="ctr"/>
            <a:r>
              <a:rPr lang="en-IN" sz="2400" dirty="0" smtClean="0"/>
              <a:t>(Defined)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462190" y="1176529"/>
            <a:ext cx="2508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Obstacles:</a:t>
            </a:r>
          </a:p>
          <a:p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462190" y="1761067"/>
            <a:ext cx="9332810" cy="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62191" y="2279597"/>
            <a:ext cx="91948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Logistic management in B2B.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Adding new </a:t>
            </a:r>
            <a:r>
              <a:rPr lang="en-IN" sz="3200" dirty="0" err="1" smtClean="0"/>
              <a:t>Inventry</a:t>
            </a:r>
            <a:r>
              <a:rPr lang="en-IN" sz="3200" dirty="0" smtClean="0"/>
              <a:t> and new location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Stock keeping unit (SKU)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Product vendor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Product pricing and price deadline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 smtClean="0"/>
              <a:t>Tansaction</a:t>
            </a:r>
            <a:r>
              <a:rPr lang="en-IN" sz="3200" dirty="0" smtClean="0"/>
              <a:t> (paid/unpaid)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Customer/Vendor Data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Shipment and returned product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43200" y="2056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600" dirty="0">
                <a:solidFill>
                  <a:schemeClr val="accent2"/>
                </a:solidFill>
              </a:rPr>
              <a:t>Case study</a:t>
            </a:r>
          </a:p>
          <a:p>
            <a:pPr algn="ctr"/>
            <a:r>
              <a:rPr lang="en-IN" dirty="0"/>
              <a:t>(Defined)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62190" y="1761067"/>
            <a:ext cx="9332810" cy="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620519" y="1337733"/>
            <a:ext cx="28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Resolutions: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0519" y="2024108"/>
            <a:ext cx="97248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 smtClean="0"/>
              <a:t>Maintaning</a:t>
            </a:r>
            <a:r>
              <a:rPr lang="en-IN" sz="2400" dirty="0" smtClean="0"/>
              <a:t> a Definite data base will resolve(</a:t>
            </a:r>
            <a:r>
              <a:rPr lang="en-IN" sz="2400" dirty="0" err="1" smtClean="0"/>
              <a:t>Logistic,customer</a:t>
            </a:r>
            <a:r>
              <a:rPr lang="en-IN" sz="2400" dirty="0" smtClean="0"/>
              <a:t> and vendor) issue.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 smtClean="0"/>
              <a:t>Maintaning</a:t>
            </a:r>
            <a:r>
              <a:rPr lang="en-IN" sz="2400" dirty="0" smtClean="0"/>
              <a:t> a team for Market survey and product pricing accordingly.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Transaction data (Paid/unpaid) should be maintained properly and </a:t>
            </a:r>
            <a:r>
              <a:rPr lang="en-IN" sz="2400" dirty="0" err="1" smtClean="0"/>
              <a:t>dealines</a:t>
            </a:r>
            <a:r>
              <a:rPr lang="en-IN" sz="2400" dirty="0" smtClean="0"/>
              <a:t> should be maintained(third </a:t>
            </a:r>
            <a:r>
              <a:rPr lang="en-IN" sz="2400" dirty="0" err="1" smtClean="0"/>
              <a:t>party:Paypal,Razor</a:t>
            </a:r>
            <a:r>
              <a:rPr lang="en-IN" sz="2400" dirty="0" smtClean="0"/>
              <a:t> pay)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Robust data table should be maintain so we can add new inventory across the globe and run the business on same data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Shipment and returned product should </a:t>
            </a:r>
            <a:r>
              <a:rPr lang="en-IN" sz="2400" dirty="0" err="1" smtClean="0"/>
              <a:t>aslo</a:t>
            </a:r>
            <a:r>
              <a:rPr lang="en-IN" sz="2400" dirty="0" smtClean="0"/>
              <a:t> be resolved by third party company(Blue dart , Xpress bees </a:t>
            </a:r>
            <a:r>
              <a:rPr lang="en-IN" sz="2400" dirty="0" err="1" smtClean="0"/>
              <a:t>etc</a:t>
            </a:r>
            <a:r>
              <a:rPr lang="en-IN" sz="2400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Easy and Robust interface should be </a:t>
            </a:r>
            <a:r>
              <a:rPr lang="en-IN" sz="2400" dirty="0" err="1" smtClean="0"/>
              <a:t>desined</a:t>
            </a:r>
            <a:r>
              <a:rPr lang="en-IN" sz="2400" dirty="0" smtClean="0"/>
              <a:t> for the customer/vendors so they can easily get there product and also relate their requirement.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0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45" y="2523067"/>
            <a:ext cx="9905999" cy="19050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Data table</a:t>
            </a:r>
            <a:br>
              <a:rPr lang="en-IN" sz="4800" dirty="0" smtClean="0"/>
            </a:br>
            <a:r>
              <a:rPr lang="en-IN" sz="4800" dirty="0" smtClean="0">
                <a:solidFill>
                  <a:schemeClr val="accent2"/>
                </a:solidFill>
              </a:rPr>
              <a:t>(Architecture)</a:t>
            </a:r>
            <a:endParaRPr lang="en-IN" sz="4800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76667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-767082" y="0"/>
            <a:ext cx="7921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2"/>
                </a:solidFill>
              </a:rPr>
              <a:t>Product Vendor ,Product and shopping cart</a:t>
            </a:r>
          </a:p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(Structure)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34" y="587752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59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9" y="2362095"/>
            <a:ext cx="7601341" cy="4064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5732" y="948267"/>
            <a:ext cx="819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Customer Authorization and Login </a:t>
            </a:r>
          </a:p>
          <a:p>
            <a:pPr algn="ctr"/>
            <a:r>
              <a:rPr lang="en-IN" sz="3200" dirty="0" smtClean="0"/>
              <a:t>(Structure) </a:t>
            </a:r>
            <a:endParaRPr lang="en-IN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0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19249"/>
            <a:ext cx="8829675" cy="4561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2175930" y="381000"/>
            <a:ext cx="7442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Shipment , Order and Order return </a:t>
            </a:r>
          </a:p>
          <a:p>
            <a:pPr algn="ctr"/>
            <a:r>
              <a:rPr lang="en-IN" sz="3200" dirty="0" smtClean="0"/>
              <a:t>(Structure)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1" y="504826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accent2"/>
                </a:solidFill>
              </a:rPr>
              <a:t>SQL Code</a:t>
            </a:r>
            <a:endParaRPr lang="en-IN" sz="44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93133"/>
            <a:ext cx="9906000" cy="732896"/>
          </a:xfrm>
        </p:spPr>
        <p:txBody>
          <a:bodyPr/>
          <a:lstStyle/>
          <a:p>
            <a:pPr algn="ctr"/>
            <a:r>
              <a:rPr lang="en-IN" dirty="0" smtClean="0"/>
              <a:t>Table Creation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267" y="1490133"/>
            <a:ext cx="5019144" cy="3487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141411" y="1389900"/>
            <a:ext cx="241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Inventry</a:t>
            </a:r>
            <a:r>
              <a:rPr lang="en-IN" sz="2000" dirty="0" smtClean="0"/>
              <a:t> table: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946982" y="1092575"/>
            <a:ext cx="320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Product_vendor</a:t>
            </a:r>
            <a:r>
              <a:rPr lang="en-IN" sz="2000" dirty="0" smtClean="0"/>
              <a:t> table:</a:t>
            </a:r>
            <a:endParaRPr lang="en-IN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16867" y="2387600"/>
            <a:ext cx="2463800" cy="215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777065" y="5072183"/>
            <a:ext cx="50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Relation between </a:t>
            </a:r>
            <a:r>
              <a:rPr lang="en-IN" dirty="0" err="1" smtClean="0">
                <a:solidFill>
                  <a:schemeClr val="accent2"/>
                </a:solidFill>
              </a:rPr>
              <a:t>Inventry</a:t>
            </a:r>
            <a:r>
              <a:rPr lang="en-IN" dirty="0" smtClean="0">
                <a:solidFill>
                  <a:schemeClr val="accent2"/>
                </a:solidFill>
              </a:rPr>
              <a:t> And </a:t>
            </a:r>
            <a:r>
              <a:rPr lang="en-IN" dirty="0" err="1" smtClean="0">
                <a:solidFill>
                  <a:schemeClr val="accent2"/>
                </a:solidFill>
              </a:rPr>
              <a:t>Product_vendor</a:t>
            </a:r>
            <a:r>
              <a:rPr lang="en-IN" dirty="0" smtClean="0">
                <a:solidFill>
                  <a:schemeClr val="accent2"/>
                </a:solidFill>
              </a:rPr>
              <a:t> table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7" y="0"/>
            <a:ext cx="1337733" cy="98048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792354" y="2387600"/>
            <a:ext cx="2235913" cy="64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23" y="1816264"/>
            <a:ext cx="2739705" cy="28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5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1408</TotalTime>
  <Words>403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Project Buzy cart (b2b Electronic Dealing website) case study</vt:lpstr>
      <vt:lpstr>PowerPoint Presentation</vt:lpstr>
      <vt:lpstr>PowerPoint Presentation</vt:lpstr>
      <vt:lpstr>Data table (Architecture)</vt:lpstr>
      <vt:lpstr>PowerPoint Presentation</vt:lpstr>
      <vt:lpstr>PowerPoint Presentation</vt:lpstr>
      <vt:lpstr>PowerPoint Presentation</vt:lpstr>
      <vt:lpstr>SQL Code</vt:lpstr>
      <vt:lpstr>Table Creation</vt:lpstr>
      <vt:lpstr>PowerPoint Presentation</vt:lpstr>
      <vt:lpstr>Table insertion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Tanbir Akhtar</dc:creator>
  <cp:lastModifiedBy>Tanbir Akhtar</cp:lastModifiedBy>
  <cp:revision>30</cp:revision>
  <dcterms:created xsi:type="dcterms:W3CDTF">2022-09-06T04:57:32Z</dcterms:created>
  <dcterms:modified xsi:type="dcterms:W3CDTF">2022-09-07T04:25:37Z</dcterms:modified>
</cp:coreProperties>
</file>