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s://delicaciespune.blogspot.com/" TargetMode="External"/><Relationship Id="rId4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caciespune.blogspot.com/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95597-B54A-4032-9054-E3F0D00C5916}" type="doc">
      <dgm:prSet loTypeId="urn:microsoft.com/office/officeart/2008/layout/PictureAccent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095491-A750-4C61-BB0A-C8D1200F4183}">
      <dgm:prSet phldrT="[Text]"/>
      <dgm:spPr/>
      <dgm:t>
        <a:bodyPr/>
        <a:lstStyle/>
        <a:p>
          <a:r>
            <a:rPr lang="en-US" dirty="0" smtClean="0"/>
            <a:t>For the Foodies by a Foodie..!</a:t>
          </a:r>
          <a:endParaRPr lang="en-US" dirty="0"/>
        </a:p>
      </dgm:t>
    </dgm:pt>
    <dgm:pt modelId="{F8D41A5F-C235-4235-9BBD-C9DED7094D53}" type="parTrans" cxnId="{C21FE3D1-6D38-4C75-B517-168856A48E78}">
      <dgm:prSet/>
      <dgm:spPr/>
      <dgm:t>
        <a:bodyPr/>
        <a:lstStyle/>
        <a:p>
          <a:endParaRPr lang="en-US"/>
        </a:p>
      </dgm:t>
    </dgm:pt>
    <dgm:pt modelId="{60817E17-A915-44B9-9CE2-13ADD71996E4}" type="sibTrans" cxnId="{C21FE3D1-6D38-4C75-B517-168856A48E78}">
      <dgm:prSet/>
      <dgm:spPr/>
      <dgm:t>
        <a:bodyPr/>
        <a:lstStyle/>
        <a:p>
          <a:endParaRPr lang="en-US"/>
        </a:p>
      </dgm:t>
    </dgm:pt>
    <dgm:pt modelId="{417D6401-F04C-456D-B6A3-E2DAE373D559}">
      <dgm:prSet phldrT="[Text]"/>
      <dgm:spPr/>
      <dgm:t>
        <a:bodyPr/>
        <a:lstStyle/>
        <a:p>
          <a:r>
            <a:rPr lang="en-US" b="1" dirty="0" smtClean="0"/>
            <a:t>The objective of the campaign is maintaining, tracking and analyzing the web traffic coming to my blog for web optimization</a:t>
          </a:r>
        </a:p>
      </dgm:t>
    </dgm:pt>
    <dgm:pt modelId="{041BDE41-ED6D-468A-878D-D11EDD8D0984}" type="parTrans" cxnId="{89B69407-E57F-4850-8FCE-CCB42CC21328}">
      <dgm:prSet/>
      <dgm:spPr/>
      <dgm:t>
        <a:bodyPr/>
        <a:lstStyle/>
        <a:p>
          <a:endParaRPr lang="en-US"/>
        </a:p>
      </dgm:t>
    </dgm:pt>
    <dgm:pt modelId="{1D960953-B66A-4C28-AEE1-861B48C6F06C}" type="sibTrans" cxnId="{89B69407-E57F-4850-8FCE-CCB42CC21328}">
      <dgm:prSet/>
      <dgm:spPr/>
      <dgm:t>
        <a:bodyPr/>
        <a:lstStyle/>
        <a:p>
          <a:endParaRPr lang="en-US"/>
        </a:p>
      </dgm:t>
    </dgm:pt>
    <dgm:pt modelId="{2D615790-A3EB-4F8D-98CE-E908CFD19380}">
      <dgm:prSet phldrT="[Text]"/>
      <dgm:spPr/>
      <dgm:t>
        <a:bodyPr/>
        <a:lstStyle/>
        <a:p>
          <a:r>
            <a:rPr lang="en-US" dirty="0" smtClean="0"/>
            <a:t>Google Analytics and MS Office</a:t>
          </a:r>
        </a:p>
      </dgm:t>
    </dgm:pt>
    <dgm:pt modelId="{BC90E209-83C9-42C4-AAA5-61B6DEF2FBBF}" type="parTrans" cxnId="{3B797DE0-EE63-49A8-8AC9-4309634278B1}">
      <dgm:prSet/>
      <dgm:spPr/>
      <dgm:t>
        <a:bodyPr/>
        <a:lstStyle/>
        <a:p>
          <a:endParaRPr lang="en-US"/>
        </a:p>
      </dgm:t>
    </dgm:pt>
    <dgm:pt modelId="{6CB0037F-282D-449C-A522-291C2A7E6E78}" type="sibTrans" cxnId="{3B797DE0-EE63-49A8-8AC9-4309634278B1}">
      <dgm:prSet/>
      <dgm:spPr/>
      <dgm:t>
        <a:bodyPr/>
        <a:lstStyle/>
        <a:p>
          <a:endParaRPr lang="en-US"/>
        </a:p>
      </dgm:t>
    </dgm:pt>
    <dgm:pt modelId="{919ACF3D-D31D-4CE7-A55F-D32CD63EA684}">
      <dgm:prSet phldrT="[Text]"/>
      <dgm:spPr/>
      <dgm:t>
        <a:bodyPr/>
        <a:lstStyle/>
        <a:p>
          <a:r>
            <a:rPr lang="en-US" b="1" dirty="0" smtClean="0"/>
            <a:t>Campaign Blog: </a:t>
          </a:r>
          <a:r>
            <a:rPr lang="en-US" b="1" i="0" dirty="0" smtClean="0"/>
            <a:t>Highly Recommended Delicacies of Pune</a:t>
          </a:r>
        </a:p>
        <a:p>
          <a:r>
            <a:rPr lang="en-US" b="1" i="0" dirty="0" smtClean="0"/>
            <a:t>URL: </a:t>
          </a:r>
          <a:r>
            <a:rPr lang="en-US" b="1" i="0" dirty="0" smtClean="0">
              <a:hlinkClick xmlns:r="http://schemas.openxmlformats.org/officeDocument/2006/relationships" r:id="rId1"/>
            </a:rPr>
            <a:t>https://delicaciespune.blogspot.com</a:t>
          </a:r>
          <a:r>
            <a:rPr lang="en-US" b="1" i="0" dirty="0" smtClean="0"/>
            <a:t> </a:t>
          </a:r>
          <a:r>
            <a:rPr lang="en-US" b="1" dirty="0" smtClean="0"/>
            <a:t> </a:t>
          </a:r>
        </a:p>
      </dgm:t>
    </dgm:pt>
    <dgm:pt modelId="{6F428DB1-1C0B-4591-A580-2D202D34489A}" type="parTrans" cxnId="{A3E48CD5-D73A-4338-B3B1-9A2DCA0769B4}">
      <dgm:prSet/>
      <dgm:spPr/>
      <dgm:t>
        <a:bodyPr/>
        <a:lstStyle/>
        <a:p>
          <a:endParaRPr lang="en-US"/>
        </a:p>
      </dgm:t>
    </dgm:pt>
    <dgm:pt modelId="{17930F88-6296-450F-9FE1-29F0BDE61D15}" type="sibTrans" cxnId="{A3E48CD5-D73A-4338-B3B1-9A2DCA0769B4}">
      <dgm:prSet/>
      <dgm:spPr/>
      <dgm:t>
        <a:bodyPr/>
        <a:lstStyle/>
        <a:p>
          <a:endParaRPr lang="en-US"/>
        </a:p>
      </dgm:t>
    </dgm:pt>
    <dgm:pt modelId="{696897D2-860B-457B-94C1-E9D93C47EA20}" type="pres">
      <dgm:prSet presAssocID="{A1B95597-B54A-4032-9054-E3F0D00C591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2EBC27D-C669-4501-9C19-203D41EC985C}" type="pres">
      <dgm:prSet presAssocID="{47095491-A750-4C61-BB0A-C8D1200F4183}" presName="root" presStyleCnt="0">
        <dgm:presLayoutVars>
          <dgm:chMax/>
          <dgm:chPref val="4"/>
        </dgm:presLayoutVars>
      </dgm:prSet>
      <dgm:spPr/>
    </dgm:pt>
    <dgm:pt modelId="{71052392-5FC0-48BC-83DA-51971B1E9D99}" type="pres">
      <dgm:prSet presAssocID="{47095491-A750-4C61-BB0A-C8D1200F4183}" presName="rootComposite" presStyleCnt="0">
        <dgm:presLayoutVars/>
      </dgm:prSet>
      <dgm:spPr/>
    </dgm:pt>
    <dgm:pt modelId="{89DE01EE-962B-4454-893A-3793FEC15128}" type="pres">
      <dgm:prSet presAssocID="{47095491-A750-4C61-BB0A-C8D1200F4183}" presName="rootText" presStyleLbl="node0" presStyleIdx="0" presStyleCnt="1" custScaleX="86071" custLinFactNeighborX="-2203" custLinFactNeighborY="1963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1E27BBE-21E5-49D4-9453-C2D8DF256505}" type="pres">
      <dgm:prSet presAssocID="{47095491-A750-4C61-BB0A-C8D1200F4183}" presName="childShape" presStyleCnt="0">
        <dgm:presLayoutVars>
          <dgm:chMax val="0"/>
          <dgm:chPref val="0"/>
        </dgm:presLayoutVars>
      </dgm:prSet>
      <dgm:spPr/>
    </dgm:pt>
    <dgm:pt modelId="{2A12713C-C9FC-4489-8497-93B7684B68E3}" type="pres">
      <dgm:prSet presAssocID="{417D6401-F04C-456D-B6A3-E2DAE373D559}" presName="childComposite" presStyleCnt="0">
        <dgm:presLayoutVars>
          <dgm:chMax val="0"/>
          <dgm:chPref val="0"/>
        </dgm:presLayoutVars>
      </dgm:prSet>
      <dgm:spPr/>
    </dgm:pt>
    <dgm:pt modelId="{6B8BE10A-77C8-47FF-A246-E1E2C90A0DEB}" type="pres">
      <dgm:prSet presAssocID="{417D6401-F04C-456D-B6A3-E2DAE373D559}" presName="Image" presStyleLbl="node1" presStyleIdx="0" presStyleCnt="3" custScaleX="77277" custScaleY="91630" custLinFactNeighborX="-87042" custLinFactNeighborY="735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73D5A3-0964-4F26-B896-FAAD303A8E97}" type="pres">
      <dgm:prSet presAssocID="{417D6401-F04C-456D-B6A3-E2DAE373D559}" presName="childText" presStyleLbl="lnNode1" presStyleIdx="0" presStyleCnt="3" custScaleX="98892" custLinFactNeighborX="-9601" custLinFactNeighborY="-12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6E2A9-B6F9-4ECD-B75E-C417E6AF65DB}" type="pres">
      <dgm:prSet presAssocID="{919ACF3D-D31D-4CE7-A55F-D32CD63EA684}" presName="childComposite" presStyleCnt="0">
        <dgm:presLayoutVars>
          <dgm:chMax val="0"/>
          <dgm:chPref val="0"/>
        </dgm:presLayoutVars>
      </dgm:prSet>
      <dgm:spPr/>
    </dgm:pt>
    <dgm:pt modelId="{CC106C40-751C-49E4-B86F-91AE416AF3F6}" type="pres">
      <dgm:prSet presAssocID="{919ACF3D-D31D-4CE7-A55F-D32CD63EA684}" presName="Image" presStyleLbl="node1" presStyleIdx="1" presStyleCnt="3" custScaleX="61087" custScaleY="93216" custLinFactNeighborX="-52843" custLinFactNeighborY="196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EA30375-71F1-4A4F-995B-F736B8620AEB}" type="pres">
      <dgm:prSet presAssocID="{919ACF3D-D31D-4CE7-A55F-D32CD63EA684}" presName="childText" presStyleLbl="lnNode1" presStyleIdx="1" presStyleCnt="3" custScaleX="98295" custLinFactNeighborX="-9938" custLinFactNeighborY="19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E0DA3-0F69-4046-9D6E-E72287714B27}" type="pres">
      <dgm:prSet presAssocID="{2D615790-A3EB-4F8D-98CE-E908CFD19380}" presName="childComposite" presStyleCnt="0">
        <dgm:presLayoutVars>
          <dgm:chMax val="0"/>
          <dgm:chPref val="0"/>
        </dgm:presLayoutVars>
      </dgm:prSet>
      <dgm:spPr/>
    </dgm:pt>
    <dgm:pt modelId="{9F7101CA-7C04-4442-9526-72F3D74422E6}" type="pres">
      <dgm:prSet presAssocID="{2D615790-A3EB-4F8D-98CE-E908CFD19380}" presName="Image" presStyleLbl="node1" presStyleIdx="2" presStyleCnt="3" custScaleX="75199" custScaleY="90235" custLinFactNeighborX="-91990" custLinFactNeighborY="196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131475-A0B0-4AEE-87AF-3C8729CC211B}" type="pres">
      <dgm:prSet presAssocID="{2D615790-A3EB-4F8D-98CE-E908CFD19380}" presName="childText" presStyleLbl="lnNode1" presStyleIdx="2" presStyleCnt="3" custScaleX="97787" custLinFactNeighborX="-10209" custLinFactNeighborY="41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69E7E-6F40-4508-99D5-EBB3523029D1}" type="presOf" srcId="{919ACF3D-D31D-4CE7-A55F-D32CD63EA684}" destId="{3EA30375-71F1-4A4F-995B-F736B8620AEB}" srcOrd="0" destOrd="0" presId="urn:microsoft.com/office/officeart/2008/layout/PictureAccentList"/>
    <dgm:cxn modelId="{BFD7EB6C-8C68-43DA-94AC-44F0004F0463}" type="presOf" srcId="{417D6401-F04C-456D-B6A3-E2DAE373D559}" destId="{7F73D5A3-0964-4F26-B896-FAAD303A8E97}" srcOrd="0" destOrd="0" presId="urn:microsoft.com/office/officeart/2008/layout/PictureAccentList"/>
    <dgm:cxn modelId="{C21FE3D1-6D38-4C75-B517-168856A48E78}" srcId="{A1B95597-B54A-4032-9054-E3F0D00C5916}" destId="{47095491-A750-4C61-BB0A-C8D1200F4183}" srcOrd="0" destOrd="0" parTransId="{F8D41A5F-C235-4235-9BBD-C9DED7094D53}" sibTransId="{60817E17-A915-44B9-9CE2-13ADD71996E4}"/>
    <dgm:cxn modelId="{A3E48CD5-D73A-4338-B3B1-9A2DCA0769B4}" srcId="{47095491-A750-4C61-BB0A-C8D1200F4183}" destId="{919ACF3D-D31D-4CE7-A55F-D32CD63EA684}" srcOrd="1" destOrd="0" parTransId="{6F428DB1-1C0B-4591-A580-2D202D34489A}" sibTransId="{17930F88-6296-450F-9FE1-29F0BDE61D15}"/>
    <dgm:cxn modelId="{0E4B2D3B-EDD5-41C2-847C-FAA514A5D0BC}" type="presOf" srcId="{A1B95597-B54A-4032-9054-E3F0D00C5916}" destId="{696897D2-860B-457B-94C1-E9D93C47EA20}" srcOrd="0" destOrd="0" presId="urn:microsoft.com/office/officeart/2008/layout/PictureAccentList"/>
    <dgm:cxn modelId="{3B797DE0-EE63-49A8-8AC9-4309634278B1}" srcId="{47095491-A750-4C61-BB0A-C8D1200F4183}" destId="{2D615790-A3EB-4F8D-98CE-E908CFD19380}" srcOrd="2" destOrd="0" parTransId="{BC90E209-83C9-42C4-AAA5-61B6DEF2FBBF}" sibTransId="{6CB0037F-282D-449C-A522-291C2A7E6E78}"/>
    <dgm:cxn modelId="{89B69407-E57F-4850-8FCE-CCB42CC21328}" srcId="{47095491-A750-4C61-BB0A-C8D1200F4183}" destId="{417D6401-F04C-456D-B6A3-E2DAE373D559}" srcOrd="0" destOrd="0" parTransId="{041BDE41-ED6D-468A-878D-D11EDD8D0984}" sibTransId="{1D960953-B66A-4C28-AEE1-861B48C6F06C}"/>
    <dgm:cxn modelId="{697349DC-D38F-439D-AC87-C474D8201BE0}" type="presOf" srcId="{47095491-A750-4C61-BB0A-C8D1200F4183}" destId="{89DE01EE-962B-4454-893A-3793FEC15128}" srcOrd="0" destOrd="0" presId="urn:microsoft.com/office/officeart/2008/layout/PictureAccentList"/>
    <dgm:cxn modelId="{F5D3B187-7092-48D6-8037-7AD130FCAB7F}" type="presOf" srcId="{2D615790-A3EB-4F8D-98CE-E908CFD19380}" destId="{C8131475-A0B0-4AEE-87AF-3C8729CC211B}" srcOrd="0" destOrd="0" presId="urn:microsoft.com/office/officeart/2008/layout/PictureAccentList"/>
    <dgm:cxn modelId="{2029E8FB-0E6C-4CB1-B125-EE32B05F8279}" type="presParOf" srcId="{696897D2-860B-457B-94C1-E9D93C47EA20}" destId="{72EBC27D-C669-4501-9C19-203D41EC985C}" srcOrd="0" destOrd="0" presId="urn:microsoft.com/office/officeart/2008/layout/PictureAccentList"/>
    <dgm:cxn modelId="{9504F17E-8198-4573-A1E9-93A7052D7502}" type="presParOf" srcId="{72EBC27D-C669-4501-9C19-203D41EC985C}" destId="{71052392-5FC0-48BC-83DA-51971B1E9D99}" srcOrd="0" destOrd="0" presId="urn:microsoft.com/office/officeart/2008/layout/PictureAccentList"/>
    <dgm:cxn modelId="{FF69DB36-DC93-4A2F-8F0F-ABEE0FD89102}" type="presParOf" srcId="{71052392-5FC0-48BC-83DA-51971B1E9D99}" destId="{89DE01EE-962B-4454-893A-3793FEC15128}" srcOrd="0" destOrd="0" presId="urn:microsoft.com/office/officeart/2008/layout/PictureAccentList"/>
    <dgm:cxn modelId="{0317EE38-B99C-49B3-A8D6-9D9B39CF5229}" type="presParOf" srcId="{72EBC27D-C669-4501-9C19-203D41EC985C}" destId="{61E27BBE-21E5-49D4-9453-C2D8DF256505}" srcOrd="1" destOrd="0" presId="urn:microsoft.com/office/officeart/2008/layout/PictureAccentList"/>
    <dgm:cxn modelId="{2794836E-4D52-4AEC-ACA3-FB04FDFA6733}" type="presParOf" srcId="{61E27BBE-21E5-49D4-9453-C2D8DF256505}" destId="{2A12713C-C9FC-4489-8497-93B7684B68E3}" srcOrd="0" destOrd="0" presId="urn:microsoft.com/office/officeart/2008/layout/PictureAccentList"/>
    <dgm:cxn modelId="{D2695C06-2F5C-4E69-97EA-8A4FDFB86D88}" type="presParOf" srcId="{2A12713C-C9FC-4489-8497-93B7684B68E3}" destId="{6B8BE10A-77C8-47FF-A246-E1E2C90A0DEB}" srcOrd="0" destOrd="0" presId="urn:microsoft.com/office/officeart/2008/layout/PictureAccentList"/>
    <dgm:cxn modelId="{546DBB59-52A6-40EF-A379-E40478962185}" type="presParOf" srcId="{2A12713C-C9FC-4489-8497-93B7684B68E3}" destId="{7F73D5A3-0964-4F26-B896-FAAD303A8E97}" srcOrd="1" destOrd="0" presId="urn:microsoft.com/office/officeart/2008/layout/PictureAccentList"/>
    <dgm:cxn modelId="{A4673C58-15FD-4625-B650-45166F3E3B21}" type="presParOf" srcId="{61E27BBE-21E5-49D4-9453-C2D8DF256505}" destId="{A4E6E2A9-B6F9-4ECD-B75E-C417E6AF65DB}" srcOrd="1" destOrd="0" presId="urn:microsoft.com/office/officeart/2008/layout/PictureAccentList"/>
    <dgm:cxn modelId="{D721C367-E87C-4093-85B0-F6E437B6675C}" type="presParOf" srcId="{A4E6E2A9-B6F9-4ECD-B75E-C417E6AF65DB}" destId="{CC106C40-751C-49E4-B86F-91AE416AF3F6}" srcOrd="0" destOrd="0" presId="urn:microsoft.com/office/officeart/2008/layout/PictureAccentList"/>
    <dgm:cxn modelId="{D2FD9BAF-86C0-4B48-B0CF-3A5FD8EFA03C}" type="presParOf" srcId="{A4E6E2A9-B6F9-4ECD-B75E-C417E6AF65DB}" destId="{3EA30375-71F1-4A4F-995B-F736B8620AEB}" srcOrd="1" destOrd="0" presId="urn:microsoft.com/office/officeart/2008/layout/PictureAccentList"/>
    <dgm:cxn modelId="{4847B5FD-AA03-440C-9158-96A1F367E730}" type="presParOf" srcId="{61E27BBE-21E5-49D4-9453-C2D8DF256505}" destId="{101E0DA3-0F69-4046-9D6E-E72287714B27}" srcOrd="2" destOrd="0" presId="urn:microsoft.com/office/officeart/2008/layout/PictureAccentList"/>
    <dgm:cxn modelId="{3CD22C9D-1241-4211-AABC-11507BB66B2D}" type="presParOf" srcId="{101E0DA3-0F69-4046-9D6E-E72287714B27}" destId="{9F7101CA-7C04-4442-9526-72F3D74422E6}" srcOrd="0" destOrd="0" presId="urn:microsoft.com/office/officeart/2008/layout/PictureAccentList"/>
    <dgm:cxn modelId="{1D09332F-9D3A-45B4-B087-2D8B3E1544EE}" type="presParOf" srcId="{101E0DA3-0F69-4046-9D6E-E72287714B27}" destId="{C8131475-A0B0-4AEE-87AF-3C8729CC211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B57CA-0F4D-4789-81EE-692F569D68A4}" type="doc">
      <dgm:prSet loTypeId="urn:microsoft.com/office/officeart/2008/layout/AlternatingHexagon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0AA19-0AB9-4AB4-ADED-C8375AF3223E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aseline="0" dirty="0" smtClean="0"/>
            <a:t>Filtering by OS, the windows users spent more time on the blog than other users </a:t>
          </a:r>
          <a:endParaRPr lang="en-US" sz="1200" baseline="0" dirty="0"/>
        </a:p>
      </dgm:t>
    </dgm:pt>
    <dgm:pt modelId="{BC78166B-2C8E-4894-9B32-150E7EB66BB6}" type="parTrans" cxnId="{E17F5D6B-60E0-4186-8F3D-3DACE2105C98}">
      <dgm:prSet/>
      <dgm:spPr/>
      <dgm:t>
        <a:bodyPr/>
        <a:lstStyle/>
        <a:p>
          <a:endParaRPr lang="en-US"/>
        </a:p>
      </dgm:t>
    </dgm:pt>
    <dgm:pt modelId="{9944C0C2-3D5A-4ACC-BF54-749CD3B43EA0}" type="sibTrans" cxnId="{E17F5D6B-60E0-4186-8F3D-3DACE2105C98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As per expectations, the first day statistics reveal that 88% of traffic came from new users</a:t>
          </a:r>
          <a:endParaRPr lang="en-US" sz="1200" dirty="0"/>
        </a:p>
      </dgm:t>
    </dgm:pt>
    <dgm:pt modelId="{7E0876A9-9FFD-44BD-9473-84A5B59B998C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aseline="0" dirty="0" smtClean="0"/>
            <a:t>Location wise, city of Dallas and Pune lead the way with users accessing 62 and 45 sessions respectively</a:t>
          </a:r>
          <a:endParaRPr lang="en-US" sz="1200" baseline="0" dirty="0"/>
        </a:p>
      </dgm:t>
    </dgm:pt>
    <dgm:pt modelId="{78391B23-1C15-46BE-910C-A626525B5E3D}" type="parTrans" cxnId="{D6E47B04-7EA2-4A19-8282-E7D84EB95F41}">
      <dgm:prSet/>
      <dgm:spPr/>
      <dgm:t>
        <a:bodyPr/>
        <a:lstStyle/>
        <a:p>
          <a:endParaRPr lang="en-US"/>
        </a:p>
      </dgm:t>
    </dgm:pt>
    <dgm:pt modelId="{ED2A998E-656C-42BD-A8B0-4DCAC4EFB086}" type="sibTrans" cxnId="{D6E47B04-7EA2-4A19-8282-E7D84EB95F41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The  popularity of campaign steadily dropped, evident from pages users visited per session from 2.83 on day 1 to 1.29 on day 5 </a:t>
          </a:r>
          <a:endParaRPr lang="en-US" sz="1200" dirty="0"/>
        </a:p>
      </dgm:t>
    </dgm:pt>
    <dgm:pt modelId="{B50BACED-30F5-4E5F-BB8F-5793EE158502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aseline="0" dirty="0" smtClean="0"/>
            <a:t>Highest bounce rate of 100% was observed from the Australia  while users from United Kingdom had the lowest bounce rate of 40%</a:t>
          </a:r>
          <a:endParaRPr lang="en-US" sz="1200" baseline="0" dirty="0"/>
        </a:p>
      </dgm:t>
    </dgm:pt>
    <dgm:pt modelId="{E78E447D-51B8-4214-90D4-5107EB71218B}" type="parTrans" cxnId="{29CCA36A-5E55-4A25-97D9-2101E3A1559E}">
      <dgm:prSet/>
      <dgm:spPr/>
      <dgm:t>
        <a:bodyPr/>
        <a:lstStyle/>
        <a:p>
          <a:endParaRPr lang="en-US"/>
        </a:p>
      </dgm:t>
    </dgm:pt>
    <dgm:pt modelId="{CF4720D1-7886-429A-AB3B-33B0E86B8E07}" type="sibTrans" cxnId="{29CCA36A-5E55-4A25-97D9-2101E3A1559E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When it comes to browsers, chrome users dominated the figures while </a:t>
          </a:r>
          <a:r>
            <a:rPr lang="en-US" sz="1200" dirty="0" err="1" smtClean="0"/>
            <a:t>firefox</a:t>
          </a:r>
          <a:r>
            <a:rPr lang="en-US" sz="1200" dirty="0" smtClean="0"/>
            <a:t> and explorer users gave the lowest number of visits.</a:t>
          </a:r>
          <a:endParaRPr lang="en-US" sz="1400" dirty="0"/>
        </a:p>
      </dgm:t>
    </dgm:pt>
    <dgm:pt modelId="{4DA17840-84C4-4677-9DCB-C9AC5E2B19E1}" type="pres">
      <dgm:prSet presAssocID="{393B57CA-0F4D-4789-81EE-692F569D68A4}" presName="Name0" presStyleCnt="0">
        <dgm:presLayoutVars>
          <dgm:chMax/>
          <dgm:chPref/>
          <dgm:dir/>
          <dgm:animLvl val="lvl"/>
        </dgm:presLayoutVars>
      </dgm:prSet>
      <dgm:spPr/>
    </dgm:pt>
    <dgm:pt modelId="{8030FD44-8E11-4D71-B6DC-BF3B082C85CA}" type="pres">
      <dgm:prSet presAssocID="{6280AA19-0AB9-4AB4-ADED-C8375AF3223E}" presName="composite" presStyleCnt="0"/>
      <dgm:spPr/>
    </dgm:pt>
    <dgm:pt modelId="{5240FB49-F3E6-4034-A047-3791F8E9F0CB}" type="pres">
      <dgm:prSet presAssocID="{6280AA19-0AB9-4AB4-ADED-C8375AF3223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F2D6A-3975-4718-91B7-42A7D23085F7}" type="pres">
      <dgm:prSet presAssocID="{6280AA19-0AB9-4AB4-ADED-C8375AF3223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6EBA-7726-4A37-95F3-3A19DB824FD4}" type="pres">
      <dgm:prSet presAssocID="{6280AA19-0AB9-4AB4-ADED-C8375AF3223E}" presName="BalanceSpacing" presStyleCnt="0"/>
      <dgm:spPr/>
    </dgm:pt>
    <dgm:pt modelId="{EC52ED09-2990-4764-9FC5-A3A503DF7C9E}" type="pres">
      <dgm:prSet presAssocID="{6280AA19-0AB9-4AB4-ADED-C8375AF3223E}" presName="BalanceSpacing1" presStyleCnt="0"/>
      <dgm:spPr/>
    </dgm:pt>
    <dgm:pt modelId="{AA3776CC-DF04-499B-8921-A7944D875F67}" type="pres">
      <dgm:prSet presAssocID="{9944C0C2-3D5A-4ACC-BF54-749CD3B43EA0}" presName="Accent1Text" presStyleLbl="node1" presStyleIdx="1" presStyleCnt="6"/>
      <dgm:spPr/>
      <dgm:t>
        <a:bodyPr/>
        <a:lstStyle/>
        <a:p>
          <a:endParaRPr lang="en-US"/>
        </a:p>
      </dgm:t>
    </dgm:pt>
    <dgm:pt modelId="{4B1F5647-58A7-4A86-8DE2-9402D33BF50F}" type="pres">
      <dgm:prSet presAssocID="{9944C0C2-3D5A-4ACC-BF54-749CD3B43EA0}" presName="spaceBetweenRectangles" presStyleCnt="0"/>
      <dgm:spPr/>
    </dgm:pt>
    <dgm:pt modelId="{43406E7C-DBC6-4AEF-8030-0BCD64531100}" type="pres">
      <dgm:prSet presAssocID="{7E0876A9-9FFD-44BD-9473-84A5B59B998C}" presName="composite" presStyleCnt="0"/>
      <dgm:spPr/>
    </dgm:pt>
    <dgm:pt modelId="{49F96886-177C-4659-8C5A-B24E0C9ADF31}" type="pres">
      <dgm:prSet presAssocID="{7E0876A9-9FFD-44BD-9473-84A5B59B998C}" presName="Parent1" presStyleLbl="node1" presStyleIdx="2" presStyleCnt="6" custLinFactNeighborX="5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815C7-17E1-4250-B9B2-18A5083E5143}" type="pres">
      <dgm:prSet presAssocID="{7E0876A9-9FFD-44BD-9473-84A5B59B998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966DB-CA35-42AD-A7CA-168FB828EA37}" type="pres">
      <dgm:prSet presAssocID="{7E0876A9-9FFD-44BD-9473-84A5B59B998C}" presName="BalanceSpacing" presStyleCnt="0"/>
      <dgm:spPr/>
    </dgm:pt>
    <dgm:pt modelId="{D596ACE0-BF03-485D-92F8-735DD9FFC020}" type="pres">
      <dgm:prSet presAssocID="{7E0876A9-9FFD-44BD-9473-84A5B59B998C}" presName="BalanceSpacing1" presStyleCnt="0"/>
      <dgm:spPr/>
    </dgm:pt>
    <dgm:pt modelId="{AC4EBF39-B45D-420A-9EA3-850DBA10C757}" type="pres">
      <dgm:prSet presAssocID="{ED2A998E-656C-42BD-A8B0-4DCAC4EFB086}" presName="Accent1Text" presStyleLbl="node1" presStyleIdx="3" presStyleCnt="6" custScaleX="108070"/>
      <dgm:spPr/>
      <dgm:t>
        <a:bodyPr/>
        <a:lstStyle/>
        <a:p>
          <a:endParaRPr lang="en-US"/>
        </a:p>
      </dgm:t>
    </dgm:pt>
    <dgm:pt modelId="{1F5672B8-F8B2-4B59-95DA-8A949BABBFED}" type="pres">
      <dgm:prSet presAssocID="{ED2A998E-656C-42BD-A8B0-4DCAC4EFB086}" presName="spaceBetweenRectangles" presStyleCnt="0"/>
      <dgm:spPr/>
    </dgm:pt>
    <dgm:pt modelId="{FCE3B4DF-D5D6-4A81-9BD8-841E082BA9E1}" type="pres">
      <dgm:prSet presAssocID="{B50BACED-30F5-4E5F-BB8F-5793EE158502}" presName="composite" presStyleCnt="0"/>
      <dgm:spPr/>
    </dgm:pt>
    <dgm:pt modelId="{20AC2458-01EB-43A6-AB07-6A9BE3047983}" type="pres">
      <dgm:prSet presAssocID="{B50BACED-30F5-4E5F-BB8F-5793EE15850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88B2-1CDB-48A7-B840-EF2F36F27872}" type="pres">
      <dgm:prSet presAssocID="{B50BACED-30F5-4E5F-BB8F-5793EE15850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DC811-7797-4226-9352-E2E906BFF903}" type="pres">
      <dgm:prSet presAssocID="{B50BACED-30F5-4E5F-BB8F-5793EE158502}" presName="BalanceSpacing" presStyleCnt="0"/>
      <dgm:spPr/>
    </dgm:pt>
    <dgm:pt modelId="{CA22843D-2DA5-4C54-B7D6-AB763A654321}" type="pres">
      <dgm:prSet presAssocID="{B50BACED-30F5-4E5F-BB8F-5793EE158502}" presName="BalanceSpacing1" presStyleCnt="0"/>
      <dgm:spPr/>
    </dgm:pt>
    <dgm:pt modelId="{69FC2B84-6A15-456A-ABCA-7F23A8F88334}" type="pres">
      <dgm:prSet presAssocID="{CF4720D1-7886-429A-AB3B-33B0E86B8E0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6A7D9E16-B66C-46D1-B8A9-C3FBEC77DE06}" type="presOf" srcId="{CF4720D1-7886-429A-AB3B-33B0E86B8E07}" destId="{69FC2B84-6A15-456A-ABCA-7F23A8F88334}" srcOrd="0" destOrd="0" presId="urn:microsoft.com/office/officeart/2008/layout/AlternatingHexagons"/>
    <dgm:cxn modelId="{E17F5D6B-60E0-4186-8F3D-3DACE2105C98}" srcId="{393B57CA-0F4D-4789-81EE-692F569D68A4}" destId="{6280AA19-0AB9-4AB4-ADED-C8375AF3223E}" srcOrd="0" destOrd="0" parTransId="{BC78166B-2C8E-4894-9B32-150E7EB66BB6}" sibTransId="{9944C0C2-3D5A-4ACC-BF54-749CD3B43EA0}"/>
    <dgm:cxn modelId="{9C53D1E0-690D-4016-8804-355205CBB8CA}" type="presOf" srcId="{9944C0C2-3D5A-4ACC-BF54-749CD3B43EA0}" destId="{AA3776CC-DF04-499B-8921-A7944D875F67}" srcOrd="0" destOrd="0" presId="urn:microsoft.com/office/officeart/2008/layout/AlternatingHexagons"/>
    <dgm:cxn modelId="{842E3555-9E6D-46ED-884A-E2D9D24E1B66}" type="presOf" srcId="{7E0876A9-9FFD-44BD-9473-84A5B59B998C}" destId="{49F96886-177C-4659-8C5A-B24E0C9ADF31}" srcOrd="0" destOrd="0" presId="urn:microsoft.com/office/officeart/2008/layout/AlternatingHexagons"/>
    <dgm:cxn modelId="{29CCA36A-5E55-4A25-97D9-2101E3A1559E}" srcId="{393B57CA-0F4D-4789-81EE-692F569D68A4}" destId="{B50BACED-30F5-4E5F-BB8F-5793EE158502}" srcOrd="2" destOrd="0" parTransId="{E78E447D-51B8-4214-90D4-5107EB71218B}" sibTransId="{CF4720D1-7886-429A-AB3B-33B0E86B8E07}"/>
    <dgm:cxn modelId="{D3EFF147-303F-4A75-8DC0-60000553D838}" type="presOf" srcId="{6280AA19-0AB9-4AB4-ADED-C8375AF3223E}" destId="{5240FB49-F3E6-4034-A047-3791F8E9F0CB}" srcOrd="0" destOrd="0" presId="urn:microsoft.com/office/officeart/2008/layout/AlternatingHexagons"/>
    <dgm:cxn modelId="{98E2B7B4-515B-4BDE-8725-660D1BC45342}" type="presOf" srcId="{B50BACED-30F5-4E5F-BB8F-5793EE158502}" destId="{20AC2458-01EB-43A6-AB07-6A9BE3047983}" srcOrd="0" destOrd="0" presId="urn:microsoft.com/office/officeart/2008/layout/AlternatingHexagons"/>
    <dgm:cxn modelId="{332843EC-7A18-450D-8EE9-02CC73625748}" type="presOf" srcId="{393B57CA-0F4D-4789-81EE-692F569D68A4}" destId="{4DA17840-84C4-4677-9DCB-C9AC5E2B19E1}" srcOrd="0" destOrd="0" presId="urn:microsoft.com/office/officeart/2008/layout/AlternatingHexagons"/>
    <dgm:cxn modelId="{D6E47B04-7EA2-4A19-8282-E7D84EB95F41}" srcId="{393B57CA-0F4D-4789-81EE-692F569D68A4}" destId="{7E0876A9-9FFD-44BD-9473-84A5B59B998C}" srcOrd="1" destOrd="0" parTransId="{78391B23-1C15-46BE-910C-A626525B5E3D}" sibTransId="{ED2A998E-656C-42BD-A8B0-4DCAC4EFB086}"/>
    <dgm:cxn modelId="{6BFAFF6A-9469-438D-97FD-A547B05D99D9}" type="presOf" srcId="{ED2A998E-656C-42BD-A8B0-4DCAC4EFB086}" destId="{AC4EBF39-B45D-420A-9EA3-850DBA10C757}" srcOrd="0" destOrd="0" presId="urn:microsoft.com/office/officeart/2008/layout/AlternatingHexagons"/>
    <dgm:cxn modelId="{F8D8FBD1-815C-4DE5-8E11-BB6208AC2682}" type="presParOf" srcId="{4DA17840-84C4-4677-9DCB-C9AC5E2B19E1}" destId="{8030FD44-8E11-4D71-B6DC-BF3B082C85CA}" srcOrd="0" destOrd="0" presId="urn:microsoft.com/office/officeart/2008/layout/AlternatingHexagons"/>
    <dgm:cxn modelId="{3DD2BDC5-CFA2-4F8E-8376-31A6EA6326C2}" type="presParOf" srcId="{8030FD44-8E11-4D71-B6DC-BF3B082C85CA}" destId="{5240FB49-F3E6-4034-A047-3791F8E9F0CB}" srcOrd="0" destOrd="0" presId="urn:microsoft.com/office/officeart/2008/layout/AlternatingHexagons"/>
    <dgm:cxn modelId="{B813C59E-73E8-4CCC-95DE-F97E4EEE814B}" type="presParOf" srcId="{8030FD44-8E11-4D71-B6DC-BF3B082C85CA}" destId="{83EF2D6A-3975-4718-91B7-42A7D23085F7}" srcOrd="1" destOrd="0" presId="urn:microsoft.com/office/officeart/2008/layout/AlternatingHexagons"/>
    <dgm:cxn modelId="{177A7EC9-98B0-490E-A277-F019AB6C105E}" type="presParOf" srcId="{8030FD44-8E11-4D71-B6DC-BF3B082C85CA}" destId="{99316EBA-7726-4A37-95F3-3A19DB824FD4}" srcOrd="2" destOrd="0" presId="urn:microsoft.com/office/officeart/2008/layout/AlternatingHexagons"/>
    <dgm:cxn modelId="{D7B88217-0645-4A67-B42D-9C151D623D75}" type="presParOf" srcId="{8030FD44-8E11-4D71-B6DC-BF3B082C85CA}" destId="{EC52ED09-2990-4764-9FC5-A3A503DF7C9E}" srcOrd="3" destOrd="0" presId="urn:microsoft.com/office/officeart/2008/layout/AlternatingHexagons"/>
    <dgm:cxn modelId="{1E360D83-6CA7-41F3-906B-53E00312308C}" type="presParOf" srcId="{8030FD44-8E11-4D71-B6DC-BF3B082C85CA}" destId="{AA3776CC-DF04-499B-8921-A7944D875F67}" srcOrd="4" destOrd="0" presId="urn:microsoft.com/office/officeart/2008/layout/AlternatingHexagons"/>
    <dgm:cxn modelId="{36DE3644-29FC-4410-BDBE-516F5DF53470}" type="presParOf" srcId="{4DA17840-84C4-4677-9DCB-C9AC5E2B19E1}" destId="{4B1F5647-58A7-4A86-8DE2-9402D33BF50F}" srcOrd="1" destOrd="0" presId="urn:microsoft.com/office/officeart/2008/layout/AlternatingHexagons"/>
    <dgm:cxn modelId="{79182F65-9047-4439-9198-C1DC57A33A94}" type="presParOf" srcId="{4DA17840-84C4-4677-9DCB-C9AC5E2B19E1}" destId="{43406E7C-DBC6-4AEF-8030-0BCD64531100}" srcOrd="2" destOrd="0" presId="urn:microsoft.com/office/officeart/2008/layout/AlternatingHexagons"/>
    <dgm:cxn modelId="{1D49309A-2B6F-4FDA-9DD9-713CA46F4FA4}" type="presParOf" srcId="{43406E7C-DBC6-4AEF-8030-0BCD64531100}" destId="{49F96886-177C-4659-8C5A-B24E0C9ADF31}" srcOrd="0" destOrd="0" presId="urn:microsoft.com/office/officeart/2008/layout/AlternatingHexagons"/>
    <dgm:cxn modelId="{BF63A8B1-255F-4076-A308-D4C0372C9899}" type="presParOf" srcId="{43406E7C-DBC6-4AEF-8030-0BCD64531100}" destId="{AB7815C7-17E1-4250-B9B2-18A5083E5143}" srcOrd="1" destOrd="0" presId="urn:microsoft.com/office/officeart/2008/layout/AlternatingHexagons"/>
    <dgm:cxn modelId="{7083E39E-6D29-410F-9261-AEE759A31E19}" type="presParOf" srcId="{43406E7C-DBC6-4AEF-8030-0BCD64531100}" destId="{46A966DB-CA35-42AD-A7CA-168FB828EA37}" srcOrd="2" destOrd="0" presId="urn:microsoft.com/office/officeart/2008/layout/AlternatingHexagons"/>
    <dgm:cxn modelId="{0B3885FD-37FA-469D-ABA1-8A81EF77D77E}" type="presParOf" srcId="{43406E7C-DBC6-4AEF-8030-0BCD64531100}" destId="{D596ACE0-BF03-485D-92F8-735DD9FFC020}" srcOrd="3" destOrd="0" presId="urn:microsoft.com/office/officeart/2008/layout/AlternatingHexagons"/>
    <dgm:cxn modelId="{7AEEAE81-328C-46B3-BAD1-EAF7718A862B}" type="presParOf" srcId="{43406E7C-DBC6-4AEF-8030-0BCD64531100}" destId="{AC4EBF39-B45D-420A-9EA3-850DBA10C757}" srcOrd="4" destOrd="0" presId="urn:microsoft.com/office/officeart/2008/layout/AlternatingHexagons"/>
    <dgm:cxn modelId="{3A6D8C20-87F4-4DF3-87FF-2036A935AEBE}" type="presParOf" srcId="{4DA17840-84C4-4677-9DCB-C9AC5E2B19E1}" destId="{1F5672B8-F8B2-4B59-95DA-8A949BABBFED}" srcOrd="3" destOrd="0" presId="urn:microsoft.com/office/officeart/2008/layout/AlternatingHexagons"/>
    <dgm:cxn modelId="{08D1CE32-09E3-49B0-A217-DE842F5AB9AD}" type="presParOf" srcId="{4DA17840-84C4-4677-9DCB-C9AC5E2B19E1}" destId="{FCE3B4DF-D5D6-4A81-9BD8-841E082BA9E1}" srcOrd="4" destOrd="0" presId="urn:microsoft.com/office/officeart/2008/layout/AlternatingHexagons"/>
    <dgm:cxn modelId="{63F7A8B4-466A-494B-8379-C61E3EE6DA34}" type="presParOf" srcId="{FCE3B4DF-D5D6-4A81-9BD8-841E082BA9E1}" destId="{20AC2458-01EB-43A6-AB07-6A9BE3047983}" srcOrd="0" destOrd="0" presId="urn:microsoft.com/office/officeart/2008/layout/AlternatingHexagons"/>
    <dgm:cxn modelId="{9F9F3817-5903-41B3-8779-037FDB67ACB7}" type="presParOf" srcId="{FCE3B4DF-D5D6-4A81-9BD8-841E082BA9E1}" destId="{C9C888B2-1CDB-48A7-B840-EF2F36F27872}" srcOrd="1" destOrd="0" presId="urn:microsoft.com/office/officeart/2008/layout/AlternatingHexagons"/>
    <dgm:cxn modelId="{4E76AD34-8AB7-457A-BF3E-3E0E2B61DB94}" type="presParOf" srcId="{FCE3B4DF-D5D6-4A81-9BD8-841E082BA9E1}" destId="{9D8DC811-7797-4226-9352-E2E906BFF903}" srcOrd="2" destOrd="0" presId="urn:microsoft.com/office/officeart/2008/layout/AlternatingHexagons"/>
    <dgm:cxn modelId="{E4B61936-AB62-4AB4-813D-54CD2B4C9356}" type="presParOf" srcId="{FCE3B4DF-D5D6-4A81-9BD8-841E082BA9E1}" destId="{CA22843D-2DA5-4C54-B7D6-AB763A654321}" srcOrd="3" destOrd="0" presId="urn:microsoft.com/office/officeart/2008/layout/AlternatingHexagons"/>
    <dgm:cxn modelId="{F47522D5-A396-46DC-AD68-E848026C1150}" type="presParOf" srcId="{FCE3B4DF-D5D6-4A81-9BD8-841E082BA9E1}" destId="{69FC2B84-6A15-456A-ABCA-7F23A8F883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01EE-962B-4454-893A-3793FEC15128}">
      <dsp:nvSpPr>
        <dsp:cNvPr id="0" name=""/>
        <dsp:cNvSpPr/>
      </dsp:nvSpPr>
      <dsp:spPr>
        <a:xfrm>
          <a:off x="1155707" y="31117"/>
          <a:ext cx="9894769" cy="1461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For the Foodies by a Foodie..!</a:t>
          </a:r>
          <a:endParaRPr lang="en-US" sz="6200" kern="1200" dirty="0"/>
        </a:p>
      </dsp:txBody>
      <dsp:txXfrm>
        <a:off x="1198510" y="73920"/>
        <a:ext cx="9809163" cy="1375805"/>
      </dsp:txXfrm>
    </dsp:sp>
    <dsp:sp modelId="{6B8BE10A-77C8-47FF-A246-E1E2C90A0DEB}">
      <dsp:nvSpPr>
        <dsp:cNvPr id="0" name=""/>
        <dsp:cNvSpPr/>
      </dsp:nvSpPr>
      <dsp:spPr>
        <a:xfrm>
          <a:off x="0" y="1895542"/>
          <a:ext cx="1129335" cy="133909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3D5A3-0964-4F26-B896-FAAD303A8E97}">
      <dsp:nvSpPr>
        <dsp:cNvPr id="0" name=""/>
        <dsp:cNvSpPr/>
      </dsp:nvSpPr>
      <dsp:spPr>
        <a:xfrm>
          <a:off x="1202051" y="1708306"/>
          <a:ext cx="9836746" cy="146141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The objective of the campaign is maintaining, tracking and analyzing the web traffic coming to my blog for web optimization</a:t>
          </a:r>
        </a:p>
      </dsp:txBody>
      <dsp:txXfrm>
        <a:off x="1273404" y="1779659"/>
        <a:ext cx="9694040" cy="1318705"/>
      </dsp:txXfrm>
    </dsp:sp>
    <dsp:sp modelId="{CC106C40-751C-49E4-B86F-91AE416AF3F6}">
      <dsp:nvSpPr>
        <dsp:cNvPr id="0" name=""/>
        <dsp:cNvSpPr/>
      </dsp:nvSpPr>
      <dsp:spPr>
        <a:xfrm>
          <a:off x="94633" y="3441935"/>
          <a:ext cx="892732" cy="136226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30375-71F1-4A4F-995B-F736B8620AEB}">
      <dsp:nvSpPr>
        <dsp:cNvPr id="0" name=""/>
        <dsp:cNvSpPr/>
      </dsp:nvSpPr>
      <dsp:spPr>
        <a:xfrm>
          <a:off x="1227913" y="3392364"/>
          <a:ext cx="9777362" cy="146141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Campaign Blog: </a:t>
          </a:r>
          <a:r>
            <a:rPr lang="en-US" sz="2700" b="1" i="0" kern="1200" dirty="0" smtClean="0"/>
            <a:t>Highly Recommended Delicacies of Pune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dirty="0" smtClean="0"/>
            <a:t>URL: </a:t>
          </a:r>
          <a:r>
            <a:rPr lang="en-US" sz="2700" b="1" i="0" kern="1200" dirty="0" smtClean="0">
              <a:hlinkClick xmlns:r="http://schemas.openxmlformats.org/officeDocument/2006/relationships" r:id="rId3"/>
            </a:rPr>
            <a:t>https://delicaciespune.blogspot.com</a:t>
          </a:r>
          <a:r>
            <a:rPr lang="en-US" sz="2700" b="1" i="0" kern="1200" dirty="0" smtClean="0"/>
            <a:t> </a:t>
          </a:r>
          <a:r>
            <a:rPr lang="en-US" sz="2700" b="1" kern="1200" dirty="0" smtClean="0"/>
            <a:t> </a:t>
          </a:r>
        </a:p>
      </dsp:txBody>
      <dsp:txXfrm>
        <a:off x="1299266" y="3463717"/>
        <a:ext cx="9634656" cy="1318705"/>
      </dsp:txXfrm>
    </dsp:sp>
    <dsp:sp modelId="{9F7101CA-7C04-4442-9526-72F3D74422E6}">
      <dsp:nvSpPr>
        <dsp:cNvPr id="0" name=""/>
        <dsp:cNvSpPr/>
      </dsp:nvSpPr>
      <dsp:spPr>
        <a:xfrm>
          <a:off x="0" y="5100498"/>
          <a:ext cx="1098966" cy="131870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131475-A0B0-4AEE-87AF-3C8729CC211B}">
      <dsp:nvSpPr>
        <dsp:cNvPr id="0" name=""/>
        <dsp:cNvSpPr/>
      </dsp:nvSpPr>
      <dsp:spPr>
        <a:xfrm>
          <a:off x="1251487" y="5002888"/>
          <a:ext cx="9726832" cy="146141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Google Analytics and MS Office</a:t>
          </a:r>
        </a:p>
      </dsp:txBody>
      <dsp:txXfrm>
        <a:off x="1322840" y="5074241"/>
        <a:ext cx="9584126" cy="1318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0FB49-F3E6-4034-A047-3791F8E9F0CB}">
      <dsp:nvSpPr>
        <dsp:cNvPr id="0" name=""/>
        <dsp:cNvSpPr/>
      </dsp:nvSpPr>
      <dsp:spPr>
        <a:xfrm rot="5400000">
          <a:off x="3567337" y="142634"/>
          <a:ext cx="2169119" cy="1887133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Filtering by OS, the windows users spent more time on the blog than other users </a:t>
          </a:r>
          <a:endParaRPr lang="en-US" sz="1200" kern="1200" baseline="0" dirty="0"/>
        </a:p>
      </dsp:txBody>
      <dsp:txXfrm rot="-5400000">
        <a:off x="4002408" y="339662"/>
        <a:ext cx="1298977" cy="1493077"/>
      </dsp:txXfrm>
    </dsp:sp>
    <dsp:sp modelId="{83EF2D6A-3975-4718-91B7-42A7D23085F7}">
      <dsp:nvSpPr>
        <dsp:cNvPr id="0" name=""/>
        <dsp:cNvSpPr/>
      </dsp:nvSpPr>
      <dsp:spPr>
        <a:xfrm>
          <a:off x="5652728" y="435465"/>
          <a:ext cx="2420736" cy="130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776CC-DF04-499B-8921-A7944D875F67}">
      <dsp:nvSpPr>
        <dsp:cNvPr id="0" name=""/>
        <dsp:cNvSpPr/>
      </dsp:nvSpPr>
      <dsp:spPr>
        <a:xfrm rot="5400000">
          <a:off x="1529233" y="142634"/>
          <a:ext cx="2169119" cy="1887133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 per expectations, the first day statistics reveal that 88% of traffic came from new users</a:t>
          </a:r>
          <a:endParaRPr lang="en-US" sz="1200" kern="1200" dirty="0"/>
        </a:p>
      </dsp:txBody>
      <dsp:txXfrm rot="-5400000">
        <a:off x="1964304" y="339662"/>
        <a:ext cx="1298977" cy="1493077"/>
      </dsp:txXfrm>
    </dsp:sp>
    <dsp:sp modelId="{49F96886-177C-4659-8C5A-B24E0C9ADF31}">
      <dsp:nvSpPr>
        <dsp:cNvPr id="0" name=""/>
        <dsp:cNvSpPr/>
      </dsp:nvSpPr>
      <dsp:spPr>
        <a:xfrm rot="5400000">
          <a:off x="2555119" y="1983783"/>
          <a:ext cx="2169119" cy="1887133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Location wise, city of Dallas and Pune lead the way with users accessing 62 and 45 sessions respectively</a:t>
          </a:r>
          <a:endParaRPr lang="en-US" sz="1200" kern="1200" baseline="0" dirty="0"/>
        </a:p>
      </dsp:txBody>
      <dsp:txXfrm rot="-5400000">
        <a:off x="2990190" y="2180811"/>
        <a:ext cx="1298977" cy="1493077"/>
      </dsp:txXfrm>
    </dsp:sp>
    <dsp:sp modelId="{AB7815C7-17E1-4250-B9B2-18A5083E5143}">
      <dsp:nvSpPr>
        <dsp:cNvPr id="0" name=""/>
        <dsp:cNvSpPr/>
      </dsp:nvSpPr>
      <dsp:spPr>
        <a:xfrm>
          <a:off x="264637" y="2276614"/>
          <a:ext cx="2342648" cy="130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BF39-B45D-420A-9EA3-850DBA10C757}">
      <dsp:nvSpPr>
        <dsp:cNvPr id="0" name=""/>
        <dsp:cNvSpPr/>
      </dsp:nvSpPr>
      <dsp:spPr>
        <a:xfrm rot="5400000">
          <a:off x="4582485" y="1907637"/>
          <a:ext cx="2169119" cy="203942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 popularity of campaign steadily dropped, evident from pages users visited per session from 2.83 on day 1 to 1.29 on day 5 </a:t>
          </a:r>
          <a:endParaRPr lang="en-US" sz="1200" kern="1200" dirty="0"/>
        </a:p>
      </dsp:txBody>
      <dsp:txXfrm rot="-5400000">
        <a:off x="4977075" y="2193502"/>
        <a:ext cx="1379939" cy="1467695"/>
      </dsp:txXfrm>
    </dsp:sp>
    <dsp:sp modelId="{20AC2458-01EB-43A6-AB07-6A9BE3047983}">
      <dsp:nvSpPr>
        <dsp:cNvPr id="0" name=""/>
        <dsp:cNvSpPr/>
      </dsp:nvSpPr>
      <dsp:spPr>
        <a:xfrm rot="5400000">
          <a:off x="3567337" y="3824931"/>
          <a:ext cx="2169119" cy="1887133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Highest bounce rate of 100% was observed from the Australia  while users from United Kingdom had the lowest bounce rate of 40%</a:t>
          </a:r>
          <a:endParaRPr lang="en-US" sz="1200" kern="1200" baseline="0" dirty="0"/>
        </a:p>
      </dsp:txBody>
      <dsp:txXfrm rot="-5400000">
        <a:off x="4002408" y="4021959"/>
        <a:ext cx="1298977" cy="1493077"/>
      </dsp:txXfrm>
    </dsp:sp>
    <dsp:sp modelId="{C9C888B2-1CDB-48A7-B840-EF2F36F27872}">
      <dsp:nvSpPr>
        <dsp:cNvPr id="0" name=""/>
        <dsp:cNvSpPr/>
      </dsp:nvSpPr>
      <dsp:spPr>
        <a:xfrm>
          <a:off x="5652728" y="4117762"/>
          <a:ext cx="2420736" cy="130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2B84-6A15-456A-ABCA-7F23A8F88334}">
      <dsp:nvSpPr>
        <dsp:cNvPr id="0" name=""/>
        <dsp:cNvSpPr/>
      </dsp:nvSpPr>
      <dsp:spPr>
        <a:xfrm rot="5400000">
          <a:off x="1529233" y="3824931"/>
          <a:ext cx="2169119" cy="1887133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When it comes to browsers, chrome users dominated the figures while </a:t>
          </a:r>
          <a:r>
            <a:rPr lang="en-US" sz="1200" kern="1200" dirty="0" err="1" smtClean="0"/>
            <a:t>firefox</a:t>
          </a:r>
          <a:r>
            <a:rPr lang="en-US" sz="1200" kern="1200" dirty="0" smtClean="0"/>
            <a:t> and explorer users gave the lowest number of visits.</a:t>
          </a:r>
          <a:endParaRPr lang="en-US" sz="1400" kern="1200" dirty="0"/>
        </a:p>
      </dsp:txBody>
      <dsp:txXfrm rot="-5400000">
        <a:off x="1964304" y="4021959"/>
        <a:ext cx="1298977" cy="149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87A0-91D0-497C-953A-5012F13988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E478-6547-4D5B-AD0B-869FD57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2651560"/>
              </p:ext>
            </p:extLst>
          </p:nvPr>
        </p:nvGraphicFramePr>
        <p:xfrm>
          <a:off x="0" y="177800"/>
          <a:ext cx="12712700" cy="646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9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3986" y="190501"/>
            <a:ext cx="5675244" cy="65150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Campaign Statistics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5002556" y="698500"/>
          <a:ext cx="8338103" cy="585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11" y="190501"/>
            <a:ext cx="5572125" cy="6515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2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172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Jamadar</dc:creator>
  <cp:lastModifiedBy>Tanveer Jamadar</cp:lastModifiedBy>
  <cp:revision>14</cp:revision>
  <dcterms:created xsi:type="dcterms:W3CDTF">2017-10-01T02:09:05Z</dcterms:created>
  <dcterms:modified xsi:type="dcterms:W3CDTF">2017-10-01T18:12:53Z</dcterms:modified>
</cp:coreProperties>
</file>