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9471" autoAdjust="0"/>
  </p:normalViewPr>
  <p:slideViewPr>
    <p:cSldViewPr snapToGrid="0">
      <p:cViewPr varScale="1">
        <p:scale>
          <a:sx n="58" d="100"/>
          <a:sy n="58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5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6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8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3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60A8F3-323C-4EEB-88DA-D75279651C8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BFADD-E47C-4348-A6E5-FA8473A4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17785"/>
            <a:ext cx="6815669" cy="225083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           Welcome</a:t>
            </a: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7" y="3621468"/>
            <a:ext cx="6815669" cy="3761512"/>
          </a:xfrm>
        </p:spPr>
        <p:txBody>
          <a:bodyPr/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     presentation </a:t>
            </a:r>
            <a:r>
              <a:rPr lang="en-US" sz="2400" b="1" dirty="0">
                <a:latin typeface="Baskerville Old Face" panose="02020602080505020303" pitchFamily="18" charset="0"/>
              </a:rPr>
              <a:t>topic:-</a:t>
            </a:r>
            <a:r>
              <a:rPr lang="en-US" sz="3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     </a:t>
            </a:r>
            <a:r>
              <a:rPr lang="en-US" sz="36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</a:t>
            </a:r>
            <a:r>
              <a:rPr lang="en-US" sz="2400" dirty="0" smtClean="0"/>
              <a:t>Bipolar Junction Transistor(BJT)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Tanveer Ahamed Rabbi</a:t>
            </a:r>
            <a:endParaRPr lang="en-US" dirty="0">
              <a:solidFill>
                <a:srgbClr val="FF0000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Department of </a:t>
            </a:r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Computer Science </a:t>
            </a:r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Engineering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366" y="0"/>
            <a:ext cx="1248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4754"/>
          </a:xfrm>
        </p:spPr>
      </p:pic>
    </p:spTree>
    <p:extLst>
      <p:ext uri="{BB962C8B-B14F-4D97-AF65-F5344CB8AC3E}">
        <p14:creationId xmlns:p14="http://schemas.microsoft.com/office/powerpoint/2010/main" val="35442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-196968"/>
            <a:ext cx="12087497" cy="7237848"/>
          </a:xfrm>
        </p:spPr>
      </p:pic>
    </p:spTree>
    <p:extLst>
      <p:ext uri="{BB962C8B-B14F-4D97-AF65-F5344CB8AC3E}">
        <p14:creationId xmlns:p14="http://schemas.microsoft.com/office/powerpoint/2010/main" val="31065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11097" cy="7816483"/>
          </a:xfrm>
        </p:spPr>
      </p:pic>
    </p:spTree>
    <p:extLst>
      <p:ext uri="{BB962C8B-B14F-4D97-AF65-F5344CB8AC3E}">
        <p14:creationId xmlns:p14="http://schemas.microsoft.com/office/powerpoint/2010/main" val="32875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4589"/>
          </a:xfrm>
        </p:spPr>
      </p:pic>
    </p:spTree>
    <p:extLst>
      <p:ext uri="{BB962C8B-B14F-4D97-AF65-F5344CB8AC3E}">
        <p14:creationId xmlns:p14="http://schemas.microsoft.com/office/powerpoint/2010/main" val="18348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7687"/>
          </a:xfrm>
        </p:spPr>
      </p:pic>
    </p:spTree>
    <p:extLst>
      <p:ext uri="{BB962C8B-B14F-4D97-AF65-F5344CB8AC3E}">
        <p14:creationId xmlns:p14="http://schemas.microsoft.com/office/powerpoint/2010/main" val="16080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41122"/>
          </a:xfrm>
        </p:spPr>
      </p:pic>
    </p:spTree>
    <p:extLst>
      <p:ext uri="{BB962C8B-B14F-4D97-AF65-F5344CB8AC3E}">
        <p14:creationId xmlns:p14="http://schemas.microsoft.com/office/powerpoint/2010/main" val="22383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59" y="5106573"/>
            <a:ext cx="5273692" cy="1688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Thank </a:t>
            </a:r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</a:rPr>
              <a:t>you</a:t>
            </a:r>
            <a:r>
              <a:rPr lang="en-US" dirty="0">
                <a:latin typeface="Bell MT" panose="02020503060305020303" pitchFamily="18" charset="0"/>
              </a:rPr>
              <a:t/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7" y="3621468"/>
            <a:ext cx="6815669" cy="3761512"/>
          </a:xfrm>
        </p:spPr>
        <p:txBody>
          <a:bodyPr/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9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Bell MT</vt:lpstr>
      <vt:lpstr>Garamond</vt:lpstr>
      <vt:lpstr>Organic</vt:lpstr>
      <vt:lpstr>                                                Welcome 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Tanveer Ahamed</cp:lastModifiedBy>
  <cp:revision>5</cp:revision>
  <dcterms:created xsi:type="dcterms:W3CDTF">2019-01-23T14:20:53Z</dcterms:created>
  <dcterms:modified xsi:type="dcterms:W3CDTF">2019-01-24T00:08:53Z</dcterms:modified>
</cp:coreProperties>
</file>