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59" r:id="rId5"/>
    <p:sldId id="260" r:id="rId6"/>
    <p:sldId id="264" r:id="rId7"/>
    <p:sldId id="262"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5F241D-B1C5-442F-85A2-EE5653EEB602}">
          <p14:sldIdLst>
            <p14:sldId id="256"/>
            <p14:sldId id="257"/>
            <p14:sldId id="258"/>
            <p14:sldId id="259"/>
            <p14:sldId id="260"/>
            <p14:sldId id="264"/>
            <p14:sldId id="262"/>
            <p14:sldId id="265"/>
            <p14:sldId id="266"/>
          </p14:sldIdLst>
        </p14:section>
        <p14:section name="Untitled Section" id="{31D4599E-C126-4B6B-AAC9-0F509695F2AA}">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4660"/>
  </p:normalViewPr>
  <p:slideViewPr>
    <p:cSldViewPr snapToGrid="0">
      <p:cViewPr varScale="1">
        <p:scale>
          <a:sx n="88" d="100"/>
          <a:sy n="88"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288A9B-D959-4889-8C2A-4412C0FAA54C}" type="doc">
      <dgm:prSet loTypeId="urn:microsoft.com/office/officeart/2005/8/layout/vList2" loCatId="list" qsTypeId="urn:microsoft.com/office/officeart/2005/8/quickstyle/3d7" qsCatId="3D" csTypeId="urn:microsoft.com/office/officeart/2005/8/colors/accent5_5" csCatId="accent5" phldr="1"/>
      <dgm:spPr/>
      <dgm:t>
        <a:bodyPr/>
        <a:lstStyle/>
        <a:p>
          <a:endParaRPr lang="en-US"/>
        </a:p>
      </dgm:t>
    </dgm:pt>
    <dgm:pt modelId="{6812DDF8-9840-47E7-8B95-2B722518E714}">
      <dgm:prSet/>
      <dgm:spPr/>
      <dgm:t>
        <a:bodyPr/>
        <a:lstStyle/>
        <a:p>
          <a:pPr rtl="0"/>
          <a:r>
            <a:rPr lang="en-US" dirty="0" smtClean="0"/>
            <a:t>TANVEER AHAMED RABBY</a:t>
          </a:r>
          <a:endParaRPr lang="en-US" dirty="0"/>
        </a:p>
      </dgm:t>
    </dgm:pt>
    <dgm:pt modelId="{BBB5147D-55B6-4967-A73E-FB9B548B295C}" type="parTrans" cxnId="{7458023D-C99F-4DB4-A473-35C760CF799C}">
      <dgm:prSet/>
      <dgm:spPr/>
      <dgm:t>
        <a:bodyPr/>
        <a:lstStyle/>
        <a:p>
          <a:endParaRPr lang="en-US"/>
        </a:p>
      </dgm:t>
    </dgm:pt>
    <dgm:pt modelId="{7543EEE2-BB7F-4DDE-83AE-85470FF36775}" type="sibTrans" cxnId="{7458023D-C99F-4DB4-A473-35C760CF799C}">
      <dgm:prSet/>
      <dgm:spPr/>
      <dgm:t>
        <a:bodyPr/>
        <a:lstStyle/>
        <a:p>
          <a:endParaRPr lang="en-US"/>
        </a:p>
      </dgm:t>
    </dgm:pt>
    <dgm:pt modelId="{3A8D4233-8532-4000-B398-5C63EFE2838F}">
      <dgm:prSet/>
      <dgm:spPr/>
      <dgm:t>
        <a:bodyPr/>
        <a:lstStyle/>
        <a:p>
          <a:pPr rtl="0"/>
          <a:r>
            <a:rPr lang="en-US" dirty="0" smtClean="0"/>
            <a:t>DEPARTMENT OF COMPUTER SCIENCE AND ENGINEERING</a:t>
          </a:r>
          <a:endParaRPr lang="en-US" dirty="0"/>
        </a:p>
      </dgm:t>
    </dgm:pt>
    <dgm:pt modelId="{015161C7-8F3D-4C97-A385-54CA3885F86B}" type="parTrans" cxnId="{E0AE9FDB-A298-425C-920B-1741C9A3157B}">
      <dgm:prSet/>
      <dgm:spPr/>
      <dgm:t>
        <a:bodyPr/>
        <a:lstStyle/>
        <a:p>
          <a:endParaRPr lang="en-US"/>
        </a:p>
      </dgm:t>
    </dgm:pt>
    <dgm:pt modelId="{E91B71BC-8B06-4BA7-8190-5C74483878CF}" type="sibTrans" cxnId="{E0AE9FDB-A298-425C-920B-1741C9A3157B}">
      <dgm:prSet/>
      <dgm:spPr/>
      <dgm:t>
        <a:bodyPr/>
        <a:lstStyle/>
        <a:p>
          <a:endParaRPr lang="en-US"/>
        </a:p>
      </dgm:t>
    </dgm:pt>
    <dgm:pt modelId="{1CD04FAD-E42A-4AA1-BC19-DE30F86052D7}">
      <dgm:prSet/>
      <dgm:spPr/>
      <dgm:t>
        <a:bodyPr/>
        <a:lstStyle/>
        <a:p>
          <a:pPr rtl="0"/>
          <a:r>
            <a:rPr lang="en-US" dirty="0" err="1" smtClean="0"/>
            <a:t>Reg</a:t>
          </a:r>
          <a:r>
            <a:rPr lang="en-US" dirty="0" smtClean="0"/>
            <a:t> No: 18101025</a:t>
          </a:r>
          <a:endParaRPr lang="en-US" dirty="0"/>
        </a:p>
      </dgm:t>
    </dgm:pt>
    <dgm:pt modelId="{C88D449E-784E-4B9A-B1F4-1F01D21342C4}" type="parTrans" cxnId="{9A101D53-C801-408F-B1E8-926E4FEAEF8F}">
      <dgm:prSet/>
      <dgm:spPr/>
      <dgm:t>
        <a:bodyPr/>
        <a:lstStyle/>
        <a:p>
          <a:endParaRPr lang="en-US"/>
        </a:p>
      </dgm:t>
    </dgm:pt>
    <dgm:pt modelId="{C2EEC562-3BEC-4763-9FFF-169C9AF50BAF}" type="sibTrans" cxnId="{9A101D53-C801-408F-B1E8-926E4FEAEF8F}">
      <dgm:prSet/>
      <dgm:spPr/>
      <dgm:t>
        <a:bodyPr/>
        <a:lstStyle/>
        <a:p>
          <a:endParaRPr lang="en-US"/>
        </a:p>
      </dgm:t>
    </dgm:pt>
    <dgm:pt modelId="{D1519D11-AE49-467C-84B7-5721F4A96051}">
      <dgm:prSet/>
      <dgm:spPr/>
      <dgm:t>
        <a:bodyPr/>
        <a:lstStyle/>
        <a:p>
          <a:pPr rtl="0"/>
          <a:r>
            <a:rPr lang="en-US" dirty="0" smtClean="0"/>
            <a:t>Topic: what is success?</a:t>
          </a:r>
          <a:endParaRPr lang="en-US" dirty="0"/>
        </a:p>
      </dgm:t>
    </dgm:pt>
    <dgm:pt modelId="{C53E30C0-9AEB-4A76-9F1D-D7EE1308939E}" type="parTrans" cxnId="{A6A288BC-8F98-4922-AE34-592A8178B713}">
      <dgm:prSet/>
      <dgm:spPr/>
      <dgm:t>
        <a:bodyPr/>
        <a:lstStyle/>
        <a:p>
          <a:endParaRPr lang="en-US"/>
        </a:p>
      </dgm:t>
    </dgm:pt>
    <dgm:pt modelId="{991514B9-8E3F-4819-B5E5-35CD511E3BEE}" type="sibTrans" cxnId="{A6A288BC-8F98-4922-AE34-592A8178B713}">
      <dgm:prSet/>
      <dgm:spPr/>
      <dgm:t>
        <a:bodyPr/>
        <a:lstStyle/>
        <a:p>
          <a:endParaRPr lang="en-US"/>
        </a:p>
      </dgm:t>
    </dgm:pt>
    <dgm:pt modelId="{84427579-476C-4174-8601-C12404096979}">
      <dgm:prSet/>
      <dgm:spPr/>
      <dgm:t>
        <a:bodyPr/>
        <a:lstStyle/>
        <a:p>
          <a:pPr rtl="0"/>
          <a:r>
            <a:rPr lang="en-US" dirty="0" smtClean="0"/>
            <a:t>Roll No :25</a:t>
          </a:r>
          <a:endParaRPr lang="en-US" dirty="0"/>
        </a:p>
      </dgm:t>
    </dgm:pt>
    <dgm:pt modelId="{63E8493D-52E8-4864-AB23-156799F0A4CF}" type="parTrans" cxnId="{1E6A69ED-3F6A-4491-B0D9-8EFF294F9E8B}">
      <dgm:prSet/>
      <dgm:spPr/>
      <dgm:t>
        <a:bodyPr/>
        <a:lstStyle/>
        <a:p>
          <a:endParaRPr lang="en-US"/>
        </a:p>
      </dgm:t>
    </dgm:pt>
    <dgm:pt modelId="{58A33F15-3705-4D81-BCC6-828B44366B80}" type="sibTrans" cxnId="{1E6A69ED-3F6A-4491-B0D9-8EFF294F9E8B}">
      <dgm:prSet/>
      <dgm:spPr/>
      <dgm:t>
        <a:bodyPr/>
        <a:lstStyle/>
        <a:p>
          <a:endParaRPr lang="en-US"/>
        </a:p>
      </dgm:t>
    </dgm:pt>
    <dgm:pt modelId="{56B2B5C1-0BE2-4337-A837-CB054C43CC96}">
      <dgm:prSet/>
      <dgm:spPr/>
      <dgm:t>
        <a:bodyPr/>
        <a:lstStyle/>
        <a:p>
          <a:pPr rtl="0"/>
          <a:r>
            <a:rPr lang="en-US" dirty="0" smtClean="0"/>
            <a:t>Section: A</a:t>
          </a:r>
          <a:endParaRPr lang="en-US" dirty="0"/>
        </a:p>
      </dgm:t>
    </dgm:pt>
    <dgm:pt modelId="{13221DE0-4D4F-47A4-BD3E-177369D0CCA8}" type="parTrans" cxnId="{9E8DF568-B55C-464F-9616-208A7CE8AD3F}">
      <dgm:prSet/>
      <dgm:spPr/>
      <dgm:t>
        <a:bodyPr/>
        <a:lstStyle/>
        <a:p>
          <a:endParaRPr lang="en-US"/>
        </a:p>
      </dgm:t>
    </dgm:pt>
    <dgm:pt modelId="{505A8B29-5C9B-4837-B36B-A98D5054E58C}" type="sibTrans" cxnId="{9E8DF568-B55C-464F-9616-208A7CE8AD3F}">
      <dgm:prSet/>
      <dgm:spPr/>
      <dgm:t>
        <a:bodyPr/>
        <a:lstStyle/>
        <a:p>
          <a:endParaRPr lang="en-US"/>
        </a:p>
      </dgm:t>
    </dgm:pt>
    <dgm:pt modelId="{1EC5008A-0619-48A8-A69C-EC1F23128612}" type="pres">
      <dgm:prSet presAssocID="{32288A9B-D959-4889-8C2A-4412C0FAA54C}" presName="linear" presStyleCnt="0">
        <dgm:presLayoutVars>
          <dgm:animLvl val="lvl"/>
          <dgm:resizeHandles val="exact"/>
        </dgm:presLayoutVars>
      </dgm:prSet>
      <dgm:spPr/>
      <dgm:t>
        <a:bodyPr/>
        <a:lstStyle/>
        <a:p>
          <a:endParaRPr lang="en-US"/>
        </a:p>
      </dgm:t>
    </dgm:pt>
    <dgm:pt modelId="{563D7EA6-8D4B-40CA-AEE9-745715666411}" type="pres">
      <dgm:prSet presAssocID="{6812DDF8-9840-47E7-8B95-2B722518E714}" presName="parentText" presStyleLbl="node1" presStyleIdx="0" presStyleCnt="6">
        <dgm:presLayoutVars>
          <dgm:chMax val="0"/>
          <dgm:bulletEnabled val="1"/>
        </dgm:presLayoutVars>
      </dgm:prSet>
      <dgm:spPr/>
      <dgm:t>
        <a:bodyPr/>
        <a:lstStyle/>
        <a:p>
          <a:endParaRPr lang="en-US"/>
        </a:p>
      </dgm:t>
    </dgm:pt>
    <dgm:pt modelId="{8EEF4C94-F879-4507-885C-CB918E8FF72D}" type="pres">
      <dgm:prSet presAssocID="{7543EEE2-BB7F-4DDE-83AE-85470FF36775}" presName="spacer" presStyleCnt="0"/>
      <dgm:spPr/>
    </dgm:pt>
    <dgm:pt modelId="{7D4AA8F2-E9B1-40BA-B0A0-937C98206DE8}" type="pres">
      <dgm:prSet presAssocID="{3A8D4233-8532-4000-B398-5C63EFE2838F}" presName="parentText" presStyleLbl="node1" presStyleIdx="1" presStyleCnt="6">
        <dgm:presLayoutVars>
          <dgm:chMax val="0"/>
          <dgm:bulletEnabled val="1"/>
        </dgm:presLayoutVars>
      </dgm:prSet>
      <dgm:spPr/>
      <dgm:t>
        <a:bodyPr/>
        <a:lstStyle/>
        <a:p>
          <a:endParaRPr lang="en-US"/>
        </a:p>
      </dgm:t>
    </dgm:pt>
    <dgm:pt modelId="{E2550D6F-F21D-49D2-90E1-6EB6289B9103}" type="pres">
      <dgm:prSet presAssocID="{E91B71BC-8B06-4BA7-8190-5C74483878CF}" presName="spacer" presStyleCnt="0"/>
      <dgm:spPr/>
    </dgm:pt>
    <dgm:pt modelId="{07838EA3-ABA1-43EF-B9A0-12BDB8A9A6D7}" type="pres">
      <dgm:prSet presAssocID="{1CD04FAD-E42A-4AA1-BC19-DE30F86052D7}" presName="parentText" presStyleLbl="node1" presStyleIdx="2" presStyleCnt="6">
        <dgm:presLayoutVars>
          <dgm:chMax val="0"/>
          <dgm:bulletEnabled val="1"/>
        </dgm:presLayoutVars>
      </dgm:prSet>
      <dgm:spPr/>
      <dgm:t>
        <a:bodyPr/>
        <a:lstStyle/>
        <a:p>
          <a:endParaRPr lang="en-US"/>
        </a:p>
      </dgm:t>
    </dgm:pt>
    <dgm:pt modelId="{10D800B6-378C-4F5D-A7B7-B986E8CF6EF9}" type="pres">
      <dgm:prSet presAssocID="{C2EEC562-3BEC-4763-9FFF-169C9AF50BAF}" presName="spacer" presStyleCnt="0"/>
      <dgm:spPr/>
    </dgm:pt>
    <dgm:pt modelId="{175FC4F7-AEC4-4FF5-BD37-209409B8E550}" type="pres">
      <dgm:prSet presAssocID="{84427579-476C-4174-8601-C12404096979}" presName="parentText" presStyleLbl="node1" presStyleIdx="3" presStyleCnt="6">
        <dgm:presLayoutVars>
          <dgm:chMax val="0"/>
          <dgm:bulletEnabled val="1"/>
        </dgm:presLayoutVars>
      </dgm:prSet>
      <dgm:spPr/>
      <dgm:t>
        <a:bodyPr/>
        <a:lstStyle/>
        <a:p>
          <a:endParaRPr lang="en-US"/>
        </a:p>
      </dgm:t>
    </dgm:pt>
    <dgm:pt modelId="{F3875B98-27A1-47FF-9EE5-7EA93DA08C20}" type="pres">
      <dgm:prSet presAssocID="{58A33F15-3705-4D81-BCC6-828B44366B80}" presName="spacer" presStyleCnt="0"/>
      <dgm:spPr/>
    </dgm:pt>
    <dgm:pt modelId="{8715F87A-20E0-4919-BD96-C3077DBFA4CA}" type="pres">
      <dgm:prSet presAssocID="{56B2B5C1-0BE2-4337-A837-CB054C43CC96}" presName="parentText" presStyleLbl="node1" presStyleIdx="4" presStyleCnt="6">
        <dgm:presLayoutVars>
          <dgm:chMax val="0"/>
          <dgm:bulletEnabled val="1"/>
        </dgm:presLayoutVars>
      </dgm:prSet>
      <dgm:spPr/>
      <dgm:t>
        <a:bodyPr/>
        <a:lstStyle/>
        <a:p>
          <a:endParaRPr lang="en-US"/>
        </a:p>
      </dgm:t>
    </dgm:pt>
    <dgm:pt modelId="{E114712F-9E52-48AA-837B-360E19F62CA5}" type="pres">
      <dgm:prSet presAssocID="{505A8B29-5C9B-4837-B36B-A98D5054E58C}" presName="spacer" presStyleCnt="0"/>
      <dgm:spPr/>
    </dgm:pt>
    <dgm:pt modelId="{06A7375D-96B6-44EC-8360-2411D555D9B7}" type="pres">
      <dgm:prSet presAssocID="{D1519D11-AE49-467C-84B7-5721F4A96051}" presName="parentText" presStyleLbl="node1" presStyleIdx="5" presStyleCnt="6">
        <dgm:presLayoutVars>
          <dgm:chMax val="0"/>
          <dgm:bulletEnabled val="1"/>
        </dgm:presLayoutVars>
      </dgm:prSet>
      <dgm:spPr/>
      <dgm:t>
        <a:bodyPr/>
        <a:lstStyle/>
        <a:p>
          <a:endParaRPr lang="en-US"/>
        </a:p>
      </dgm:t>
    </dgm:pt>
  </dgm:ptLst>
  <dgm:cxnLst>
    <dgm:cxn modelId="{4126E51C-652C-4585-BF2B-2BFBAF775DF7}" type="presOf" srcId="{D1519D11-AE49-467C-84B7-5721F4A96051}" destId="{06A7375D-96B6-44EC-8360-2411D555D9B7}" srcOrd="0" destOrd="0" presId="urn:microsoft.com/office/officeart/2005/8/layout/vList2"/>
    <dgm:cxn modelId="{1E6A69ED-3F6A-4491-B0D9-8EFF294F9E8B}" srcId="{32288A9B-D959-4889-8C2A-4412C0FAA54C}" destId="{84427579-476C-4174-8601-C12404096979}" srcOrd="3" destOrd="0" parTransId="{63E8493D-52E8-4864-AB23-156799F0A4CF}" sibTransId="{58A33F15-3705-4D81-BCC6-828B44366B80}"/>
    <dgm:cxn modelId="{84BE1E82-B8C4-4B8A-BD8E-033028194EA1}" type="presOf" srcId="{6812DDF8-9840-47E7-8B95-2B722518E714}" destId="{563D7EA6-8D4B-40CA-AEE9-745715666411}" srcOrd="0" destOrd="0" presId="urn:microsoft.com/office/officeart/2005/8/layout/vList2"/>
    <dgm:cxn modelId="{F8E75B14-5AD5-45D3-9B99-B3F0776AFC46}" type="presOf" srcId="{3A8D4233-8532-4000-B398-5C63EFE2838F}" destId="{7D4AA8F2-E9B1-40BA-B0A0-937C98206DE8}" srcOrd="0" destOrd="0" presId="urn:microsoft.com/office/officeart/2005/8/layout/vList2"/>
    <dgm:cxn modelId="{A6A288BC-8F98-4922-AE34-592A8178B713}" srcId="{32288A9B-D959-4889-8C2A-4412C0FAA54C}" destId="{D1519D11-AE49-467C-84B7-5721F4A96051}" srcOrd="5" destOrd="0" parTransId="{C53E30C0-9AEB-4A76-9F1D-D7EE1308939E}" sibTransId="{991514B9-8E3F-4819-B5E5-35CD511E3BEE}"/>
    <dgm:cxn modelId="{495428BD-DF64-4D81-B1C2-581804BF3387}" type="presOf" srcId="{84427579-476C-4174-8601-C12404096979}" destId="{175FC4F7-AEC4-4FF5-BD37-209409B8E550}" srcOrd="0" destOrd="0" presId="urn:microsoft.com/office/officeart/2005/8/layout/vList2"/>
    <dgm:cxn modelId="{DC1BE6CF-0AC6-4C99-B7E2-1431A8B38A29}" type="presOf" srcId="{1CD04FAD-E42A-4AA1-BC19-DE30F86052D7}" destId="{07838EA3-ABA1-43EF-B9A0-12BDB8A9A6D7}" srcOrd="0" destOrd="0" presId="urn:microsoft.com/office/officeart/2005/8/layout/vList2"/>
    <dgm:cxn modelId="{7458023D-C99F-4DB4-A473-35C760CF799C}" srcId="{32288A9B-D959-4889-8C2A-4412C0FAA54C}" destId="{6812DDF8-9840-47E7-8B95-2B722518E714}" srcOrd="0" destOrd="0" parTransId="{BBB5147D-55B6-4967-A73E-FB9B548B295C}" sibTransId="{7543EEE2-BB7F-4DDE-83AE-85470FF36775}"/>
    <dgm:cxn modelId="{E0AE9FDB-A298-425C-920B-1741C9A3157B}" srcId="{32288A9B-D959-4889-8C2A-4412C0FAA54C}" destId="{3A8D4233-8532-4000-B398-5C63EFE2838F}" srcOrd="1" destOrd="0" parTransId="{015161C7-8F3D-4C97-A385-54CA3885F86B}" sibTransId="{E91B71BC-8B06-4BA7-8190-5C74483878CF}"/>
    <dgm:cxn modelId="{588EC790-FEC5-47CE-A71A-F00192AAFE16}" type="presOf" srcId="{56B2B5C1-0BE2-4337-A837-CB054C43CC96}" destId="{8715F87A-20E0-4919-BD96-C3077DBFA4CA}" srcOrd="0" destOrd="0" presId="urn:microsoft.com/office/officeart/2005/8/layout/vList2"/>
    <dgm:cxn modelId="{3C1CC60C-F31D-40BF-9899-19B523B37A11}" type="presOf" srcId="{32288A9B-D959-4889-8C2A-4412C0FAA54C}" destId="{1EC5008A-0619-48A8-A69C-EC1F23128612}" srcOrd="0" destOrd="0" presId="urn:microsoft.com/office/officeart/2005/8/layout/vList2"/>
    <dgm:cxn modelId="{9A101D53-C801-408F-B1E8-926E4FEAEF8F}" srcId="{32288A9B-D959-4889-8C2A-4412C0FAA54C}" destId="{1CD04FAD-E42A-4AA1-BC19-DE30F86052D7}" srcOrd="2" destOrd="0" parTransId="{C88D449E-784E-4B9A-B1F4-1F01D21342C4}" sibTransId="{C2EEC562-3BEC-4763-9FFF-169C9AF50BAF}"/>
    <dgm:cxn modelId="{9E8DF568-B55C-464F-9616-208A7CE8AD3F}" srcId="{32288A9B-D959-4889-8C2A-4412C0FAA54C}" destId="{56B2B5C1-0BE2-4337-A837-CB054C43CC96}" srcOrd="4" destOrd="0" parTransId="{13221DE0-4D4F-47A4-BD3E-177369D0CCA8}" sibTransId="{505A8B29-5C9B-4837-B36B-A98D5054E58C}"/>
    <dgm:cxn modelId="{B7F3CDAA-9BDE-4840-B00C-557BFCF7BDD1}" type="presParOf" srcId="{1EC5008A-0619-48A8-A69C-EC1F23128612}" destId="{563D7EA6-8D4B-40CA-AEE9-745715666411}" srcOrd="0" destOrd="0" presId="urn:microsoft.com/office/officeart/2005/8/layout/vList2"/>
    <dgm:cxn modelId="{260380BE-5EA8-4BEB-ABEB-AADDC5D5C31A}" type="presParOf" srcId="{1EC5008A-0619-48A8-A69C-EC1F23128612}" destId="{8EEF4C94-F879-4507-885C-CB918E8FF72D}" srcOrd="1" destOrd="0" presId="urn:microsoft.com/office/officeart/2005/8/layout/vList2"/>
    <dgm:cxn modelId="{1D90E52A-557F-4687-BA97-F1DE49E4F29B}" type="presParOf" srcId="{1EC5008A-0619-48A8-A69C-EC1F23128612}" destId="{7D4AA8F2-E9B1-40BA-B0A0-937C98206DE8}" srcOrd="2" destOrd="0" presId="urn:microsoft.com/office/officeart/2005/8/layout/vList2"/>
    <dgm:cxn modelId="{C7D0A0BB-8D02-48C8-9C91-C6DAA41EA18F}" type="presParOf" srcId="{1EC5008A-0619-48A8-A69C-EC1F23128612}" destId="{E2550D6F-F21D-49D2-90E1-6EB6289B9103}" srcOrd="3" destOrd="0" presId="urn:microsoft.com/office/officeart/2005/8/layout/vList2"/>
    <dgm:cxn modelId="{160A436B-68AC-4866-8ED0-EBF1A205727D}" type="presParOf" srcId="{1EC5008A-0619-48A8-A69C-EC1F23128612}" destId="{07838EA3-ABA1-43EF-B9A0-12BDB8A9A6D7}" srcOrd="4" destOrd="0" presId="urn:microsoft.com/office/officeart/2005/8/layout/vList2"/>
    <dgm:cxn modelId="{093774CD-50ED-4885-B5AE-AD4F656A61B3}" type="presParOf" srcId="{1EC5008A-0619-48A8-A69C-EC1F23128612}" destId="{10D800B6-378C-4F5D-A7B7-B986E8CF6EF9}" srcOrd="5" destOrd="0" presId="urn:microsoft.com/office/officeart/2005/8/layout/vList2"/>
    <dgm:cxn modelId="{AABDB26D-E883-4FE2-A420-D0DDA6B5284F}" type="presParOf" srcId="{1EC5008A-0619-48A8-A69C-EC1F23128612}" destId="{175FC4F7-AEC4-4FF5-BD37-209409B8E550}" srcOrd="6" destOrd="0" presId="urn:microsoft.com/office/officeart/2005/8/layout/vList2"/>
    <dgm:cxn modelId="{986F13EA-A0CA-44FE-8EBC-A809AF445DEF}" type="presParOf" srcId="{1EC5008A-0619-48A8-A69C-EC1F23128612}" destId="{F3875B98-27A1-47FF-9EE5-7EA93DA08C20}" srcOrd="7" destOrd="0" presId="urn:microsoft.com/office/officeart/2005/8/layout/vList2"/>
    <dgm:cxn modelId="{259AEB3B-43EB-4710-AF9D-87D40E3ADDA1}" type="presParOf" srcId="{1EC5008A-0619-48A8-A69C-EC1F23128612}" destId="{8715F87A-20E0-4919-BD96-C3077DBFA4CA}" srcOrd="8" destOrd="0" presId="urn:microsoft.com/office/officeart/2005/8/layout/vList2"/>
    <dgm:cxn modelId="{59490645-5BD4-486E-BD4C-C9832F1E470B}" type="presParOf" srcId="{1EC5008A-0619-48A8-A69C-EC1F23128612}" destId="{E114712F-9E52-48AA-837B-360E19F62CA5}" srcOrd="9" destOrd="0" presId="urn:microsoft.com/office/officeart/2005/8/layout/vList2"/>
    <dgm:cxn modelId="{C352C5EA-EDF7-4D92-8213-020DE028F3C5}" type="presParOf" srcId="{1EC5008A-0619-48A8-A69C-EC1F23128612}" destId="{06A7375D-96B6-44EC-8360-2411D555D9B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135A37-31D1-4654-B632-393CF185193F}" type="doc">
      <dgm:prSet loTypeId="urn:microsoft.com/office/officeart/2005/8/layout/cycle5" loCatId="cycle" qsTypeId="urn:microsoft.com/office/officeart/2005/8/quickstyle/3d1" qsCatId="3D" csTypeId="urn:microsoft.com/office/officeart/2005/8/colors/accent1_2" csCatId="accent1" phldr="1"/>
      <dgm:spPr/>
      <dgm:t>
        <a:bodyPr/>
        <a:lstStyle/>
        <a:p>
          <a:endParaRPr lang="en-US"/>
        </a:p>
      </dgm:t>
    </dgm:pt>
    <dgm:pt modelId="{22F25A5F-8242-4055-B391-291E4AD273A7}">
      <dgm:prSet/>
      <dgm:spPr>
        <a:ln>
          <a:solidFill>
            <a:schemeClr val="bg1">
              <a:lumMod val="95000"/>
              <a:lumOff val="5000"/>
            </a:schemeClr>
          </a:solidFill>
        </a:ln>
      </dgm:spPr>
      <dgm:t>
        <a:bodyPr/>
        <a:lstStyle/>
        <a:p>
          <a:pPr rtl="0"/>
          <a:r>
            <a:rPr lang="en-US" dirty="0" smtClean="0">
              <a:ln>
                <a:solidFill>
                  <a:schemeClr val="bg1">
                    <a:lumMod val="95000"/>
                    <a:lumOff val="5000"/>
                  </a:schemeClr>
                </a:solidFill>
              </a:ln>
            </a:rPr>
            <a:t>They commit to goals</a:t>
          </a:r>
          <a:endParaRPr lang="en-US" dirty="0">
            <a:ln>
              <a:solidFill>
                <a:schemeClr val="bg1">
                  <a:lumMod val="95000"/>
                  <a:lumOff val="5000"/>
                </a:schemeClr>
              </a:solidFill>
            </a:ln>
          </a:endParaRPr>
        </a:p>
      </dgm:t>
    </dgm:pt>
    <dgm:pt modelId="{1FE6557D-42E1-40BA-B1BF-3D556926E8A8}" type="parTrans" cxnId="{E4DF3752-CDC0-430B-B400-DF0A5D9641A8}">
      <dgm:prSet/>
      <dgm:spPr/>
      <dgm:t>
        <a:bodyPr/>
        <a:lstStyle/>
        <a:p>
          <a:endParaRPr lang="en-US"/>
        </a:p>
      </dgm:t>
    </dgm:pt>
    <dgm:pt modelId="{7DFBE79A-2D14-4D65-BAE3-150337C83279}" type="sibTrans" cxnId="{E4DF3752-CDC0-430B-B400-DF0A5D9641A8}">
      <dgm:prSet/>
      <dgm:spPr/>
      <dgm:t>
        <a:bodyPr/>
        <a:lstStyle/>
        <a:p>
          <a:endParaRPr lang="en-US"/>
        </a:p>
      </dgm:t>
    </dgm:pt>
    <dgm:pt modelId="{C50B1399-3768-48A3-BA01-2092C47E4230}">
      <dgm:prSet/>
      <dgm:spPr>
        <a:ln>
          <a:solidFill>
            <a:schemeClr val="bg1">
              <a:lumMod val="95000"/>
              <a:lumOff val="5000"/>
            </a:schemeClr>
          </a:solidFill>
        </a:ln>
      </dgm:spPr>
      <dgm:t>
        <a:bodyPr/>
        <a:lstStyle/>
        <a:p>
          <a:pPr rtl="0"/>
          <a:r>
            <a:rPr lang="en-US" dirty="0" smtClean="0">
              <a:ln>
                <a:solidFill>
                  <a:schemeClr val="bg1">
                    <a:lumMod val="95000"/>
                    <a:lumOff val="5000"/>
                  </a:schemeClr>
                </a:solidFill>
              </a:ln>
            </a:rPr>
            <a:t>They persist until they achieve them</a:t>
          </a:r>
          <a:endParaRPr lang="en-US" dirty="0">
            <a:ln>
              <a:solidFill>
                <a:schemeClr val="bg1">
                  <a:lumMod val="95000"/>
                  <a:lumOff val="5000"/>
                </a:schemeClr>
              </a:solidFill>
            </a:ln>
          </a:endParaRPr>
        </a:p>
      </dgm:t>
    </dgm:pt>
    <dgm:pt modelId="{AA7EE2EE-60AC-4F04-8D84-C1911B32BA23}" type="parTrans" cxnId="{7E5AD366-62AD-4216-853F-36CA88DD046E}">
      <dgm:prSet/>
      <dgm:spPr/>
      <dgm:t>
        <a:bodyPr/>
        <a:lstStyle/>
        <a:p>
          <a:endParaRPr lang="en-US"/>
        </a:p>
      </dgm:t>
    </dgm:pt>
    <dgm:pt modelId="{0FBF9E77-121F-4369-AA11-E5C5DE99EFCF}" type="sibTrans" cxnId="{7E5AD366-62AD-4216-853F-36CA88DD046E}">
      <dgm:prSet/>
      <dgm:spPr/>
      <dgm:t>
        <a:bodyPr/>
        <a:lstStyle/>
        <a:p>
          <a:endParaRPr lang="en-US"/>
        </a:p>
      </dgm:t>
    </dgm:pt>
    <dgm:pt modelId="{B77192A8-02DB-4ACC-9748-0F7E1A6A9284}">
      <dgm:prSet/>
      <dgm:spPr>
        <a:ln>
          <a:solidFill>
            <a:schemeClr val="bg1">
              <a:lumMod val="95000"/>
              <a:lumOff val="5000"/>
            </a:schemeClr>
          </a:solidFill>
        </a:ln>
      </dgm:spPr>
      <dgm:t>
        <a:bodyPr/>
        <a:lstStyle/>
        <a:p>
          <a:pPr rtl="0"/>
          <a:r>
            <a:rPr lang="en-US" dirty="0" smtClean="0">
              <a:ln>
                <a:solidFill>
                  <a:schemeClr val="bg1">
                    <a:lumMod val="95000"/>
                    <a:lumOff val="5000"/>
                  </a:schemeClr>
                </a:solidFill>
              </a:ln>
            </a:rPr>
            <a:t>They take responsibility</a:t>
          </a:r>
          <a:endParaRPr lang="en-US" dirty="0">
            <a:ln>
              <a:solidFill>
                <a:schemeClr val="bg1">
                  <a:lumMod val="95000"/>
                  <a:lumOff val="5000"/>
                </a:schemeClr>
              </a:solidFill>
            </a:ln>
          </a:endParaRPr>
        </a:p>
      </dgm:t>
    </dgm:pt>
    <dgm:pt modelId="{B73D9C09-68B0-48CF-9359-71C862714C18}" type="parTrans" cxnId="{1D79E32B-93F8-4DCC-B10D-E0B5E8A755D2}">
      <dgm:prSet/>
      <dgm:spPr/>
      <dgm:t>
        <a:bodyPr/>
        <a:lstStyle/>
        <a:p>
          <a:endParaRPr lang="en-US"/>
        </a:p>
      </dgm:t>
    </dgm:pt>
    <dgm:pt modelId="{82AD475E-A9B5-472A-B5CA-5638CC980AE8}" type="sibTrans" cxnId="{1D79E32B-93F8-4DCC-B10D-E0B5E8A755D2}">
      <dgm:prSet/>
      <dgm:spPr/>
      <dgm:t>
        <a:bodyPr/>
        <a:lstStyle/>
        <a:p>
          <a:endParaRPr lang="en-US"/>
        </a:p>
      </dgm:t>
    </dgm:pt>
    <dgm:pt modelId="{CD9A645D-59A3-4D66-A2D0-444547C197E7}">
      <dgm:prSet/>
      <dgm:spPr>
        <a:ln>
          <a:solidFill>
            <a:schemeClr val="bg1">
              <a:lumMod val="95000"/>
              <a:lumOff val="5000"/>
            </a:schemeClr>
          </a:solidFill>
        </a:ln>
      </dgm:spPr>
      <dgm:t>
        <a:bodyPr/>
        <a:lstStyle/>
        <a:p>
          <a:pPr rtl="0"/>
          <a:r>
            <a:rPr lang="en-US" dirty="0" smtClean="0">
              <a:ln>
                <a:solidFill>
                  <a:schemeClr val="bg1">
                    <a:lumMod val="95000"/>
                    <a:lumOff val="5000"/>
                  </a:schemeClr>
                </a:solidFill>
              </a:ln>
            </a:rPr>
            <a:t>They work hard</a:t>
          </a:r>
          <a:endParaRPr lang="en-US" dirty="0">
            <a:ln>
              <a:solidFill>
                <a:schemeClr val="bg1">
                  <a:lumMod val="95000"/>
                  <a:lumOff val="5000"/>
                </a:schemeClr>
              </a:solidFill>
            </a:ln>
          </a:endParaRPr>
        </a:p>
      </dgm:t>
    </dgm:pt>
    <dgm:pt modelId="{1540A2E9-F91A-4478-9776-8393E08A74D6}" type="parTrans" cxnId="{5C3430B0-C1B7-44D2-A1A5-B9A9DCFDA662}">
      <dgm:prSet/>
      <dgm:spPr/>
      <dgm:t>
        <a:bodyPr/>
        <a:lstStyle/>
        <a:p>
          <a:endParaRPr lang="en-US"/>
        </a:p>
      </dgm:t>
    </dgm:pt>
    <dgm:pt modelId="{FB59930D-9110-46F9-ABF1-0402A3A3F62B}" type="sibTrans" cxnId="{5C3430B0-C1B7-44D2-A1A5-B9A9DCFDA662}">
      <dgm:prSet/>
      <dgm:spPr/>
      <dgm:t>
        <a:bodyPr/>
        <a:lstStyle/>
        <a:p>
          <a:endParaRPr lang="en-US"/>
        </a:p>
      </dgm:t>
    </dgm:pt>
    <dgm:pt modelId="{C033992A-B36B-4085-82DD-A6B987A3D35B}">
      <dgm:prSet/>
      <dgm:spPr>
        <a:ln>
          <a:solidFill>
            <a:schemeClr val="bg1">
              <a:lumMod val="95000"/>
              <a:lumOff val="5000"/>
            </a:schemeClr>
          </a:solidFill>
        </a:ln>
      </dgm:spPr>
      <dgm:t>
        <a:bodyPr/>
        <a:lstStyle/>
        <a:p>
          <a:pPr rtl="0"/>
          <a:r>
            <a:rPr lang="en-US" dirty="0" smtClean="0">
              <a:ln>
                <a:solidFill>
                  <a:schemeClr val="bg1">
                    <a:lumMod val="95000"/>
                    <a:lumOff val="5000"/>
                  </a:schemeClr>
                </a:solidFill>
              </a:ln>
            </a:rPr>
            <a:t>Find people who are doing what they want and emulate them</a:t>
          </a:r>
          <a:endParaRPr lang="en-US" dirty="0">
            <a:ln>
              <a:solidFill>
                <a:schemeClr val="bg1">
                  <a:lumMod val="95000"/>
                  <a:lumOff val="5000"/>
                </a:schemeClr>
              </a:solidFill>
            </a:ln>
          </a:endParaRPr>
        </a:p>
      </dgm:t>
    </dgm:pt>
    <dgm:pt modelId="{11C83B53-5AAF-48B3-B123-D826D5B82FE0}" type="parTrans" cxnId="{334B66A7-D839-49C9-9468-8AC4C3CAA190}">
      <dgm:prSet/>
      <dgm:spPr/>
      <dgm:t>
        <a:bodyPr/>
        <a:lstStyle/>
        <a:p>
          <a:endParaRPr lang="en-US"/>
        </a:p>
      </dgm:t>
    </dgm:pt>
    <dgm:pt modelId="{A3ABD0C4-93C3-4C8A-96B9-ECF20D89DCF4}" type="sibTrans" cxnId="{334B66A7-D839-49C9-9468-8AC4C3CAA190}">
      <dgm:prSet/>
      <dgm:spPr/>
      <dgm:t>
        <a:bodyPr/>
        <a:lstStyle/>
        <a:p>
          <a:endParaRPr lang="en-US"/>
        </a:p>
      </dgm:t>
    </dgm:pt>
    <dgm:pt modelId="{D70985AD-C59F-4D49-83D4-8D865D8F34BD}">
      <dgm:prSet/>
      <dgm:spPr>
        <a:ln>
          <a:solidFill>
            <a:schemeClr val="bg1">
              <a:lumMod val="95000"/>
              <a:lumOff val="5000"/>
            </a:schemeClr>
          </a:solidFill>
        </a:ln>
      </dgm:spPr>
      <dgm:t>
        <a:bodyPr/>
        <a:lstStyle/>
        <a:p>
          <a:pPr rtl="0"/>
          <a:r>
            <a:rPr lang="en-US" dirty="0" smtClean="0">
              <a:ln>
                <a:solidFill>
                  <a:schemeClr val="bg1">
                    <a:lumMod val="95000"/>
                    <a:lumOff val="5000"/>
                  </a:schemeClr>
                </a:solidFill>
              </a:ln>
            </a:rPr>
            <a:t>They believe in themselves and their vision</a:t>
          </a:r>
          <a:endParaRPr lang="en-US" dirty="0">
            <a:ln>
              <a:solidFill>
                <a:schemeClr val="bg1">
                  <a:lumMod val="95000"/>
                  <a:lumOff val="5000"/>
                </a:schemeClr>
              </a:solidFill>
            </a:ln>
          </a:endParaRPr>
        </a:p>
      </dgm:t>
    </dgm:pt>
    <dgm:pt modelId="{21F5AE4C-A8B9-487A-8A06-BFB685725851}" type="parTrans" cxnId="{660309E0-8FF5-4A68-93FC-4FD2CF658540}">
      <dgm:prSet/>
      <dgm:spPr/>
      <dgm:t>
        <a:bodyPr/>
        <a:lstStyle/>
        <a:p>
          <a:endParaRPr lang="en-US"/>
        </a:p>
      </dgm:t>
    </dgm:pt>
    <dgm:pt modelId="{CFAE7A56-AD77-41DD-9CB2-235552C39513}" type="sibTrans" cxnId="{660309E0-8FF5-4A68-93FC-4FD2CF658540}">
      <dgm:prSet/>
      <dgm:spPr/>
      <dgm:t>
        <a:bodyPr/>
        <a:lstStyle/>
        <a:p>
          <a:endParaRPr lang="en-US"/>
        </a:p>
      </dgm:t>
    </dgm:pt>
    <dgm:pt modelId="{4A42368E-D546-4E07-9940-0873E86138E8}">
      <dgm:prSet/>
      <dgm:spPr>
        <a:ln>
          <a:solidFill>
            <a:schemeClr val="bg1">
              <a:lumMod val="95000"/>
              <a:lumOff val="5000"/>
            </a:schemeClr>
          </a:solidFill>
        </a:ln>
      </dgm:spPr>
      <dgm:t>
        <a:bodyPr/>
        <a:lstStyle/>
        <a:p>
          <a:pPr rtl="0"/>
          <a:r>
            <a:rPr lang="en-US" dirty="0" smtClean="0">
              <a:ln>
                <a:solidFill>
                  <a:schemeClr val="bg1">
                    <a:lumMod val="95000"/>
                    <a:lumOff val="5000"/>
                  </a:schemeClr>
                </a:solidFill>
              </a:ln>
            </a:rPr>
            <a:t>They take care of themselves</a:t>
          </a:r>
          <a:endParaRPr lang="en-US" dirty="0">
            <a:ln>
              <a:solidFill>
                <a:schemeClr val="bg1">
                  <a:lumMod val="95000"/>
                  <a:lumOff val="5000"/>
                </a:schemeClr>
              </a:solidFill>
            </a:ln>
          </a:endParaRPr>
        </a:p>
      </dgm:t>
    </dgm:pt>
    <dgm:pt modelId="{22B39CE8-98E5-4844-AD71-827A5742BA4D}" type="parTrans" cxnId="{8344AAAA-937A-4D32-A588-4D10C2F290A0}">
      <dgm:prSet/>
      <dgm:spPr/>
      <dgm:t>
        <a:bodyPr/>
        <a:lstStyle/>
        <a:p>
          <a:endParaRPr lang="en-US"/>
        </a:p>
      </dgm:t>
    </dgm:pt>
    <dgm:pt modelId="{2970F7EB-5217-402D-964B-3A97004FFDED}" type="sibTrans" cxnId="{8344AAAA-937A-4D32-A588-4D10C2F290A0}">
      <dgm:prSet/>
      <dgm:spPr/>
      <dgm:t>
        <a:bodyPr/>
        <a:lstStyle/>
        <a:p>
          <a:endParaRPr lang="en-US"/>
        </a:p>
      </dgm:t>
    </dgm:pt>
    <dgm:pt modelId="{8925709B-3491-431E-A5FA-EFAB9466C605}">
      <dgm:prSet/>
      <dgm:spPr>
        <a:ln>
          <a:solidFill>
            <a:schemeClr val="bg1">
              <a:lumMod val="95000"/>
              <a:lumOff val="5000"/>
            </a:schemeClr>
          </a:solidFill>
        </a:ln>
      </dgm:spPr>
      <dgm:t>
        <a:bodyPr/>
        <a:lstStyle/>
        <a:p>
          <a:pPr rtl="0"/>
          <a:r>
            <a:rPr lang="en-US" dirty="0" smtClean="0">
              <a:ln>
                <a:solidFill>
                  <a:schemeClr val="bg1">
                    <a:lumMod val="95000"/>
                    <a:lumOff val="5000"/>
                  </a:schemeClr>
                </a:solidFill>
              </a:ln>
            </a:rPr>
            <a:t>They rest and recharge</a:t>
          </a:r>
          <a:endParaRPr lang="en-US" dirty="0">
            <a:ln>
              <a:solidFill>
                <a:schemeClr val="bg1">
                  <a:lumMod val="95000"/>
                  <a:lumOff val="5000"/>
                </a:schemeClr>
              </a:solidFill>
            </a:ln>
          </a:endParaRPr>
        </a:p>
      </dgm:t>
    </dgm:pt>
    <dgm:pt modelId="{737EA3AA-5BA3-41C1-BD9B-092158E7499B}" type="parTrans" cxnId="{9F02F45C-2324-4AEA-94E7-ACB0A0EB120E}">
      <dgm:prSet/>
      <dgm:spPr/>
      <dgm:t>
        <a:bodyPr/>
        <a:lstStyle/>
        <a:p>
          <a:endParaRPr lang="en-US"/>
        </a:p>
      </dgm:t>
    </dgm:pt>
    <dgm:pt modelId="{EBF984C3-2C67-4C61-85D5-0BB21F708770}" type="sibTrans" cxnId="{9F02F45C-2324-4AEA-94E7-ACB0A0EB120E}">
      <dgm:prSet/>
      <dgm:spPr/>
      <dgm:t>
        <a:bodyPr/>
        <a:lstStyle/>
        <a:p>
          <a:endParaRPr lang="en-US"/>
        </a:p>
      </dgm:t>
    </dgm:pt>
    <dgm:pt modelId="{B6112247-1A17-4FAF-960C-76A223F2D4A0}">
      <dgm:prSet/>
      <dgm:spPr>
        <a:ln>
          <a:solidFill>
            <a:schemeClr val="bg1">
              <a:lumMod val="95000"/>
              <a:lumOff val="5000"/>
            </a:schemeClr>
          </a:solidFill>
        </a:ln>
      </dgm:spPr>
      <dgm:t>
        <a:bodyPr/>
        <a:lstStyle/>
        <a:p>
          <a:pPr rtl="0"/>
          <a:r>
            <a:rPr lang="en-US" dirty="0" smtClean="0">
              <a:ln>
                <a:solidFill>
                  <a:schemeClr val="bg1">
                    <a:lumMod val="95000"/>
                    <a:lumOff val="5000"/>
                  </a:schemeClr>
                </a:solidFill>
              </a:ln>
            </a:rPr>
            <a:t>They constantly learn</a:t>
          </a:r>
          <a:endParaRPr lang="en-US" dirty="0">
            <a:ln>
              <a:solidFill>
                <a:schemeClr val="bg1">
                  <a:lumMod val="95000"/>
                  <a:lumOff val="5000"/>
                </a:schemeClr>
              </a:solidFill>
            </a:ln>
          </a:endParaRPr>
        </a:p>
      </dgm:t>
    </dgm:pt>
    <dgm:pt modelId="{3741340C-6405-4783-8FB5-5B0B0B5C1336}" type="parTrans" cxnId="{2B88E9B2-2124-45A6-A098-154EF1364034}">
      <dgm:prSet/>
      <dgm:spPr/>
      <dgm:t>
        <a:bodyPr/>
        <a:lstStyle/>
        <a:p>
          <a:endParaRPr lang="en-US"/>
        </a:p>
      </dgm:t>
    </dgm:pt>
    <dgm:pt modelId="{C598D393-C258-438C-B009-5E90AE6CBE7C}" type="sibTrans" cxnId="{2B88E9B2-2124-45A6-A098-154EF1364034}">
      <dgm:prSet/>
      <dgm:spPr/>
      <dgm:t>
        <a:bodyPr/>
        <a:lstStyle/>
        <a:p>
          <a:endParaRPr lang="en-US"/>
        </a:p>
      </dgm:t>
    </dgm:pt>
    <dgm:pt modelId="{F5534B60-2742-4BA6-9C34-45ED4500FC28}">
      <dgm:prSet/>
      <dgm:spPr>
        <a:ln>
          <a:solidFill>
            <a:schemeClr val="bg1">
              <a:lumMod val="95000"/>
              <a:lumOff val="5000"/>
            </a:schemeClr>
          </a:solidFill>
        </a:ln>
      </dgm:spPr>
      <dgm:t>
        <a:bodyPr/>
        <a:lstStyle/>
        <a:p>
          <a:pPr rtl="0"/>
          <a:r>
            <a:rPr lang="en-US" dirty="0" smtClean="0">
              <a:ln>
                <a:solidFill>
                  <a:schemeClr val="bg1">
                    <a:lumMod val="95000"/>
                    <a:lumOff val="5000"/>
                  </a:schemeClr>
                </a:solidFill>
              </a:ln>
            </a:rPr>
            <a:t>They make mistake and learn from them</a:t>
          </a:r>
          <a:endParaRPr lang="en-US" dirty="0">
            <a:ln>
              <a:solidFill>
                <a:schemeClr val="bg1">
                  <a:lumMod val="95000"/>
                  <a:lumOff val="5000"/>
                </a:schemeClr>
              </a:solidFill>
            </a:ln>
          </a:endParaRPr>
        </a:p>
      </dgm:t>
    </dgm:pt>
    <dgm:pt modelId="{EC927D1F-74A7-4566-8DC6-197D7D661D91}" type="parTrans" cxnId="{199061BB-65B3-4CA5-A9D1-4F188911A579}">
      <dgm:prSet/>
      <dgm:spPr/>
      <dgm:t>
        <a:bodyPr/>
        <a:lstStyle/>
        <a:p>
          <a:endParaRPr lang="en-US"/>
        </a:p>
      </dgm:t>
    </dgm:pt>
    <dgm:pt modelId="{07AC4B1D-682B-42D7-BE2A-F6E77D4C59F7}" type="sibTrans" cxnId="{199061BB-65B3-4CA5-A9D1-4F188911A579}">
      <dgm:prSet/>
      <dgm:spPr/>
      <dgm:t>
        <a:bodyPr/>
        <a:lstStyle/>
        <a:p>
          <a:endParaRPr lang="en-US"/>
        </a:p>
      </dgm:t>
    </dgm:pt>
    <dgm:pt modelId="{5427F138-E8AF-4398-A2E8-B8BAFF03A22C}" type="pres">
      <dgm:prSet presAssocID="{D0135A37-31D1-4654-B632-393CF185193F}" presName="cycle" presStyleCnt="0">
        <dgm:presLayoutVars>
          <dgm:dir/>
          <dgm:resizeHandles val="exact"/>
        </dgm:presLayoutVars>
      </dgm:prSet>
      <dgm:spPr/>
      <dgm:t>
        <a:bodyPr/>
        <a:lstStyle/>
        <a:p>
          <a:endParaRPr lang="en-US"/>
        </a:p>
      </dgm:t>
    </dgm:pt>
    <dgm:pt modelId="{BF682B9A-6CC1-4851-B35D-AAE1D7E540B3}" type="pres">
      <dgm:prSet presAssocID="{22F25A5F-8242-4055-B391-291E4AD273A7}" presName="node" presStyleLbl="node1" presStyleIdx="0" presStyleCnt="10">
        <dgm:presLayoutVars>
          <dgm:bulletEnabled val="1"/>
        </dgm:presLayoutVars>
      </dgm:prSet>
      <dgm:spPr/>
      <dgm:t>
        <a:bodyPr/>
        <a:lstStyle/>
        <a:p>
          <a:endParaRPr lang="en-US"/>
        </a:p>
      </dgm:t>
    </dgm:pt>
    <dgm:pt modelId="{A87B0884-8CEA-41FF-ABAB-2E4FAE2B1DEE}" type="pres">
      <dgm:prSet presAssocID="{22F25A5F-8242-4055-B391-291E4AD273A7}" presName="spNode" presStyleCnt="0"/>
      <dgm:spPr/>
    </dgm:pt>
    <dgm:pt modelId="{0EE1456B-A32D-47D0-BB7C-6F0356CF9378}" type="pres">
      <dgm:prSet presAssocID="{7DFBE79A-2D14-4D65-BAE3-150337C83279}" presName="sibTrans" presStyleLbl="sibTrans1D1" presStyleIdx="0" presStyleCnt="10"/>
      <dgm:spPr/>
      <dgm:t>
        <a:bodyPr/>
        <a:lstStyle/>
        <a:p>
          <a:endParaRPr lang="en-US"/>
        </a:p>
      </dgm:t>
    </dgm:pt>
    <dgm:pt modelId="{0F23BA71-0E12-4F54-A6BF-32D8D474F5F7}" type="pres">
      <dgm:prSet presAssocID="{C50B1399-3768-48A3-BA01-2092C47E4230}" presName="node" presStyleLbl="node1" presStyleIdx="1" presStyleCnt="10">
        <dgm:presLayoutVars>
          <dgm:bulletEnabled val="1"/>
        </dgm:presLayoutVars>
      </dgm:prSet>
      <dgm:spPr/>
      <dgm:t>
        <a:bodyPr/>
        <a:lstStyle/>
        <a:p>
          <a:endParaRPr lang="en-US"/>
        </a:p>
      </dgm:t>
    </dgm:pt>
    <dgm:pt modelId="{6823EF0B-BD97-423F-8844-54389092AA7E}" type="pres">
      <dgm:prSet presAssocID="{C50B1399-3768-48A3-BA01-2092C47E4230}" presName="spNode" presStyleCnt="0"/>
      <dgm:spPr/>
    </dgm:pt>
    <dgm:pt modelId="{05251A48-729D-45DA-A55C-39C83834D7F5}" type="pres">
      <dgm:prSet presAssocID="{0FBF9E77-121F-4369-AA11-E5C5DE99EFCF}" presName="sibTrans" presStyleLbl="sibTrans1D1" presStyleIdx="1" presStyleCnt="10"/>
      <dgm:spPr/>
      <dgm:t>
        <a:bodyPr/>
        <a:lstStyle/>
        <a:p>
          <a:endParaRPr lang="en-US"/>
        </a:p>
      </dgm:t>
    </dgm:pt>
    <dgm:pt modelId="{C58CAACA-A7E9-4254-875A-06C4534C69B9}" type="pres">
      <dgm:prSet presAssocID="{B77192A8-02DB-4ACC-9748-0F7E1A6A9284}" presName="node" presStyleLbl="node1" presStyleIdx="2" presStyleCnt="10">
        <dgm:presLayoutVars>
          <dgm:bulletEnabled val="1"/>
        </dgm:presLayoutVars>
      </dgm:prSet>
      <dgm:spPr/>
      <dgm:t>
        <a:bodyPr/>
        <a:lstStyle/>
        <a:p>
          <a:endParaRPr lang="en-US"/>
        </a:p>
      </dgm:t>
    </dgm:pt>
    <dgm:pt modelId="{73582CF5-2A4D-4B5C-9909-8055269AD0DD}" type="pres">
      <dgm:prSet presAssocID="{B77192A8-02DB-4ACC-9748-0F7E1A6A9284}" presName="spNode" presStyleCnt="0"/>
      <dgm:spPr/>
    </dgm:pt>
    <dgm:pt modelId="{1EA7518D-040B-4404-85DE-E82806822C63}" type="pres">
      <dgm:prSet presAssocID="{82AD475E-A9B5-472A-B5CA-5638CC980AE8}" presName="sibTrans" presStyleLbl="sibTrans1D1" presStyleIdx="2" presStyleCnt="10"/>
      <dgm:spPr/>
      <dgm:t>
        <a:bodyPr/>
        <a:lstStyle/>
        <a:p>
          <a:endParaRPr lang="en-US"/>
        </a:p>
      </dgm:t>
    </dgm:pt>
    <dgm:pt modelId="{8387D4A0-4EFD-4DCC-8FA1-3625D124E969}" type="pres">
      <dgm:prSet presAssocID="{CD9A645D-59A3-4D66-A2D0-444547C197E7}" presName="node" presStyleLbl="node1" presStyleIdx="3" presStyleCnt="10">
        <dgm:presLayoutVars>
          <dgm:bulletEnabled val="1"/>
        </dgm:presLayoutVars>
      </dgm:prSet>
      <dgm:spPr/>
      <dgm:t>
        <a:bodyPr/>
        <a:lstStyle/>
        <a:p>
          <a:endParaRPr lang="en-US"/>
        </a:p>
      </dgm:t>
    </dgm:pt>
    <dgm:pt modelId="{C4B84D07-99CE-4886-83EF-01722579B35C}" type="pres">
      <dgm:prSet presAssocID="{CD9A645D-59A3-4D66-A2D0-444547C197E7}" presName="spNode" presStyleCnt="0"/>
      <dgm:spPr/>
    </dgm:pt>
    <dgm:pt modelId="{FA550259-9434-4BCB-AD43-7A2CD51D65FC}" type="pres">
      <dgm:prSet presAssocID="{FB59930D-9110-46F9-ABF1-0402A3A3F62B}" presName="sibTrans" presStyleLbl="sibTrans1D1" presStyleIdx="3" presStyleCnt="10"/>
      <dgm:spPr/>
      <dgm:t>
        <a:bodyPr/>
        <a:lstStyle/>
        <a:p>
          <a:endParaRPr lang="en-US"/>
        </a:p>
      </dgm:t>
    </dgm:pt>
    <dgm:pt modelId="{04B4924D-900A-4884-B3B8-6B697A6C7C7C}" type="pres">
      <dgm:prSet presAssocID="{C033992A-B36B-4085-82DD-A6B987A3D35B}" presName="node" presStyleLbl="node1" presStyleIdx="4" presStyleCnt="10">
        <dgm:presLayoutVars>
          <dgm:bulletEnabled val="1"/>
        </dgm:presLayoutVars>
      </dgm:prSet>
      <dgm:spPr/>
      <dgm:t>
        <a:bodyPr/>
        <a:lstStyle/>
        <a:p>
          <a:endParaRPr lang="en-US"/>
        </a:p>
      </dgm:t>
    </dgm:pt>
    <dgm:pt modelId="{C1C64B55-C8A8-402E-A24D-DD8AF840E42B}" type="pres">
      <dgm:prSet presAssocID="{C033992A-B36B-4085-82DD-A6B987A3D35B}" presName="spNode" presStyleCnt="0"/>
      <dgm:spPr/>
    </dgm:pt>
    <dgm:pt modelId="{687FE4BE-6ABB-4594-A79D-3F3FEA661816}" type="pres">
      <dgm:prSet presAssocID="{A3ABD0C4-93C3-4C8A-96B9-ECF20D89DCF4}" presName="sibTrans" presStyleLbl="sibTrans1D1" presStyleIdx="4" presStyleCnt="10"/>
      <dgm:spPr/>
      <dgm:t>
        <a:bodyPr/>
        <a:lstStyle/>
        <a:p>
          <a:endParaRPr lang="en-US"/>
        </a:p>
      </dgm:t>
    </dgm:pt>
    <dgm:pt modelId="{66B5262C-C1C6-4AFB-98B8-24620F60CB34}" type="pres">
      <dgm:prSet presAssocID="{D70985AD-C59F-4D49-83D4-8D865D8F34BD}" presName="node" presStyleLbl="node1" presStyleIdx="5" presStyleCnt="10">
        <dgm:presLayoutVars>
          <dgm:bulletEnabled val="1"/>
        </dgm:presLayoutVars>
      </dgm:prSet>
      <dgm:spPr/>
      <dgm:t>
        <a:bodyPr/>
        <a:lstStyle/>
        <a:p>
          <a:endParaRPr lang="en-US"/>
        </a:p>
      </dgm:t>
    </dgm:pt>
    <dgm:pt modelId="{645331EA-2492-4207-A53D-190E6CBFC595}" type="pres">
      <dgm:prSet presAssocID="{D70985AD-C59F-4D49-83D4-8D865D8F34BD}" presName="spNode" presStyleCnt="0"/>
      <dgm:spPr/>
    </dgm:pt>
    <dgm:pt modelId="{0E6AC244-1402-486D-9F58-C7323DB3212D}" type="pres">
      <dgm:prSet presAssocID="{CFAE7A56-AD77-41DD-9CB2-235552C39513}" presName="sibTrans" presStyleLbl="sibTrans1D1" presStyleIdx="5" presStyleCnt="10"/>
      <dgm:spPr/>
      <dgm:t>
        <a:bodyPr/>
        <a:lstStyle/>
        <a:p>
          <a:endParaRPr lang="en-US"/>
        </a:p>
      </dgm:t>
    </dgm:pt>
    <dgm:pt modelId="{0A6C872F-AA26-4C0C-AF56-606FFABA95D4}" type="pres">
      <dgm:prSet presAssocID="{4A42368E-D546-4E07-9940-0873E86138E8}" presName="node" presStyleLbl="node1" presStyleIdx="6" presStyleCnt="10">
        <dgm:presLayoutVars>
          <dgm:bulletEnabled val="1"/>
        </dgm:presLayoutVars>
      </dgm:prSet>
      <dgm:spPr/>
      <dgm:t>
        <a:bodyPr/>
        <a:lstStyle/>
        <a:p>
          <a:endParaRPr lang="en-US"/>
        </a:p>
      </dgm:t>
    </dgm:pt>
    <dgm:pt modelId="{4835C5B2-0348-44C8-9901-D16FE9151D8E}" type="pres">
      <dgm:prSet presAssocID="{4A42368E-D546-4E07-9940-0873E86138E8}" presName="spNode" presStyleCnt="0"/>
      <dgm:spPr/>
    </dgm:pt>
    <dgm:pt modelId="{DD5C187E-F78F-45C5-BF19-16B853C1EAD4}" type="pres">
      <dgm:prSet presAssocID="{2970F7EB-5217-402D-964B-3A97004FFDED}" presName="sibTrans" presStyleLbl="sibTrans1D1" presStyleIdx="6" presStyleCnt="10"/>
      <dgm:spPr/>
      <dgm:t>
        <a:bodyPr/>
        <a:lstStyle/>
        <a:p>
          <a:endParaRPr lang="en-US"/>
        </a:p>
      </dgm:t>
    </dgm:pt>
    <dgm:pt modelId="{E77883BA-01D9-4B0C-A423-A220B89E0029}" type="pres">
      <dgm:prSet presAssocID="{8925709B-3491-431E-A5FA-EFAB9466C605}" presName="node" presStyleLbl="node1" presStyleIdx="7" presStyleCnt="10">
        <dgm:presLayoutVars>
          <dgm:bulletEnabled val="1"/>
        </dgm:presLayoutVars>
      </dgm:prSet>
      <dgm:spPr/>
      <dgm:t>
        <a:bodyPr/>
        <a:lstStyle/>
        <a:p>
          <a:endParaRPr lang="en-US"/>
        </a:p>
      </dgm:t>
    </dgm:pt>
    <dgm:pt modelId="{BA30255E-4A5D-4A26-A4F7-0E5A29113D71}" type="pres">
      <dgm:prSet presAssocID="{8925709B-3491-431E-A5FA-EFAB9466C605}" presName="spNode" presStyleCnt="0"/>
      <dgm:spPr/>
    </dgm:pt>
    <dgm:pt modelId="{A1DF3EF5-DB2B-4B2C-A919-45683FC567A6}" type="pres">
      <dgm:prSet presAssocID="{EBF984C3-2C67-4C61-85D5-0BB21F708770}" presName="sibTrans" presStyleLbl="sibTrans1D1" presStyleIdx="7" presStyleCnt="10"/>
      <dgm:spPr/>
      <dgm:t>
        <a:bodyPr/>
        <a:lstStyle/>
        <a:p>
          <a:endParaRPr lang="en-US"/>
        </a:p>
      </dgm:t>
    </dgm:pt>
    <dgm:pt modelId="{85DD8CDB-D696-42E2-9A92-E05B56EA8F52}" type="pres">
      <dgm:prSet presAssocID="{B6112247-1A17-4FAF-960C-76A223F2D4A0}" presName="node" presStyleLbl="node1" presStyleIdx="8" presStyleCnt="10">
        <dgm:presLayoutVars>
          <dgm:bulletEnabled val="1"/>
        </dgm:presLayoutVars>
      </dgm:prSet>
      <dgm:spPr/>
      <dgm:t>
        <a:bodyPr/>
        <a:lstStyle/>
        <a:p>
          <a:endParaRPr lang="en-US"/>
        </a:p>
      </dgm:t>
    </dgm:pt>
    <dgm:pt modelId="{2CB02019-E782-42BE-A0F8-D248F6A327C4}" type="pres">
      <dgm:prSet presAssocID="{B6112247-1A17-4FAF-960C-76A223F2D4A0}" presName="spNode" presStyleCnt="0"/>
      <dgm:spPr/>
    </dgm:pt>
    <dgm:pt modelId="{6A47155C-D073-412F-8302-4F5343C73064}" type="pres">
      <dgm:prSet presAssocID="{C598D393-C258-438C-B009-5E90AE6CBE7C}" presName="sibTrans" presStyleLbl="sibTrans1D1" presStyleIdx="8" presStyleCnt="10"/>
      <dgm:spPr/>
      <dgm:t>
        <a:bodyPr/>
        <a:lstStyle/>
        <a:p>
          <a:endParaRPr lang="en-US"/>
        </a:p>
      </dgm:t>
    </dgm:pt>
    <dgm:pt modelId="{898C75BA-A8F1-4170-BDCA-7EFF09916475}" type="pres">
      <dgm:prSet presAssocID="{F5534B60-2742-4BA6-9C34-45ED4500FC28}" presName="node" presStyleLbl="node1" presStyleIdx="9" presStyleCnt="10">
        <dgm:presLayoutVars>
          <dgm:bulletEnabled val="1"/>
        </dgm:presLayoutVars>
      </dgm:prSet>
      <dgm:spPr/>
      <dgm:t>
        <a:bodyPr/>
        <a:lstStyle/>
        <a:p>
          <a:endParaRPr lang="en-US"/>
        </a:p>
      </dgm:t>
    </dgm:pt>
    <dgm:pt modelId="{295FA5E6-A67B-4477-AD2A-674EBC94B651}" type="pres">
      <dgm:prSet presAssocID="{F5534B60-2742-4BA6-9C34-45ED4500FC28}" presName="spNode" presStyleCnt="0"/>
      <dgm:spPr/>
    </dgm:pt>
    <dgm:pt modelId="{9DA3B492-3654-41AA-99C4-C78ED95C465D}" type="pres">
      <dgm:prSet presAssocID="{07AC4B1D-682B-42D7-BE2A-F6E77D4C59F7}" presName="sibTrans" presStyleLbl="sibTrans1D1" presStyleIdx="9" presStyleCnt="10"/>
      <dgm:spPr/>
      <dgm:t>
        <a:bodyPr/>
        <a:lstStyle/>
        <a:p>
          <a:endParaRPr lang="en-US"/>
        </a:p>
      </dgm:t>
    </dgm:pt>
  </dgm:ptLst>
  <dgm:cxnLst>
    <dgm:cxn modelId="{E0A5B2A0-2A1D-47B9-B00B-8503058A94D1}" type="presOf" srcId="{8925709B-3491-431E-A5FA-EFAB9466C605}" destId="{E77883BA-01D9-4B0C-A423-A220B89E0029}" srcOrd="0" destOrd="0" presId="urn:microsoft.com/office/officeart/2005/8/layout/cycle5"/>
    <dgm:cxn modelId="{9F02F45C-2324-4AEA-94E7-ACB0A0EB120E}" srcId="{D0135A37-31D1-4654-B632-393CF185193F}" destId="{8925709B-3491-431E-A5FA-EFAB9466C605}" srcOrd="7" destOrd="0" parTransId="{737EA3AA-5BA3-41C1-BD9B-092158E7499B}" sibTransId="{EBF984C3-2C67-4C61-85D5-0BB21F708770}"/>
    <dgm:cxn modelId="{660309E0-8FF5-4A68-93FC-4FD2CF658540}" srcId="{D0135A37-31D1-4654-B632-393CF185193F}" destId="{D70985AD-C59F-4D49-83D4-8D865D8F34BD}" srcOrd="5" destOrd="0" parTransId="{21F5AE4C-A8B9-487A-8A06-BFB685725851}" sibTransId="{CFAE7A56-AD77-41DD-9CB2-235552C39513}"/>
    <dgm:cxn modelId="{402D3D42-69D2-4033-BBB8-472ADD3CE6C4}" type="presOf" srcId="{82AD475E-A9B5-472A-B5CA-5638CC980AE8}" destId="{1EA7518D-040B-4404-85DE-E82806822C63}" srcOrd="0" destOrd="0" presId="urn:microsoft.com/office/officeart/2005/8/layout/cycle5"/>
    <dgm:cxn modelId="{E4DF3752-CDC0-430B-B400-DF0A5D9641A8}" srcId="{D0135A37-31D1-4654-B632-393CF185193F}" destId="{22F25A5F-8242-4055-B391-291E4AD273A7}" srcOrd="0" destOrd="0" parTransId="{1FE6557D-42E1-40BA-B1BF-3D556926E8A8}" sibTransId="{7DFBE79A-2D14-4D65-BAE3-150337C83279}"/>
    <dgm:cxn modelId="{8E87CCCE-233A-431D-9901-767639E89980}" type="presOf" srcId="{FB59930D-9110-46F9-ABF1-0402A3A3F62B}" destId="{FA550259-9434-4BCB-AD43-7A2CD51D65FC}" srcOrd="0" destOrd="0" presId="urn:microsoft.com/office/officeart/2005/8/layout/cycle5"/>
    <dgm:cxn modelId="{CA25CE83-2775-4D72-A655-959F55CBD0BE}" type="presOf" srcId="{C598D393-C258-438C-B009-5E90AE6CBE7C}" destId="{6A47155C-D073-412F-8302-4F5343C73064}" srcOrd="0" destOrd="0" presId="urn:microsoft.com/office/officeart/2005/8/layout/cycle5"/>
    <dgm:cxn modelId="{BD65FF08-1C2B-4FFF-8D0A-86F82306A843}" type="presOf" srcId="{CD9A645D-59A3-4D66-A2D0-444547C197E7}" destId="{8387D4A0-4EFD-4DCC-8FA1-3625D124E969}" srcOrd="0" destOrd="0" presId="urn:microsoft.com/office/officeart/2005/8/layout/cycle5"/>
    <dgm:cxn modelId="{8344AAAA-937A-4D32-A588-4D10C2F290A0}" srcId="{D0135A37-31D1-4654-B632-393CF185193F}" destId="{4A42368E-D546-4E07-9940-0873E86138E8}" srcOrd="6" destOrd="0" parTransId="{22B39CE8-98E5-4844-AD71-827A5742BA4D}" sibTransId="{2970F7EB-5217-402D-964B-3A97004FFDED}"/>
    <dgm:cxn modelId="{6FCE5066-7DE0-4FA0-9767-C0462E906EE8}" type="presOf" srcId="{D0135A37-31D1-4654-B632-393CF185193F}" destId="{5427F138-E8AF-4398-A2E8-B8BAFF03A22C}" srcOrd="0" destOrd="0" presId="urn:microsoft.com/office/officeart/2005/8/layout/cycle5"/>
    <dgm:cxn modelId="{4BDF3905-D2C0-4DB2-81B5-7E0A7CEF0D13}" type="presOf" srcId="{EBF984C3-2C67-4C61-85D5-0BB21F708770}" destId="{A1DF3EF5-DB2B-4B2C-A919-45683FC567A6}" srcOrd="0" destOrd="0" presId="urn:microsoft.com/office/officeart/2005/8/layout/cycle5"/>
    <dgm:cxn modelId="{E870B448-05D0-4D50-B553-25D0083C5C4C}" type="presOf" srcId="{C50B1399-3768-48A3-BA01-2092C47E4230}" destId="{0F23BA71-0E12-4F54-A6BF-32D8D474F5F7}" srcOrd="0" destOrd="0" presId="urn:microsoft.com/office/officeart/2005/8/layout/cycle5"/>
    <dgm:cxn modelId="{6296360E-C92D-441A-9ED7-F15518607FCD}" type="presOf" srcId="{0FBF9E77-121F-4369-AA11-E5C5DE99EFCF}" destId="{05251A48-729D-45DA-A55C-39C83834D7F5}" srcOrd="0" destOrd="0" presId="urn:microsoft.com/office/officeart/2005/8/layout/cycle5"/>
    <dgm:cxn modelId="{5061548E-6351-4F57-8597-8C5A7005F704}" type="presOf" srcId="{7DFBE79A-2D14-4D65-BAE3-150337C83279}" destId="{0EE1456B-A32D-47D0-BB7C-6F0356CF9378}" srcOrd="0" destOrd="0" presId="urn:microsoft.com/office/officeart/2005/8/layout/cycle5"/>
    <dgm:cxn modelId="{8737DCFA-B739-4199-AC2A-2483FCB3A616}" type="presOf" srcId="{D70985AD-C59F-4D49-83D4-8D865D8F34BD}" destId="{66B5262C-C1C6-4AFB-98B8-24620F60CB34}" srcOrd="0" destOrd="0" presId="urn:microsoft.com/office/officeart/2005/8/layout/cycle5"/>
    <dgm:cxn modelId="{08BB9B4E-3DA3-47BD-8C50-15310866317E}" type="presOf" srcId="{2970F7EB-5217-402D-964B-3A97004FFDED}" destId="{DD5C187E-F78F-45C5-BF19-16B853C1EAD4}" srcOrd="0" destOrd="0" presId="urn:microsoft.com/office/officeart/2005/8/layout/cycle5"/>
    <dgm:cxn modelId="{75D127F5-699F-44F5-9E44-D6AE928A4148}" type="presOf" srcId="{CFAE7A56-AD77-41DD-9CB2-235552C39513}" destId="{0E6AC244-1402-486D-9F58-C7323DB3212D}" srcOrd="0" destOrd="0" presId="urn:microsoft.com/office/officeart/2005/8/layout/cycle5"/>
    <dgm:cxn modelId="{2B88E9B2-2124-45A6-A098-154EF1364034}" srcId="{D0135A37-31D1-4654-B632-393CF185193F}" destId="{B6112247-1A17-4FAF-960C-76A223F2D4A0}" srcOrd="8" destOrd="0" parTransId="{3741340C-6405-4783-8FB5-5B0B0B5C1336}" sibTransId="{C598D393-C258-438C-B009-5E90AE6CBE7C}"/>
    <dgm:cxn modelId="{EE197362-8BD9-4F8A-9978-073735B2E889}" type="presOf" srcId="{C033992A-B36B-4085-82DD-A6B987A3D35B}" destId="{04B4924D-900A-4884-B3B8-6B697A6C7C7C}" srcOrd="0" destOrd="0" presId="urn:microsoft.com/office/officeart/2005/8/layout/cycle5"/>
    <dgm:cxn modelId="{8C55BBA9-D07A-4AEB-868C-BB660A033816}" type="presOf" srcId="{B6112247-1A17-4FAF-960C-76A223F2D4A0}" destId="{85DD8CDB-D696-42E2-9A92-E05B56EA8F52}" srcOrd="0" destOrd="0" presId="urn:microsoft.com/office/officeart/2005/8/layout/cycle5"/>
    <dgm:cxn modelId="{A3015BEA-0064-47D5-BC4D-9753F36BBADB}" type="presOf" srcId="{A3ABD0C4-93C3-4C8A-96B9-ECF20D89DCF4}" destId="{687FE4BE-6ABB-4594-A79D-3F3FEA661816}" srcOrd="0" destOrd="0" presId="urn:microsoft.com/office/officeart/2005/8/layout/cycle5"/>
    <dgm:cxn modelId="{6CE7A26C-AEBC-4DA4-A20D-9317CE6645D8}" type="presOf" srcId="{07AC4B1D-682B-42D7-BE2A-F6E77D4C59F7}" destId="{9DA3B492-3654-41AA-99C4-C78ED95C465D}" srcOrd="0" destOrd="0" presId="urn:microsoft.com/office/officeart/2005/8/layout/cycle5"/>
    <dgm:cxn modelId="{EABCEB12-CB97-43A0-ACEE-3B96074FE518}" type="presOf" srcId="{22F25A5F-8242-4055-B391-291E4AD273A7}" destId="{BF682B9A-6CC1-4851-B35D-AAE1D7E540B3}" srcOrd="0" destOrd="0" presId="urn:microsoft.com/office/officeart/2005/8/layout/cycle5"/>
    <dgm:cxn modelId="{F7B39A97-C721-4A98-8344-436108F83469}" type="presOf" srcId="{B77192A8-02DB-4ACC-9748-0F7E1A6A9284}" destId="{C58CAACA-A7E9-4254-875A-06C4534C69B9}" srcOrd="0" destOrd="0" presId="urn:microsoft.com/office/officeart/2005/8/layout/cycle5"/>
    <dgm:cxn modelId="{199061BB-65B3-4CA5-A9D1-4F188911A579}" srcId="{D0135A37-31D1-4654-B632-393CF185193F}" destId="{F5534B60-2742-4BA6-9C34-45ED4500FC28}" srcOrd="9" destOrd="0" parTransId="{EC927D1F-74A7-4566-8DC6-197D7D661D91}" sibTransId="{07AC4B1D-682B-42D7-BE2A-F6E77D4C59F7}"/>
    <dgm:cxn modelId="{1D79E32B-93F8-4DCC-B10D-E0B5E8A755D2}" srcId="{D0135A37-31D1-4654-B632-393CF185193F}" destId="{B77192A8-02DB-4ACC-9748-0F7E1A6A9284}" srcOrd="2" destOrd="0" parTransId="{B73D9C09-68B0-48CF-9359-71C862714C18}" sibTransId="{82AD475E-A9B5-472A-B5CA-5638CC980AE8}"/>
    <dgm:cxn modelId="{5C3430B0-C1B7-44D2-A1A5-B9A9DCFDA662}" srcId="{D0135A37-31D1-4654-B632-393CF185193F}" destId="{CD9A645D-59A3-4D66-A2D0-444547C197E7}" srcOrd="3" destOrd="0" parTransId="{1540A2E9-F91A-4478-9776-8393E08A74D6}" sibTransId="{FB59930D-9110-46F9-ABF1-0402A3A3F62B}"/>
    <dgm:cxn modelId="{7A508FA1-7F0C-4427-9A85-B1629A0BC91F}" type="presOf" srcId="{F5534B60-2742-4BA6-9C34-45ED4500FC28}" destId="{898C75BA-A8F1-4170-BDCA-7EFF09916475}" srcOrd="0" destOrd="0" presId="urn:microsoft.com/office/officeart/2005/8/layout/cycle5"/>
    <dgm:cxn modelId="{7E5AD366-62AD-4216-853F-36CA88DD046E}" srcId="{D0135A37-31D1-4654-B632-393CF185193F}" destId="{C50B1399-3768-48A3-BA01-2092C47E4230}" srcOrd="1" destOrd="0" parTransId="{AA7EE2EE-60AC-4F04-8D84-C1911B32BA23}" sibTransId="{0FBF9E77-121F-4369-AA11-E5C5DE99EFCF}"/>
    <dgm:cxn modelId="{334B66A7-D839-49C9-9468-8AC4C3CAA190}" srcId="{D0135A37-31D1-4654-B632-393CF185193F}" destId="{C033992A-B36B-4085-82DD-A6B987A3D35B}" srcOrd="4" destOrd="0" parTransId="{11C83B53-5AAF-48B3-B123-D826D5B82FE0}" sibTransId="{A3ABD0C4-93C3-4C8A-96B9-ECF20D89DCF4}"/>
    <dgm:cxn modelId="{0E538332-371A-44C1-8975-A0F0B9368CDD}" type="presOf" srcId="{4A42368E-D546-4E07-9940-0873E86138E8}" destId="{0A6C872F-AA26-4C0C-AF56-606FFABA95D4}" srcOrd="0" destOrd="0" presId="urn:microsoft.com/office/officeart/2005/8/layout/cycle5"/>
    <dgm:cxn modelId="{FA0D6001-0A1B-4D5E-9CC3-0CD633948351}" type="presParOf" srcId="{5427F138-E8AF-4398-A2E8-B8BAFF03A22C}" destId="{BF682B9A-6CC1-4851-B35D-AAE1D7E540B3}" srcOrd="0" destOrd="0" presId="urn:microsoft.com/office/officeart/2005/8/layout/cycle5"/>
    <dgm:cxn modelId="{3FB76D07-690D-4DDD-911A-9F83A1ACB8D9}" type="presParOf" srcId="{5427F138-E8AF-4398-A2E8-B8BAFF03A22C}" destId="{A87B0884-8CEA-41FF-ABAB-2E4FAE2B1DEE}" srcOrd="1" destOrd="0" presId="urn:microsoft.com/office/officeart/2005/8/layout/cycle5"/>
    <dgm:cxn modelId="{381B259C-B294-4C2F-8F26-E86637F5CBAA}" type="presParOf" srcId="{5427F138-E8AF-4398-A2E8-B8BAFF03A22C}" destId="{0EE1456B-A32D-47D0-BB7C-6F0356CF9378}" srcOrd="2" destOrd="0" presId="urn:microsoft.com/office/officeart/2005/8/layout/cycle5"/>
    <dgm:cxn modelId="{F0C8B4EF-94F8-4AD5-A9BB-260D8496E0E1}" type="presParOf" srcId="{5427F138-E8AF-4398-A2E8-B8BAFF03A22C}" destId="{0F23BA71-0E12-4F54-A6BF-32D8D474F5F7}" srcOrd="3" destOrd="0" presId="urn:microsoft.com/office/officeart/2005/8/layout/cycle5"/>
    <dgm:cxn modelId="{BFAD4E63-6507-4E26-9696-33353CA89BE9}" type="presParOf" srcId="{5427F138-E8AF-4398-A2E8-B8BAFF03A22C}" destId="{6823EF0B-BD97-423F-8844-54389092AA7E}" srcOrd="4" destOrd="0" presId="urn:microsoft.com/office/officeart/2005/8/layout/cycle5"/>
    <dgm:cxn modelId="{9CE2BDC1-1119-45A8-B007-F7E208F3D9FA}" type="presParOf" srcId="{5427F138-E8AF-4398-A2E8-B8BAFF03A22C}" destId="{05251A48-729D-45DA-A55C-39C83834D7F5}" srcOrd="5" destOrd="0" presId="urn:microsoft.com/office/officeart/2005/8/layout/cycle5"/>
    <dgm:cxn modelId="{889E9F23-BB93-4DB2-AC95-259CC463B23A}" type="presParOf" srcId="{5427F138-E8AF-4398-A2E8-B8BAFF03A22C}" destId="{C58CAACA-A7E9-4254-875A-06C4534C69B9}" srcOrd="6" destOrd="0" presId="urn:microsoft.com/office/officeart/2005/8/layout/cycle5"/>
    <dgm:cxn modelId="{76768F51-57EC-4841-A0A2-4DED1A06B5FF}" type="presParOf" srcId="{5427F138-E8AF-4398-A2E8-B8BAFF03A22C}" destId="{73582CF5-2A4D-4B5C-9909-8055269AD0DD}" srcOrd="7" destOrd="0" presId="urn:microsoft.com/office/officeart/2005/8/layout/cycle5"/>
    <dgm:cxn modelId="{2D8ECA9E-018D-4A81-9EFA-CC8306F5A271}" type="presParOf" srcId="{5427F138-E8AF-4398-A2E8-B8BAFF03A22C}" destId="{1EA7518D-040B-4404-85DE-E82806822C63}" srcOrd="8" destOrd="0" presId="urn:microsoft.com/office/officeart/2005/8/layout/cycle5"/>
    <dgm:cxn modelId="{1AF9BDC0-2ED6-425A-B18E-09B6A47B11D9}" type="presParOf" srcId="{5427F138-E8AF-4398-A2E8-B8BAFF03A22C}" destId="{8387D4A0-4EFD-4DCC-8FA1-3625D124E969}" srcOrd="9" destOrd="0" presId="urn:microsoft.com/office/officeart/2005/8/layout/cycle5"/>
    <dgm:cxn modelId="{A8D924AE-7295-4BB9-9D02-E6EEF1B7806C}" type="presParOf" srcId="{5427F138-E8AF-4398-A2E8-B8BAFF03A22C}" destId="{C4B84D07-99CE-4886-83EF-01722579B35C}" srcOrd="10" destOrd="0" presId="urn:microsoft.com/office/officeart/2005/8/layout/cycle5"/>
    <dgm:cxn modelId="{DCD63CB1-AABA-4A5F-858B-ADAAC9CDC48C}" type="presParOf" srcId="{5427F138-E8AF-4398-A2E8-B8BAFF03A22C}" destId="{FA550259-9434-4BCB-AD43-7A2CD51D65FC}" srcOrd="11" destOrd="0" presId="urn:microsoft.com/office/officeart/2005/8/layout/cycle5"/>
    <dgm:cxn modelId="{6040159A-753B-4A97-B11B-4B98C787361D}" type="presParOf" srcId="{5427F138-E8AF-4398-A2E8-B8BAFF03A22C}" destId="{04B4924D-900A-4884-B3B8-6B697A6C7C7C}" srcOrd="12" destOrd="0" presId="urn:microsoft.com/office/officeart/2005/8/layout/cycle5"/>
    <dgm:cxn modelId="{116A666A-66D7-40B4-BD91-6A1A8E6C77D6}" type="presParOf" srcId="{5427F138-E8AF-4398-A2E8-B8BAFF03A22C}" destId="{C1C64B55-C8A8-402E-A24D-DD8AF840E42B}" srcOrd="13" destOrd="0" presId="urn:microsoft.com/office/officeart/2005/8/layout/cycle5"/>
    <dgm:cxn modelId="{EE605D57-1C48-40AD-B4E7-7ADD2D437095}" type="presParOf" srcId="{5427F138-E8AF-4398-A2E8-B8BAFF03A22C}" destId="{687FE4BE-6ABB-4594-A79D-3F3FEA661816}" srcOrd="14" destOrd="0" presId="urn:microsoft.com/office/officeart/2005/8/layout/cycle5"/>
    <dgm:cxn modelId="{39951D97-0647-4EE0-BF8F-44170E9D1738}" type="presParOf" srcId="{5427F138-E8AF-4398-A2E8-B8BAFF03A22C}" destId="{66B5262C-C1C6-4AFB-98B8-24620F60CB34}" srcOrd="15" destOrd="0" presId="urn:microsoft.com/office/officeart/2005/8/layout/cycle5"/>
    <dgm:cxn modelId="{FE92DCC2-7A2A-4F22-B00D-C2D5138B1193}" type="presParOf" srcId="{5427F138-E8AF-4398-A2E8-B8BAFF03A22C}" destId="{645331EA-2492-4207-A53D-190E6CBFC595}" srcOrd="16" destOrd="0" presId="urn:microsoft.com/office/officeart/2005/8/layout/cycle5"/>
    <dgm:cxn modelId="{6654BD96-BCE1-4E19-A0D2-7C2A1EC622B6}" type="presParOf" srcId="{5427F138-E8AF-4398-A2E8-B8BAFF03A22C}" destId="{0E6AC244-1402-486D-9F58-C7323DB3212D}" srcOrd="17" destOrd="0" presId="urn:microsoft.com/office/officeart/2005/8/layout/cycle5"/>
    <dgm:cxn modelId="{19E81F46-F3A4-42E4-97D7-5F799E2BBCF4}" type="presParOf" srcId="{5427F138-E8AF-4398-A2E8-B8BAFF03A22C}" destId="{0A6C872F-AA26-4C0C-AF56-606FFABA95D4}" srcOrd="18" destOrd="0" presId="urn:microsoft.com/office/officeart/2005/8/layout/cycle5"/>
    <dgm:cxn modelId="{20BD15C2-F150-4B3E-B86B-360F42B3DDE6}" type="presParOf" srcId="{5427F138-E8AF-4398-A2E8-B8BAFF03A22C}" destId="{4835C5B2-0348-44C8-9901-D16FE9151D8E}" srcOrd="19" destOrd="0" presId="urn:microsoft.com/office/officeart/2005/8/layout/cycle5"/>
    <dgm:cxn modelId="{3C67D2D9-14AB-4E28-95A8-F0A883448E46}" type="presParOf" srcId="{5427F138-E8AF-4398-A2E8-B8BAFF03A22C}" destId="{DD5C187E-F78F-45C5-BF19-16B853C1EAD4}" srcOrd="20" destOrd="0" presId="urn:microsoft.com/office/officeart/2005/8/layout/cycle5"/>
    <dgm:cxn modelId="{B5F4B133-0571-4A35-AA17-E8FEC80D27EA}" type="presParOf" srcId="{5427F138-E8AF-4398-A2E8-B8BAFF03A22C}" destId="{E77883BA-01D9-4B0C-A423-A220B89E0029}" srcOrd="21" destOrd="0" presId="urn:microsoft.com/office/officeart/2005/8/layout/cycle5"/>
    <dgm:cxn modelId="{AF00DF2E-D7C8-4345-BF20-35AD9410E0F0}" type="presParOf" srcId="{5427F138-E8AF-4398-A2E8-B8BAFF03A22C}" destId="{BA30255E-4A5D-4A26-A4F7-0E5A29113D71}" srcOrd="22" destOrd="0" presId="urn:microsoft.com/office/officeart/2005/8/layout/cycle5"/>
    <dgm:cxn modelId="{D2813044-5114-4B1E-A2DC-C9F2FEFDFD1C}" type="presParOf" srcId="{5427F138-E8AF-4398-A2E8-B8BAFF03A22C}" destId="{A1DF3EF5-DB2B-4B2C-A919-45683FC567A6}" srcOrd="23" destOrd="0" presId="urn:microsoft.com/office/officeart/2005/8/layout/cycle5"/>
    <dgm:cxn modelId="{9DCDE685-E4FF-490A-A264-55208E0427E0}" type="presParOf" srcId="{5427F138-E8AF-4398-A2E8-B8BAFF03A22C}" destId="{85DD8CDB-D696-42E2-9A92-E05B56EA8F52}" srcOrd="24" destOrd="0" presId="urn:microsoft.com/office/officeart/2005/8/layout/cycle5"/>
    <dgm:cxn modelId="{D8A51424-291B-4748-AC31-3FCCD9D750B3}" type="presParOf" srcId="{5427F138-E8AF-4398-A2E8-B8BAFF03A22C}" destId="{2CB02019-E782-42BE-A0F8-D248F6A327C4}" srcOrd="25" destOrd="0" presId="urn:microsoft.com/office/officeart/2005/8/layout/cycle5"/>
    <dgm:cxn modelId="{D9F54119-647A-4E30-8C5A-2BB30E3A606A}" type="presParOf" srcId="{5427F138-E8AF-4398-A2E8-B8BAFF03A22C}" destId="{6A47155C-D073-412F-8302-4F5343C73064}" srcOrd="26" destOrd="0" presId="urn:microsoft.com/office/officeart/2005/8/layout/cycle5"/>
    <dgm:cxn modelId="{D8D0FEF5-1DF7-4235-97E4-8BDAD150B5A1}" type="presParOf" srcId="{5427F138-E8AF-4398-A2E8-B8BAFF03A22C}" destId="{898C75BA-A8F1-4170-BDCA-7EFF09916475}" srcOrd="27" destOrd="0" presId="urn:microsoft.com/office/officeart/2005/8/layout/cycle5"/>
    <dgm:cxn modelId="{4FFD0400-AEBA-462B-9519-9C1A556EC758}" type="presParOf" srcId="{5427F138-E8AF-4398-A2E8-B8BAFF03A22C}" destId="{295FA5E6-A67B-4477-AD2A-674EBC94B651}" srcOrd="28" destOrd="0" presId="urn:microsoft.com/office/officeart/2005/8/layout/cycle5"/>
    <dgm:cxn modelId="{2256B839-E6F2-4B9C-87E4-A9202B996A87}" type="presParOf" srcId="{5427F138-E8AF-4398-A2E8-B8BAFF03A22C}" destId="{9DA3B492-3654-41AA-99C4-C78ED95C465D}" srcOrd="29"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2FE1CC-B78A-43AF-8749-545007B885D0}" type="doc">
      <dgm:prSet loTypeId="urn:microsoft.com/office/officeart/2009/3/layout/RandomtoResultProcess" loCatId="process" qsTypeId="urn:microsoft.com/office/officeart/2005/8/quickstyle/simple1" qsCatId="simple" csTypeId="urn:microsoft.com/office/officeart/2005/8/colors/accent1_2" csCatId="accent1"/>
      <dgm:spPr/>
      <dgm:t>
        <a:bodyPr/>
        <a:lstStyle/>
        <a:p>
          <a:endParaRPr lang="en-US"/>
        </a:p>
      </dgm:t>
    </dgm:pt>
    <dgm:pt modelId="{D01CB37C-CBB6-4A27-9273-99530A11C274}">
      <dgm:prSet/>
      <dgm:spPr/>
      <dgm:t>
        <a:bodyPr/>
        <a:lstStyle/>
        <a:p>
          <a:pPr rtl="0"/>
          <a:r>
            <a:rPr lang="en-US" smtClean="0"/>
            <a:t>GET TO WORK</a:t>
          </a:r>
          <a:endParaRPr lang="en-US"/>
        </a:p>
      </dgm:t>
    </dgm:pt>
    <dgm:pt modelId="{2C129E04-500C-4FBF-91B7-F7EB440D6621}" type="parTrans" cxnId="{E9B5888F-53F1-467B-B6C1-7DDA48F4962F}">
      <dgm:prSet/>
      <dgm:spPr/>
      <dgm:t>
        <a:bodyPr/>
        <a:lstStyle/>
        <a:p>
          <a:endParaRPr lang="en-US"/>
        </a:p>
      </dgm:t>
    </dgm:pt>
    <dgm:pt modelId="{0B9A1296-0023-48AF-9AF3-BD1FA0D96CD5}" type="sibTrans" cxnId="{E9B5888F-53F1-467B-B6C1-7DDA48F4962F}">
      <dgm:prSet/>
      <dgm:spPr/>
      <dgm:t>
        <a:bodyPr/>
        <a:lstStyle/>
        <a:p>
          <a:endParaRPr lang="en-US"/>
        </a:p>
      </dgm:t>
    </dgm:pt>
    <dgm:pt modelId="{0BEFE827-7A77-405C-A8C2-BBF36E6EBD2B}">
      <dgm:prSet/>
      <dgm:spPr/>
      <dgm:t>
        <a:bodyPr/>
        <a:lstStyle/>
        <a:p>
          <a:pPr rtl="0"/>
          <a:r>
            <a:rPr lang="en-US" smtClean="0"/>
            <a:t>KEEP WORLING</a:t>
          </a:r>
          <a:endParaRPr lang="en-US"/>
        </a:p>
      </dgm:t>
    </dgm:pt>
    <dgm:pt modelId="{AAE06CD0-D4F7-40F5-AD37-55C71F9FB00E}" type="parTrans" cxnId="{95104915-0A92-424A-8312-9E367F0488B2}">
      <dgm:prSet/>
      <dgm:spPr/>
      <dgm:t>
        <a:bodyPr/>
        <a:lstStyle/>
        <a:p>
          <a:endParaRPr lang="en-US"/>
        </a:p>
      </dgm:t>
    </dgm:pt>
    <dgm:pt modelId="{A2866DD1-69E9-4331-A89E-A6A1D5F27B3E}" type="sibTrans" cxnId="{95104915-0A92-424A-8312-9E367F0488B2}">
      <dgm:prSet/>
      <dgm:spPr/>
      <dgm:t>
        <a:bodyPr/>
        <a:lstStyle/>
        <a:p>
          <a:endParaRPr lang="en-US"/>
        </a:p>
      </dgm:t>
    </dgm:pt>
    <dgm:pt modelId="{70A5F941-BB4D-4602-BBAC-97E389615443}">
      <dgm:prSet/>
      <dgm:spPr/>
      <dgm:t>
        <a:bodyPr/>
        <a:lstStyle/>
        <a:p>
          <a:pPr rtl="0"/>
          <a:r>
            <a:rPr lang="en-US" smtClean="0"/>
            <a:t>DON’T STOP</a:t>
          </a:r>
          <a:endParaRPr lang="en-US"/>
        </a:p>
      </dgm:t>
    </dgm:pt>
    <dgm:pt modelId="{A017BAEF-F12D-451F-8A1E-7DA0D6FDECBD}" type="parTrans" cxnId="{9D8CD4A9-C4D6-4A4E-B627-A5C05DA28F17}">
      <dgm:prSet/>
      <dgm:spPr/>
      <dgm:t>
        <a:bodyPr/>
        <a:lstStyle/>
        <a:p>
          <a:endParaRPr lang="en-US"/>
        </a:p>
      </dgm:t>
    </dgm:pt>
    <dgm:pt modelId="{D48275EE-7BDA-4CB4-9C8F-93A9BA28F157}" type="sibTrans" cxnId="{9D8CD4A9-C4D6-4A4E-B627-A5C05DA28F17}">
      <dgm:prSet/>
      <dgm:spPr/>
      <dgm:t>
        <a:bodyPr/>
        <a:lstStyle/>
        <a:p>
          <a:endParaRPr lang="en-US"/>
        </a:p>
      </dgm:t>
    </dgm:pt>
    <dgm:pt modelId="{B1604308-3BFB-408D-AC81-4F3FBD0D98A8}">
      <dgm:prSet/>
      <dgm:spPr/>
      <dgm:t>
        <a:bodyPr/>
        <a:lstStyle/>
        <a:p>
          <a:pPr rtl="0"/>
          <a:r>
            <a:rPr lang="en-US" b="1" smtClean="0"/>
            <a:t>ACHIEVE SUCCESS</a:t>
          </a:r>
          <a:endParaRPr lang="en-US"/>
        </a:p>
      </dgm:t>
    </dgm:pt>
    <dgm:pt modelId="{A2274B1F-CFC4-4778-B0E7-C81440DC6CD1}" type="parTrans" cxnId="{0BB03335-BE30-4923-B5DA-BE559A4DCF1B}">
      <dgm:prSet/>
      <dgm:spPr/>
      <dgm:t>
        <a:bodyPr/>
        <a:lstStyle/>
        <a:p>
          <a:endParaRPr lang="en-US"/>
        </a:p>
      </dgm:t>
    </dgm:pt>
    <dgm:pt modelId="{5A529672-20E1-4F30-B22B-27FE1E979FB0}" type="sibTrans" cxnId="{0BB03335-BE30-4923-B5DA-BE559A4DCF1B}">
      <dgm:prSet/>
      <dgm:spPr/>
      <dgm:t>
        <a:bodyPr/>
        <a:lstStyle/>
        <a:p>
          <a:endParaRPr lang="en-US"/>
        </a:p>
      </dgm:t>
    </dgm:pt>
    <dgm:pt modelId="{6D71A2DF-3269-4B94-AEE3-A1A37309E726}" type="pres">
      <dgm:prSet presAssocID="{802FE1CC-B78A-43AF-8749-545007B885D0}" presName="Name0" presStyleCnt="0">
        <dgm:presLayoutVars>
          <dgm:dir/>
          <dgm:animOne val="branch"/>
          <dgm:animLvl val="lvl"/>
        </dgm:presLayoutVars>
      </dgm:prSet>
      <dgm:spPr/>
      <dgm:t>
        <a:bodyPr/>
        <a:lstStyle/>
        <a:p>
          <a:endParaRPr lang="en-US"/>
        </a:p>
      </dgm:t>
    </dgm:pt>
    <dgm:pt modelId="{216EF883-6307-43C3-B026-13543DCDF34B}" type="pres">
      <dgm:prSet presAssocID="{D01CB37C-CBB6-4A27-9273-99530A11C274}" presName="chaos" presStyleCnt="0"/>
      <dgm:spPr/>
    </dgm:pt>
    <dgm:pt modelId="{3A45E5B2-E829-45B8-8EA6-BD20D877A023}" type="pres">
      <dgm:prSet presAssocID="{D01CB37C-CBB6-4A27-9273-99530A11C274}" presName="parTx1" presStyleLbl="revTx" presStyleIdx="0" presStyleCnt="3"/>
      <dgm:spPr/>
      <dgm:t>
        <a:bodyPr/>
        <a:lstStyle/>
        <a:p>
          <a:endParaRPr lang="en-US"/>
        </a:p>
      </dgm:t>
    </dgm:pt>
    <dgm:pt modelId="{3A1D5943-E8BD-4A01-861D-DA300AB35ADC}" type="pres">
      <dgm:prSet presAssocID="{D01CB37C-CBB6-4A27-9273-99530A11C274}" presName="c1" presStyleLbl="node1" presStyleIdx="0" presStyleCnt="19"/>
      <dgm:spPr/>
    </dgm:pt>
    <dgm:pt modelId="{1CCC7D7E-CD8D-425F-8A18-9EAFDAA6AAA9}" type="pres">
      <dgm:prSet presAssocID="{D01CB37C-CBB6-4A27-9273-99530A11C274}" presName="c2" presStyleLbl="node1" presStyleIdx="1" presStyleCnt="19"/>
      <dgm:spPr/>
    </dgm:pt>
    <dgm:pt modelId="{37DF1BB1-82D8-4C59-866A-AFF62F8AB1CD}" type="pres">
      <dgm:prSet presAssocID="{D01CB37C-CBB6-4A27-9273-99530A11C274}" presName="c3" presStyleLbl="node1" presStyleIdx="2" presStyleCnt="19"/>
      <dgm:spPr/>
    </dgm:pt>
    <dgm:pt modelId="{75AC117E-40E6-49F9-8919-9E1815E23E13}" type="pres">
      <dgm:prSet presAssocID="{D01CB37C-CBB6-4A27-9273-99530A11C274}" presName="c4" presStyleLbl="node1" presStyleIdx="3" presStyleCnt="19"/>
      <dgm:spPr/>
    </dgm:pt>
    <dgm:pt modelId="{C7B0E9FF-EAC0-4B08-BA58-2D25A18310AF}" type="pres">
      <dgm:prSet presAssocID="{D01CB37C-CBB6-4A27-9273-99530A11C274}" presName="c5" presStyleLbl="node1" presStyleIdx="4" presStyleCnt="19"/>
      <dgm:spPr/>
    </dgm:pt>
    <dgm:pt modelId="{82AE33C9-D75F-4367-8A19-E6D9846E609A}" type="pres">
      <dgm:prSet presAssocID="{D01CB37C-CBB6-4A27-9273-99530A11C274}" presName="c6" presStyleLbl="node1" presStyleIdx="5" presStyleCnt="19"/>
      <dgm:spPr/>
    </dgm:pt>
    <dgm:pt modelId="{E65825FE-CE60-4B01-9A2D-DDDA00752FD2}" type="pres">
      <dgm:prSet presAssocID="{D01CB37C-CBB6-4A27-9273-99530A11C274}" presName="c7" presStyleLbl="node1" presStyleIdx="6" presStyleCnt="19"/>
      <dgm:spPr/>
    </dgm:pt>
    <dgm:pt modelId="{1CD22DDC-BEEE-4AE3-A926-ABB6199478F8}" type="pres">
      <dgm:prSet presAssocID="{D01CB37C-CBB6-4A27-9273-99530A11C274}" presName="c8" presStyleLbl="node1" presStyleIdx="7" presStyleCnt="19"/>
      <dgm:spPr/>
    </dgm:pt>
    <dgm:pt modelId="{9FCE64AC-96C6-4F54-AB8F-8813332F9857}" type="pres">
      <dgm:prSet presAssocID="{D01CB37C-CBB6-4A27-9273-99530A11C274}" presName="c9" presStyleLbl="node1" presStyleIdx="8" presStyleCnt="19"/>
      <dgm:spPr/>
    </dgm:pt>
    <dgm:pt modelId="{FE3BD729-4BBE-40C8-B557-76C7C471DFE6}" type="pres">
      <dgm:prSet presAssocID="{D01CB37C-CBB6-4A27-9273-99530A11C274}" presName="c10" presStyleLbl="node1" presStyleIdx="9" presStyleCnt="19"/>
      <dgm:spPr/>
    </dgm:pt>
    <dgm:pt modelId="{431C3CFE-D95E-48EE-848F-CBC8E63705D9}" type="pres">
      <dgm:prSet presAssocID="{D01CB37C-CBB6-4A27-9273-99530A11C274}" presName="c11" presStyleLbl="node1" presStyleIdx="10" presStyleCnt="19"/>
      <dgm:spPr/>
    </dgm:pt>
    <dgm:pt modelId="{94EEFA68-CD13-48B0-9376-57C154568D42}" type="pres">
      <dgm:prSet presAssocID="{D01CB37C-CBB6-4A27-9273-99530A11C274}" presName="c12" presStyleLbl="node1" presStyleIdx="11" presStyleCnt="19"/>
      <dgm:spPr/>
    </dgm:pt>
    <dgm:pt modelId="{19E8A9EC-5653-4A9D-89D4-7B8F0E9CA6B8}" type="pres">
      <dgm:prSet presAssocID="{D01CB37C-CBB6-4A27-9273-99530A11C274}" presName="c13" presStyleLbl="node1" presStyleIdx="12" presStyleCnt="19"/>
      <dgm:spPr/>
    </dgm:pt>
    <dgm:pt modelId="{0173B8E5-5A5E-4E00-97E5-7264BDECCE6D}" type="pres">
      <dgm:prSet presAssocID="{D01CB37C-CBB6-4A27-9273-99530A11C274}" presName="c14" presStyleLbl="node1" presStyleIdx="13" presStyleCnt="19"/>
      <dgm:spPr/>
    </dgm:pt>
    <dgm:pt modelId="{46017E32-9235-45A6-B30C-023B56DE861B}" type="pres">
      <dgm:prSet presAssocID="{D01CB37C-CBB6-4A27-9273-99530A11C274}" presName="c15" presStyleLbl="node1" presStyleIdx="14" presStyleCnt="19"/>
      <dgm:spPr/>
    </dgm:pt>
    <dgm:pt modelId="{33D74476-BDF3-4A60-9EC0-1A5DBBC60F88}" type="pres">
      <dgm:prSet presAssocID="{D01CB37C-CBB6-4A27-9273-99530A11C274}" presName="c16" presStyleLbl="node1" presStyleIdx="15" presStyleCnt="19"/>
      <dgm:spPr/>
    </dgm:pt>
    <dgm:pt modelId="{28CAB867-A422-40EF-999B-9CC815A2F884}" type="pres">
      <dgm:prSet presAssocID="{D01CB37C-CBB6-4A27-9273-99530A11C274}" presName="c17" presStyleLbl="node1" presStyleIdx="16" presStyleCnt="19"/>
      <dgm:spPr/>
    </dgm:pt>
    <dgm:pt modelId="{F18354C5-85E3-49E5-9638-2B74496CCC8B}" type="pres">
      <dgm:prSet presAssocID="{D01CB37C-CBB6-4A27-9273-99530A11C274}" presName="c18" presStyleLbl="node1" presStyleIdx="17" presStyleCnt="19"/>
      <dgm:spPr/>
    </dgm:pt>
    <dgm:pt modelId="{6B0E2035-D340-443D-B34F-3DF02F6538F7}" type="pres">
      <dgm:prSet presAssocID="{0B9A1296-0023-48AF-9AF3-BD1FA0D96CD5}" presName="chevronComposite1" presStyleCnt="0"/>
      <dgm:spPr/>
    </dgm:pt>
    <dgm:pt modelId="{3A560F35-6F67-465A-ACAC-BE5B32FEB4BC}" type="pres">
      <dgm:prSet presAssocID="{0B9A1296-0023-48AF-9AF3-BD1FA0D96CD5}" presName="chevron1" presStyleLbl="sibTrans2D1" presStyleIdx="0" presStyleCnt="3"/>
      <dgm:spPr/>
    </dgm:pt>
    <dgm:pt modelId="{46804D17-7C39-44A1-9C98-B6AA32720813}" type="pres">
      <dgm:prSet presAssocID="{0B9A1296-0023-48AF-9AF3-BD1FA0D96CD5}" presName="spChevron1" presStyleCnt="0"/>
      <dgm:spPr/>
    </dgm:pt>
    <dgm:pt modelId="{A5D47223-1B60-4900-AC00-8917C7A53F1F}" type="pres">
      <dgm:prSet presAssocID="{0BEFE827-7A77-405C-A8C2-BBF36E6EBD2B}" presName="middle" presStyleCnt="0"/>
      <dgm:spPr/>
    </dgm:pt>
    <dgm:pt modelId="{E4B3CF01-3F3D-48EC-8CFD-58C742AE8B26}" type="pres">
      <dgm:prSet presAssocID="{0BEFE827-7A77-405C-A8C2-BBF36E6EBD2B}" presName="parTxMid" presStyleLbl="revTx" presStyleIdx="1" presStyleCnt="3"/>
      <dgm:spPr/>
      <dgm:t>
        <a:bodyPr/>
        <a:lstStyle/>
        <a:p>
          <a:endParaRPr lang="en-US"/>
        </a:p>
      </dgm:t>
    </dgm:pt>
    <dgm:pt modelId="{D26BD555-DE6F-4247-8EE7-D35972A771DC}" type="pres">
      <dgm:prSet presAssocID="{0BEFE827-7A77-405C-A8C2-BBF36E6EBD2B}" presName="spMid" presStyleCnt="0"/>
      <dgm:spPr/>
    </dgm:pt>
    <dgm:pt modelId="{41F041EC-E8DC-42F2-BA86-F5CE83F4371E}" type="pres">
      <dgm:prSet presAssocID="{A2866DD1-69E9-4331-A89E-A6A1D5F27B3E}" presName="chevronComposite1" presStyleCnt="0"/>
      <dgm:spPr/>
    </dgm:pt>
    <dgm:pt modelId="{B19C202D-800F-4EAF-A12E-201221CE8C82}" type="pres">
      <dgm:prSet presAssocID="{A2866DD1-69E9-4331-A89E-A6A1D5F27B3E}" presName="chevron1" presStyleLbl="sibTrans2D1" presStyleIdx="1" presStyleCnt="3"/>
      <dgm:spPr/>
    </dgm:pt>
    <dgm:pt modelId="{0ACFB92E-2171-4EAA-BC74-E4E58097B284}" type="pres">
      <dgm:prSet presAssocID="{A2866DD1-69E9-4331-A89E-A6A1D5F27B3E}" presName="spChevron1" presStyleCnt="0"/>
      <dgm:spPr/>
    </dgm:pt>
    <dgm:pt modelId="{5293305E-C905-4B18-97AA-6C2273E4319B}" type="pres">
      <dgm:prSet presAssocID="{70A5F941-BB4D-4602-BBAC-97E389615443}" presName="middle" presStyleCnt="0"/>
      <dgm:spPr/>
    </dgm:pt>
    <dgm:pt modelId="{36199A58-686D-425F-A4AD-E6B0B81E659A}" type="pres">
      <dgm:prSet presAssocID="{70A5F941-BB4D-4602-BBAC-97E389615443}" presName="parTxMid" presStyleLbl="revTx" presStyleIdx="2" presStyleCnt="3"/>
      <dgm:spPr/>
      <dgm:t>
        <a:bodyPr/>
        <a:lstStyle/>
        <a:p>
          <a:endParaRPr lang="en-US"/>
        </a:p>
      </dgm:t>
    </dgm:pt>
    <dgm:pt modelId="{8A1DAA6C-F51A-4526-81DA-3F7FC72440E8}" type="pres">
      <dgm:prSet presAssocID="{70A5F941-BB4D-4602-BBAC-97E389615443}" presName="spMid" presStyleCnt="0"/>
      <dgm:spPr/>
    </dgm:pt>
    <dgm:pt modelId="{C43E15C9-1C32-464C-82F7-03C49A6385D4}" type="pres">
      <dgm:prSet presAssocID="{D48275EE-7BDA-4CB4-9C8F-93A9BA28F157}" presName="chevronComposite1" presStyleCnt="0"/>
      <dgm:spPr/>
    </dgm:pt>
    <dgm:pt modelId="{26E36A43-CFE9-4292-8AE0-F2B291124086}" type="pres">
      <dgm:prSet presAssocID="{D48275EE-7BDA-4CB4-9C8F-93A9BA28F157}" presName="chevron1" presStyleLbl="sibTrans2D1" presStyleIdx="2" presStyleCnt="3"/>
      <dgm:spPr/>
    </dgm:pt>
    <dgm:pt modelId="{FA82914D-3A30-4901-8475-3AA4DEDAFFC9}" type="pres">
      <dgm:prSet presAssocID="{D48275EE-7BDA-4CB4-9C8F-93A9BA28F157}" presName="spChevron1" presStyleCnt="0"/>
      <dgm:spPr/>
    </dgm:pt>
    <dgm:pt modelId="{5192DA77-9845-496B-95F1-A12310881C21}" type="pres">
      <dgm:prSet presAssocID="{B1604308-3BFB-408D-AC81-4F3FBD0D98A8}" presName="last" presStyleCnt="0"/>
      <dgm:spPr/>
    </dgm:pt>
    <dgm:pt modelId="{9AD4D961-466C-40C2-B09C-F2229BBCABD3}" type="pres">
      <dgm:prSet presAssocID="{B1604308-3BFB-408D-AC81-4F3FBD0D98A8}" presName="circleTx" presStyleLbl="node1" presStyleIdx="18" presStyleCnt="19"/>
      <dgm:spPr/>
      <dgm:t>
        <a:bodyPr/>
        <a:lstStyle/>
        <a:p>
          <a:endParaRPr lang="en-US"/>
        </a:p>
      </dgm:t>
    </dgm:pt>
    <dgm:pt modelId="{5D1530C3-2303-4B45-9DBA-AEC6AAB4023C}" type="pres">
      <dgm:prSet presAssocID="{B1604308-3BFB-408D-AC81-4F3FBD0D98A8}" presName="spN" presStyleCnt="0"/>
      <dgm:spPr/>
    </dgm:pt>
  </dgm:ptLst>
  <dgm:cxnLst>
    <dgm:cxn modelId="{0BB03335-BE30-4923-B5DA-BE559A4DCF1B}" srcId="{802FE1CC-B78A-43AF-8749-545007B885D0}" destId="{B1604308-3BFB-408D-AC81-4F3FBD0D98A8}" srcOrd="3" destOrd="0" parTransId="{A2274B1F-CFC4-4778-B0E7-C81440DC6CD1}" sibTransId="{5A529672-20E1-4F30-B22B-27FE1E979FB0}"/>
    <dgm:cxn modelId="{1AE5F4FC-39AE-4923-A206-94573EAAAA1B}" type="presOf" srcId="{70A5F941-BB4D-4602-BBAC-97E389615443}" destId="{36199A58-686D-425F-A4AD-E6B0B81E659A}" srcOrd="0" destOrd="0" presId="urn:microsoft.com/office/officeart/2009/3/layout/RandomtoResultProcess"/>
    <dgm:cxn modelId="{E9B5888F-53F1-467B-B6C1-7DDA48F4962F}" srcId="{802FE1CC-B78A-43AF-8749-545007B885D0}" destId="{D01CB37C-CBB6-4A27-9273-99530A11C274}" srcOrd="0" destOrd="0" parTransId="{2C129E04-500C-4FBF-91B7-F7EB440D6621}" sibTransId="{0B9A1296-0023-48AF-9AF3-BD1FA0D96CD5}"/>
    <dgm:cxn modelId="{05193D1D-1D95-45CE-8B63-E388C6BDC6AB}" type="presOf" srcId="{0BEFE827-7A77-405C-A8C2-BBF36E6EBD2B}" destId="{E4B3CF01-3F3D-48EC-8CFD-58C742AE8B26}" srcOrd="0" destOrd="0" presId="urn:microsoft.com/office/officeart/2009/3/layout/RandomtoResultProcess"/>
    <dgm:cxn modelId="{E0D837DE-F7CE-44D4-979D-0ED62BD7FA02}" type="presOf" srcId="{802FE1CC-B78A-43AF-8749-545007B885D0}" destId="{6D71A2DF-3269-4B94-AEE3-A1A37309E726}" srcOrd="0" destOrd="0" presId="urn:microsoft.com/office/officeart/2009/3/layout/RandomtoResultProcess"/>
    <dgm:cxn modelId="{E1B6035B-7B6C-41C3-AA93-45AA3AB2398E}" type="presOf" srcId="{B1604308-3BFB-408D-AC81-4F3FBD0D98A8}" destId="{9AD4D961-466C-40C2-B09C-F2229BBCABD3}" srcOrd="0" destOrd="0" presId="urn:microsoft.com/office/officeart/2009/3/layout/RandomtoResultProcess"/>
    <dgm:cxn modelId="{EB5F8DE6-0F4F-48F4-9C03-99B881C8E677}" type="presOf" srcId="{D01CB37C-CBB6-4A27-9273-99530A11C274}" destId="{3A45E5B2-E829-45B8-8EA6-BD20D877A023}" srcOrd="0" destOrd="0" presId="urn:microsoft.com/office/officeart/2009/3/layout/RandomtoResultProcess"/>
    <dgm:cxn modelId="{95104915-0A92-424A-8312-9E367F0488B2}" srcId="{802FE1CC-B78A-43AF-8749-545007B885D0}" destId="{0BEFE827-7A77-405C-A8C2-BBF36E6EBD2B}" srcOrd="1" destOrd="0" parTransId="{AAE06CD0-D4F7-40F5-AD37-55C71F9FB00E}" sibTransId="{A2866DD1-69E9-4331-A89E-A6A1D5F27B3E}"/>
    <dgm:cxn modelId="{9D8CD4A9-C4D6-4A4E-B627-A5C05DA28F17}" srcId="{802FE1CC-B78A-43AF-8749-545007B885D0}" destId="{70A5F941-BB4D-4602-BBAC-97E389615443}" srcOrd="2" destOrd="0" parTransId="{A017BAEF-F12D-451F-8A1E-7DA0D6FDECBD}" sibTransId="{D48275EE-7BDA-4CB4-9C8F-93A9BA28F157}"/>
    <dgm:cxn modelId="{C4244CA4-D7EA-454D-9D4A-6FCFD8439DE1}" type="presParOf" srcId="{6D71A2DF-3269-4B94-AEE3-A1A37309E726}" destId="{216EF883-6307-43C3-B026-13543DCDF34B}" srcOrd="0" destOrd="0" presId="urn:microsoft.com/office/officeart/2009/3/layout/RandomtoResultProcess"/>
    <dgm:cxn modelId="{4C9187F2-6C96-4CC5-9FE3-0FAF78ADE358}" type="presParOf" srcId="{216EF883-6307-43C3-B026-13543DCDF34B}" destId="{3A45E5B2-E829-45B8-8EA6-BD20D877A023}" srcOrd="0" destOrd="0" presId="urn:microsoft.com/office/officeart/2009/3/layout/RandomtoResultProcess"/>
    <dgm:cxn modelId="{FE807586-0EF1-48CA-9B05-C4D3A976C14D}" type="presParOf" srcId="{216EF883-6307-43C3-B026-13543DCDF34B}" destId="{3A1D5943-E8BD-4A01-861D-DA300AB35ADC}" srcOrd="1" destOrd="0" presId="urn:microsoft.com/office/officeart/2009/3/layout/RandomtoResultProcess"/>
    <dgm:cxn modelId="{1109700D-ADEA-43C0-8F52-0E10D5341371}" type="presParOf" srcId="{216EF883-6307-43C3-B026-13543DCDF34B}" destId="{1CCC7D7E-CD8D-425F-8A18-9EAFDAA6AAA9}" srcOrd="2" destOrd="0" presId="urn:microsoft.com/office/officeart/2009/3/layout/RandomtoResultProcess"/>
    <dgm:cxn modelId="{50DC9AF0-E69E-48A2-A701-AEFDDEF93AE5}" type="presParOf" srcId="{216EF883-6307-43C3-B026-13543DCDF34B}" destId="{37DF1BB1-82D8-4C59-866A-AFF62F8AB1CD}" srcOrd="3" destOrd="0" presId="urn:microsoft.com/office/officeart/2009/3/layout/RandomtoResultProcess"/>
    <dgm:cxn modelId="{910B781F-80C6-4CB7-BDE1-C27DD2D8643F}" type="presParOf" srcId="{216EF883-6307-43C3-B026-13543DCDF34B}" destId="{75AC117E-40E6-49F9-8919-9E1815E23E13}" srcOrd="4" destOrd="0" presId="urn:microsoft.com/office/officeart/2009/3/layout/RandomtoResultProcess"/>
    <dgm:cxn modelId="{C171A1A3-665A-4CC9-9564-7C982D16342A}" type="presParOf" srcId="{216EF883-6307-43C3-B026-13543DCDF34B}" destId="{C7B0E9FF-EAC0-4B08-BA58-2D25A18310AF}" srcOrd="5" destOrd="0" presId="urn:microsoft.com/office/officeart/2009/3/layout/RandomtoResultProcess"/>
    <dgm:cxn modelId="{E5581FC3-C807-4DB7-8BDD-39888CBB03D4}" type="presParOf" srcId="{216EF883-6307-43C3-B026-13543DCDF34B}" destId="{82AE33C9-D75F-4367-8A19-E6D9846E609A}" srcOrd="6" destOrd="0" presId="urn:microsoft.com/office/officeart/2009/3/layout/RandomtoResultProcess"/>
    <dgm:cxn modelId="{5AF268C5-F86C-4B64-B520-67D9FAAB50C4}" type="presParOf" srcId="{216EF883-6307-43C3-B026-13543DCDF34B}" destId="{E65825FE-CE60-4B01-9A2D-DDDA00752FD2}" srcOrd="7" destOrd="0" presId="urn:microsoft.com/office/officeart/2009/3/layout/RandomtoResultProcess"/>
    <dgm:cxn modelId="{34D6128A-87EC-4980-B909-8C2B39E3B015}" type="presParOf" srcId="{216EF883-6307-43C3-B026-13543DCDF34B}" destId="{1CD22DDC-BEEE-4AE3-A926-ABB6199478F8}" srcOrd="8" destOrd="0" presId="urn:microsoft.com/office/officeart/2009/3/layout/RandomtoResultProcess"/>
    <dgm:cxn modelId="{FB2144B2-5F02-44B6-917C-C5AFBD23AE9F}" type="presParOf" srcId="{216EF883-6307-43C3-B026-13543DCDF34B}" destId="{9FCE64AC-96C6-4F54-AB8F-8813332F9857}" srcOrd="9" destOrd="0" presId="urn:microsoft.com/office/officeart/2009/3/layout/RandomtoResultProcess"/>
    <dgm:cxn modelId="{A0B9AE18-C436-46A5-BA87-665B2E4E0B28}" type="presParOf" srcId="{216EF883-6307-43C3-B026-13543DCDF34B}" destId="{FE3BD729-4BBE-40C8-B557-76C7C471DFE6}" srcOrd="10" destOrd="0" presId="urn:microsoft.com/office/officeart/2009/3/layout/RandomtoResultProcess"/>
    <dgm:cxn modelId="{61A0A321-0999-46FC-B88A-693D93396BD3}" type="presParOf" srcId="{216EF883-6307-43C3-B026-13543DCDF34B}" destId="{431C3CFE-D95E-48EE-848F-CBC8E63705D9}" srcOrd="11" destOrd="0" presId="urn:microsoft.com/office/officeart/2009/3/layout/RandomtoResultProcess"/>
    <dgm:cxn modelId="{FB26E5D0-86FD-4D07-A56D-ACF0E16951A6}" type="presParOf" srcId="{216EF883-6307-43C3-B026-13543DCDF34B}" destId="{94EEFA68-CD13-48B0-9376-57C154568D42}" srcOrd="12" destOrd="0" presId="urn:microsoft.com/office/officeart/2009/3/layout/RandomtoResultProcess"/>
    <dgm:cxn modelId="{919B418F-5A7B-48B1-8E30-7DE72FB198B2}" type="presParOf" srcId="{216EF883-6307-43C3-B026-13543DCDF34B}" destId="{19E8A9EC-5653-4A9D-89D4-7B8F0E9CA6B8}" srcOrd="13" destOrd="0" presId="urn:microsoft.com/office/officeart/2009/3/layout/RandomtoResultProcess"/>
    <dgm:cxn modelId="{627D0F29-8C2E-4615-9E67-FDE4C3B30D16}" type="presParOf" srcId="{216EF883-6307-43C3-B026-13543DCDF34B}" destId="{0173B8E5-5A5E-4E00-97E5-7264BDECCE6D}" srcOrd="14" destOrd="0" presId="urn:microsoft.com/office/officeart/2009/3/layout/RandomtoResultProcess"/>
    <dgm:cxn modelId="{72592BCE-C197-4EC3-8A77-E8138AF5EF7E}" type="presParOf" srcId="{216EF883-6307-43C3-B026-13543DCDF34B}" destId="{46017E32-9235-45A6-B30C-023B56DE861B}" srcOrd="15" destOrd="0" presId="urn:microsoft.com/office/officeart/2009/3/layout/RandomtoResultProcess"/>
    <dgm:cxn modelId="{12168C1D-7CE8-4E00-BE8E-B071CA0AA773}" type="presParOf" srcId="{216EF883-6307-43C3-B026-13543DCDF34B}" destId="{33D74476-BDF3-4A60-9EC0-1A5DBBC60F88}" srcOrd="16" destOrd="0" presId="urn:microsoft.com/office/officeart/2009/3/layout/RandomtoResultProcess"/>
    <dgm:cxn modelId="{5FBB9662-3794-4806-8A50-4CDB0A9FEEDE}" type="presParOf" srcId="{216EF883-6307-43C3-B026-13543DCDF34B}" destId="{28CAB867-A422-40EF-999B-9CC815A2F884}" srcOrd="17" destOrd="0" presId="urn:microsoft.com/office/officeart/2009/3/layout/RandomtoResultProcess"/>
    <dgm:cxn modelId="{B4AE25CC-BCCD-4C94-9A4E-7E38A1D204B8}" type="presParOf" srcId="{216EF883-6307-43C3-B026-13543DCDF34B}" destId="{F18354C5-85E3-49E5-9638-2B74496CCC8B}" srcOrd="18" destOrd="0" presId="urn:microsoft.com/office/officeart/2009/3/layout/RandomtoResultProcess"/>
    <dgm:cxn modelId="{D9EEEB97-2EE5-4E78-9943-FEA5CD0378D1}" type="presParOf" srcId="{6D71A2DF-3269-4B94-AEE3-A1A37309E726}" destId="{6B0E2035-D340-443D-B34F-3DF02F6538F7}" srcOrd="1" destOrd="0" presId="urn:microsoft.com/office/officeart/2009/3/layout/RandomtoResultProcess"/>
    <dgm:cxn modelId="{033DD484-8E3B-4A97-B3FE-B7C0FC92B6F6}" type="presParOf" srcId="{6B0E2035-D340-443D-B34F-3DF02F6538F7}" destId="{3A560F35-6F67-465A-ACAC-BE5B32FEB4BC}" srcOrd="0" destOrd="0" presId="urn:microsoft.com/office/officeart/2009/3/layout/RandomtoResultProcess"/>
    <dgm:cxn modelId="{7CDBBB8A-897F-4A82-BA0B-5845CC8EEEA4}" type="presParOf" srcId="{6B0E2035-D340-443D-B34F-3DF02F6538F7}" destId="{46804D17-7C39-44A1-9C98-B6AA32720813}" srcOrd="1" destOrd="0" presId="urn:microsoft.com/office/officeart/2009/3/layout/RandomtoResultProcess"/>
    <dgm:cxn modelId="{32FCCA79-D007-4DE7-8405-39428ABAF6D1}" type="presParOf" srcId="{6D71A2DF-3269-4B94-AEE3-A1A37309E726}" destId="{A5D47223-1B60-4900-AC00-8917C7A53F1F}" srcOrd="2" destOrd="0" presId="urn:microsoft.com/office/officeart/2009/3/layout/RandomtoResultProcess"/>
    <dgm:cxn modelId="{A917E7AD-BB33-47A4-A717-683743E31002}" type="presParOf" srcId="{A5D47223-1B60-4900-AC00-8917C7A53F1F}" destId="{E4B3CF01-3F3D-48EC-8CFD-58C742AE8B26}" srcOrd="0" destOrd="0" presId="urn:microsoft.com/office/officeart/2009/3/layout/RandomtoResultProcess"/>
    <dgm:cxn modelId="{16DDFD8C-33DB-4AB2-8788-325863D26969}" type="presParOf" srcId="{A5D47223-1B60-4900-AC00-8917C7A53F1F}" destId="{D26BD555-DE6F-4247-8EE7-D35972A771DC}" srcOrd="1" destOrd="0" presId="urn:microsoft.com/office/officeart/2009/3/layout/RandomtoResultProcess"/>
    <dgm:cxn modelId="{A956F305-B4BD-43C8-8904-ADD1549AAB33}" type="presParOf" srcId="{6D71A2DF-3269-4B94-AEE3-A1A37309E726}" destId="{41F041EC-E8DC-42F2-BA86-F5CE83F4371E}" srcOrd="3" destOrd="0" presId="urn:microsoft.com/office/officeart/2009/3/layout/RandomtoResultProcess"/>
    <dgm:cxn modelId="{60D4E45C-844A-4663-B4C1-419F4A826A47}" type="presParOf" srcId="{41F041EC-E8DC-42F2-BA86-F5CE83F4371E}" destId="{B19C202D-800F-4EAF-A12E-201221CE8C82}" srcOrd="0" destOrd="0" presId="urn:microsoft.com/office/officeart/2009/3/layout/RandomtoResultProcess"/>
    <dgm:cxn modelId="{3B61C238-540C-44A0-8607-12C611D7E345}" type="presParOf" srcId="{41F041EC-E8DC-42F2-BA86-F5CE83F4371E}" destId="{0ACFB92E-2171-4EAA-BC74-E4E58097B284}" srcOrd="1" destOrd="0" presId="urn:microsoft.com/office/officeart/2009/3/layout/RandomtoResultProcess"/>
    <dgm:cxn modelId="{A3090D99-55B4-4A25-A716-8FE6702B61DF}" type="presParOf" srcId="{6D71A2DF-3269-4B94-AEE3-A1A37309E726}" destId="{5293305E-C905-4B18-97AA-6C2273E4319B}" srcOrd="4" destOrd="0" presId="urn:microsoft.com/office/officeart/2009/3/layout/RandomtoResultProcess"/>
    <dgm:cxn modelId="{282719EA-4F24-44E2-9FBB-020D357F83E5}" type="presParOf" srcId="{5293305E-C905-4B18-97AA-6C2273E4319B}" destId="{36199A58-686D-425F-A4AD-E6B0B81E659A}" srcOrd="0" destOrd="0" presId="urn:microsoft.com/office/officeart/2009/3/layout/RandomtoResultProcess"/>
    <dgm:cxn modelId="{CDE4FD46-850C-4B3D-9CA9-8B4E2D93B643}" type="presParOf" srcId="{5293305E-C905-4B18-97AA-6C2273E4319B}" destId="{8A1DAA6C-F51A-4526-81DA-3F7FC72440E8}" srcOrd="1" destOrd="0" presId="urn:microsoft.com/office/officeart/2009/3/layout/RandomtoResultProcess"/>
    <dgm:cxn modelId="{AB55ED81-D72B-4570-8EEA-44AF88EE4BC1}" type="presParOf" srcId="{6D71A2DF-3269-4B94-AEE3-A1A37309E726}" destId="{C43E15C9-1C32-464C-82F7-03C49A6385D4}" srcOrd="5" destOrd="0" presId="urn:microsoft.com/office/officeart/2009/3/layout/RandomtoResultProcess"/>
    <dgm:cxn modelId="{C2CC723F-3D4B-4CC1-B042-8F0E2F40887E}" type="presParOf" srcId="{C43E15C9-1C32-464C-82F7-03C49A6385D4}" destId="{26E36A43-CFE9-4292-8AE0-F2B291124086}" srcOrd="0" destOrd="0" presId="urn:microsoft.com/office/officeart/2009/3/layout/RandomtoResultProcess"/>
    <dgm:cxn modelId="{008F4261-1A60-415C-8A4D-DD9D9112F5C7}" type="presParOf" srcId="{C43E15C9-1C32-464C-82F7-03C49A6385D4}" destId="{FA82914D-3A30-4901-8475-3AA4DEDAFFC9}" srcOrd="1" destOrd="0" presId="urn:microsoft.com/office/officeart/2009/3/layout/RandomtoResultProcess"/>
    <dgm:cxn modelId="{AA097C57-FB06-40AD-87BC-739271AC2B0E}" type="presParOf" srcId="{6D71A2DF-3269-4B94-AEE3-A1A37309E726}" destId="{5192DA77-9845-496B-95F1-A12310881C21}" srcOrd="6" destOrd="0" presId="urn:microsoft.com/office/officeart/2009/3/layout/RandomtoResultProcess"/>
    <dgm:cxn modelId="{5CF09AAA-4327-4C63-825A-EEE77A2636F7}" type="presParOf" srcId="{5192DA77-9845-496B-95F1-A12310881C21}" destId="{9AD4D961-466C-40C2-B09C-F2229BBCABD3}" srcOrd="0" destOrd="0" presId="urn:microsoft.com/office/officeart/2009/3/layout/RandomtoResultProcess"/>
    <dgm:cxn modelId="{E8EC7E27-5380-4A2D-91E8-0235D393E7EB}" type="presParOf" srcId="{5192DA77-9845-496B-95F1-A12310881C21}" destId="{5D1530C3-2303-4B45-9DBA-AEC6AAB4023C}" srcOrd="1"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D7EA6-8D4B-40CA-AEE9-745715666411}">
      <dsp:nvSpPr>
        <dsp:cNvPr id="0" name=""/>
        <dsp:cNvSpPr/>
      </dsp:nvSpPr>
      <dsp:spPr>
        <a:xfrm>
          <a:off x="0" y="14742"/>
          <a:ext cx="8969829" cy="561599"/>
        </a:xfrm>
        <a:prstGeom prst="roundRect">
          <a:avLst/>
        </a:prstGeom>
        <a:solidFill>
          <a:schemeClr val="accent5">
            <a:alpha val="90000"/>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TANVEER AHAMED RABBY</a:t>
          </a:r>
          <a:endParaRPr lang="en-US" sz="2400" kern="1200" dirty="0"/>
        </a:p>
      </dsp:txBody>
      <dsp:txXfrm>
        <a:off x="27415" y="42157"/>
        <a:ext cx="8914999" cy="506769"/>
      </dsp:txXfrm>
    </dsp:sp>
    <dsp:sp modelId="{7D4AA8F2-E9B1-40BA-B0A0-937C98206DE8}">
      <dsp:nvSpPr>
        <dsp:cNvPr id="0" name=""/>
        <dsp:cNvSpPr/>
      </dsp:nvSpPr>
      <dsp:spPr>
        <a:xfrm>
          <a:off x="0" y="645462"/>
          <a:ext cx="8969829" cy="561599"/>
        </a:xfrm>
        <a:prstGeom prst="roundRect">
          <a:avLst/>
        </a:prstGeom>
        <a:solidFill>
          <a:schemeClr val="accent5">
            <a:alpha val="90000"/>
            <a:hueOff val="0"/>
            <a:satOff val="0"/>
            <a:lumOff val="0"/>
            <a:alphaOff val="-800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DEPARTMENT OF COMPUTER SCIENCE AND ENGINEERING</a:t>
          </a:r>
          <a:endParaRPr lang="en-US" sz="2400" kern="1200" dirty="0"/>
        </a:p>
      </dsp:txBody>
      <dsp:txXfrm>
        <a:off x="27415" y="672877"/>
        <a:ext cx="8914999" cy="506769"/>
      </dsp:txXfrm>
    </dsp:sp>
    <dsp:sp modelId="{07838EA3-ABA1-43EF-B9A0-12BDB8A9A6D7}">
      <dsp:nvSpPr>
        <dsp:cNvPr id="0" name=""/>
        <dsp:cNvSpPr/>
      </dsp:nvSpPr>
      <dsp:spPr>
        <a:xfrm>
          <a:off x="0" y="1276182"/>
          <a:ext cx="8969829" cy="561599"/>
        </a:xfrm>
        <a:prstGeom prst="roundRect">
          <a:avLst/>
        </a:prstGeom>
        <a:solidFill>
          <a:schemeClr val="accent5">
            <a:alpha val="90000"/>
            <a:hueOff val="0"/>
            <a:satOff val="0"/>
            <a:lumOff val="0"/>
            <a:alphaOff val="-1600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err="1" smtClean="0"/>
            <a:t>Reg</a:t>
          </a:r>
          <a:r>
            <a:rPr lang="en-US" sz="2400" kern="1200" dirty="0" smtClean="0"/>
            <a:t> No: 18101025</a:t>
          </a:r>
          <a:endParaRPr lang="en-US" sz="2400" kern="1200" dirty="0"/>
        </a:p>
      </dsp:txBody>
      <dsp:txXfrm>
        <a:off x="27415" y="1303597"/>
        <a:ext cx="8914999" cy="506769"/>
      </dsp:txXfrm>
    </dsp:sp>
    <dsp:sp modelId="{175FC4F7-AEC4-4FF5-BD37-209409B8E550}">
      <dsp:nvSpPr>
        <dsp:cNvPr id="0" name=""/>
        <dsp:cNvSpPr/>
      </dsp:nvSpPr>
      <dsp:spPr>
        <a:xfrm>
          <a:off x="0" y="1906902"/>
          <a:ext cx="8969829" cy="561599"/>
        </a:xfrm>
        <a:prstGeom prst="roundRect">
          <a:avLst/>
        </a:prstGeom>
        <a:solidFill>
          <a:schemeClr val="accent5">
            <a:alpha val="90000"/>
            <a:hueOff val="0"/>
            <a:satOff val="0"/>
            <a:lumOff val="0"/>
            <a:alphaOff val="-2400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Roll No :25</a:t>
          </a:r>
          <a:endParaRPr lang="en-US" sz="2400" kern="1200" dirty="0"/>
        </a:p>
      </dsp:txBody>
      <dsp:txXfrm>
        <a:off x="27415" y="1934317"/>
        <a:ext cx="8914999" cy="506769"/>
      </dsp:txXfrm>
    </dsp:sp>
    <dsp:sp modelId="{8715F87A-20E0-4919-BD96-C3077DBFA4CA}">
      <dsp:nvSpPr>
        <dsp:cNvPr id="0" name=""/>
        <dsp:cNvSpPr/>
      </dsp:nvSpPr>
      <dsp:spPr>
        <a:xfrm>
          <a:off x="0" y="2537622"/>
          <a:ext cx="8969829" cy="561599"/>
        </a:xfrm>
        <a:prstGeom prst="roundRect">
          <a:avLst/>
        </a:prstGeom>
        <a:solidFill>
          <a:schemeClr val="accent5">
            <a:alpha val="90000"/>
            <a:hueOff val="0"/>
            <a:satOff val="0"/>
            <a:lumOff val="0"/>
            <a:alphaOff val="-3200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Section: A</a:t>
          </a:r>
          <a:endParaRPr lang="en-US" sz="2400" kern="1200" dirty="0"/>
        </a:p>
      </dsp:txBody>
      <dsp:txXfrm>
        <a:off x="27415" y="2565037"/>
        <a:ext cx="8914999" cy="506769"/>
      </dsp:txXfrm>
    </dsp:sp>
    <dsp:sp modelId="{06A7375D-96B6-44EC-8360-2411D555D9B7}">
      <dsp:nvSpPr>
        <dsp:cNvPr id="0" name=""/>
        <dsp:cNvSpPr/>
      </dsp:nvSpPr>
      <dsp:spPr>
        <a:xfrm>
          <a:off x="0" y="3168342"/>
          <a:ext cx="8969829" cy="561599"/>
        </a:xfrm>
        <a:prstGeom prst="roundRect">
          <a:avLst/>
        </a:prstGeom>
        <a:solidFill>
          <a:schemeClr val="accent5">
            <a:alpha val="90000"/>
            <a:hueOff val="0"/>
            <a:satOff val="0"/>
            <a:lumOff val="0"/>
            <a:alphaOff val="-4000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Topic: what is success?</a:t>
          </a:r>
          <a:endParaRPr lang="en-US" sz="2400" kern="1200" dirty="0"/>
        </a:p>
      </dsp:txBody>
      <dsp:txXfrm>
        <a:off x="27415" y="3195757"/>
        <a:ext cx="8914999" cy="506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82B9A-6CC1-4851-B35D-AAE1D7E540B3}">
      <dsp:nvSpPr>
        <dsp:cNvPr id="0" name=""/>
        <dsp:cNvSpPr/>
      </dsp:nvSpPr>
      <dsp:spPr>
        <a:xfrm>
          <a:off x="4086895" y="3095"/>
          <a:ext cx="871149" cy="56624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solidFill>
            <a:schemeClr val="bg1">
              <a:lumMod val="95000"/>
              <a:lumOff val="5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dirty="0" smtClean="0">
              <a:ln>
                <a:solidFill>
                  <a:schemeClr val="bg1">
                    <a:lumMod val="95000"/>
                    <a:lumOff val="5000"/>
                  </a:schemeClr>
                </a:solidFill>
              </a:ln>
            </a:rPr>
            <a:t>They commit to goals</a:t>
          </a:r>
          <a:endParaRPr lang="en-US" sz="800" kern="1200" dirty="0">
            <a:ln>
              <a:solidFill>
                <a:schemeClr val="bg1">
                  <a:lumMod val="95000"/>
                  <a:lumOff val="5000"/>
                </a:schemeClr>
              </a:solidFill>
            </a:ln>
          </a:endParaRPr>
        </a:p>
      </dsp:txBody>
      <dsp:txXfrm>
        <a:off x="4114537" y="30737"/>
        <a:ext cx="815865" cy="510963"/>
      </dsp:txXfrm>
    </dsp:sp>
    <dsp:sp modelId="{0EE1456B-A32D-47D0-BB7C-6F0356CF9378}">
      <dsp:nvSpPr>
        <dsp:cNvPr id="0" name=""/>
        <dsp:cNvSpPr/>
      </dsp:nvSpPr>
      <dsp:spPr>
        <a:xfrm>
          <a:off x="2165977" y="286219"/>
          <a:ext cx="4712984" cy="4712984"/>
        </a:xfrm>
        <a:custGeom>
          <a:avLst/>
          <a:gdLst/>
          <a:ahLst/>
          <a:cxnLst/>
          <a:rect l="0" t="0" r="0" b="0"/>
          <a:pathLst>
            <a:path>
              <a:moveTo>
                <a:pt x="2897330" y="62903"/>
              </a:moveTo>
              <a:arcTo wR="2356492" hR="2356492" stAng="16996093" swAng="472667"/>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0F23BA71-0E12-4F54-A6BF-32D8D474F5F7}">
      <dsp:nvSpPr>
        <dsp:cNvPr id="0" name=""/>
        <dsp:cNvSpPr/>
      </dsp:nvSpPr>
      <dsp:spPr>
        <a:xfrm>
          <a:off x="5472006" y="453145"/>
          <a:ext cx="871149" cy="56624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solidFill>
            <a:schemeClr val="bg1">
              <a:lumMod val="95000"/>
              <a:lumOff val="5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dirty="0" smtClean="0">
              <a:ln>
                <a:solidFill>
                  <a:schemeClr val="bg1">
                    <a:lumMod val="95000"/>
                    <a:lumOff val="5000"/>
                  </a:schemeClr>
                </a:solidFill>
              </a:ln>
            </a:rPr>
            <a:t>They persist until they achieve them</a:t>
          </a:r>
          <a:endParaRPr lang="en-US" sz="800" kern="1200" dirty="0">
            <a:ln>
              <a:solidFill>
                <a:schemeClr val="bg1">
                  <a:lumMod val="95000"/>
                  <a:lumOff val="5000"/>
                </a:schemeClr>
              </a:solidFill>
            </a:ln>
          </a:endParaRPr>
        </a:p>
      </dsp:txBody>
      <dsp:txXfrm>
        <a:off x="5499648" y="480787"/>
        <a:ext cx="815865" cy="510963"/>
      </dsp:txXfrm>
    </dsp:sp>
    <dsp:sp modelId="{05251A48-729D-45DA-A55C-39C83834D7F5}">
      <dsp:nvSpPr>
        <dsp:cNvPr id="0" name=""/>
        <dsp:cNvSpPr/>
      </dsp:nvSpPr>
      <dsp:spPr>
        <a:xfrm>
          <a:off x="2165977" y="286219"/>
          <a:ext cx="4712984" cy="4712984"/>
        </a:xfrm>
        <a:custGeom>
          <a:avLst/>
          <a:gdLst/>
          <a:ahLst/>
          <a:cxnLst/>
          <a:rect l="0" t="0" r="0" b="0"/>
          <a:pathLst>
            <a:path>
              <a:moveTo>
                <a:pt x="4163502" y="843955"/>
              </a:moveTo>
              <a:arcTo wR="2356492" hR="2356492" stAng="19204163" swAng="654359"/>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C58CAACA-A7E9-4254-875A-06C4534C69B9}">
      <dsp:nvSpPr>
        <dsp:cNvPr id="0" name=""/>
        <dsp:cNvSpPr/>
      </dsp:nvSpPr>
      <dsp:spPr>
        <a:xfrm>
          <a:off x="6328052" y="1631391"/>
          <a:ext cx="871149" cy="56624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solidFill>
            <a:schemeClr val="bg1">
              <a:lumMod val="95000"/>
              <a:lumOff val="5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dirty="0" smtClean="0">
              <a:ln>
                <a:solidFill>
                  <a:schemeClr val="bg1">
                    <a:lumMod val="95000"/>
                    <a:lumOff val="5000"/>
                  </a:schemeClr>
                </a:solidFill>
              </a:ln>
            </a:rPr>
            <a:t>They take responsibility</a:t>
          </a:r>
          <a:endParaRPr lang="en-US" sz="800" kern="1200" dirty="0">
            <a:ln>
              <a:solidFill>
                <a:schemeClr val="bg1">
                  <a:lumMod val="95000"/>
                  <a:lumOff val="5000"/>
                </a:schemeClr>
              </a:solidFill>
            </a:ln>
          </a:endParaRPr>
        </a:p>
      </dsp:txBody>
      <dsp:txXfrm>
        <a:off x="6355694" y="1659033"/>
        <a:ext cx="815865" cy="510963"/>
      </dsp:txXfrm>
    </dsp:sp>
    <dsp:sp modelId="{1EA7518D-040B-4404-85DE-E82806822C63}">
      <dsp:nvSpPr>
        <dsp:cNvPr id="0" name=""/>
        <dsp:cNvSpPr/>
      </dsp:nvSpPr>
      <dsp:spPr>
        <a:xfrm>
          <a:off x="2165977" y="286219"/>
          <a:ext cx="4712984" cy="4712984"/>
        </a:xfrm>
        <a:custGeom>
          <a:avLst/>
          <a:gdLst/>
          <a:ahLst/>
          <a:cxnLst/>
          <a:rect l="0" t="0" r="0" b="0"/>
          <a:pathLst>
            <a:path>
              <a:moveTo>
                <a:pt x="4697563" y="2087347"/>
              </a:moveTo>
              <a:arcTo wR="2356492" hR="2356492" stAng="21206502" swAng="786995"/>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8387D4A0-4EFD-4DCC-8FA1-3625D124E969}">
      <dsp:nvSpPr>
        <dsp:cNvPr id="0" name=""/>
        <dsp:cNvSpPr/>
      </dsp:nvSpPr>
      <dsp:spPr>
        <a:xfrm>
          <a:off x="6328052" y="3087783"/>
          <a:ext cx="871149" cy="56624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solidFill>
            <a:schemeClr val="bg1">
              <a:lumMod val="95000"/>
              <a:lumOff val="5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dirty="0" smtClean="0">
              <a:ln>
                <a:solidFill>
                  <a:schemeClr val="bg1">
                    <a:lumMod val="95000"/>
                    <a:lumOff val="5000"/>
                  </a:schemeClr>
                </a:solidFill>
              </a:ln>
            </a:rPr>
            <a:t>They work hard</a:t>
          </a:r>
          <a:endParaRPr lang="en-US" sz="800" kern="1200" dirty="0">
            <a:ln>
              <a:solidFill>
                <a:schemeClr val="bg1">
                  <a:lumMod val="95000"/>
                  <a:lumOff val="5000"/>
                </a:schemeClr>
              </a:solidFill>
            </a:ln>
          </a:endParaRPr>
        </a:p>
      </dsp:txBody>
      <dsp:txXfrm>
        <a:off x="6355694" y="3115425"/>
        <a:ext cx="815865" cy="510963"/>
      </dsp:txXfrm>
    </dsp:sp>
    <dsp:sp modelId="{FA550259-9434-4BCB-AD43-7A2CD51D65FC}">
      <dsp:nvSpPr>
        <dsp:cNvPr id="0" name=""/>
        <dsp:cNvSpPr/>
      </dsp:nvSpPr>
      <dsp:spPr>
        <a:xfrm>
          <a:off x="2165977" y="286219"/>
          <a:ext cx="4712984" cy="4712984"/>
        </a:xfrm>
        <a:custGeom>
          <a:avLst/>
          <a:gdLst/>
          <a:ahLst/>
          <a:cxnLst/>
          <a:rect l="0" t="0" r="0" b="0"/>
          <a:pathLst>
            <a:path>
              <a:moveTo>
                <a:pt x="4417035" y="3499828"/>
              </a:moveTo>
              <a:arcTo wR="2356492" hR="2356492" stAng="1741478" swAng="654359"/>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04B4924D-900A-4884-B3B8-6B697A6C7C7C}">
      <dsp:nvSpPr>
        <dsp:cNvPr id="0" name=""/>
        <dsp:cNvSpPr/>
      </dsp:nvSpPr>
      <dsp:spPr>
        <a:xfrm>
          <a:off x="5472006" y="4266030"/>
          <a:ext cx="871149" cy="56624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solidFill>
            <a:schemeClr val="bg1">
              <a:lumMod val="95000"/>
              <a:lumOff val="5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dirty="0" smtClean="0">
              <a:ln>
                <a:solidFill>
                  <a:schemeClr val="bg1">
                    <a:lumMod val="95000"/>
                    <a:lumOff val="5000"/>
                  </a:schemeClr>
                </a:solidFill>
              </a:ln>
            </a:rPr>
            <a:t>Find people who are doing what they want and emulate them</a:t>
          </a:r>
          <a:endParaRPr lang="en-US" sz="800" kern="1200" dirty="0">
            <a:ln>
              <a:solidFill>
                <a:schemeClr val="bg1">
                  <a:lumMod val="95000"/>
                  <a:lumOff val="5000"/>
                </a:schemeClr>
              </a:solidFill>
            </a:ln>
          </a:endParaRPr>
        </a:p>
      </dsp:txBody>
      <dsp:txXfrm>
        <a:off x="5499648" y="4293672"/>
        <a:ext cx="815865" cy="510963"/>
      </dsp:txXfrm>
    </dsp:sp>
    <dsp:sp modelId="{687FE4BE-6ABB-4594-A79D-3F3FEA661816}">
      <dsp:nvSpPr>
        <dsp:cNvPr id="0" name=""/>
        <dsp:cNvSpPr/>
      </dsp:nvSpPr>
      <dsp:spPr>
        <a:xfrm>
          <a:off x="2165977" y="286219"/>
          <a:ext cx="4712984" cy="4712984"/>
        </a:xfrm>
        <a:custGeom>
          <a:avLst/>
          <a:gdLst/>
          <a:ahLst/>
          <a:cxnLst/>
          <a:rect l="0" t="0" r="0" b="0"/>
          <a:pathLst>
            <a:path>
              <a:moveTo>
                <a:pt x="3206586" y="4554307"/>
              </a:moveTo>
              <a:arcTo wR="2356492" hR="2356492" stAng="4131239" swAng="472667"/>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66B5262C-C1C6-4AFB-98B8-24620F60CB34}">
      <dsp:nvSpPr>
        <dsp:cNvPr id="0" name=""/>
        <dsp:cNvSpPr/>
      </dsp:nvSpPr>
      <dsp:spPr>
        <a:xfrm>
          <a:off x="4086895" y="4716080"/>
          <a:ext cx="871149" cy="56624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solidFill>
            <a:schemeClr val="bg1">
              <a:lumMod val="95000"/>
              <a:lumOff val="5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dirty="0" smtClean="0">
              <a:ln>
                <a:solidFill>
                  <a:schemeClr val="bg1">
                    <a:lumMod val="95000"/>
                    <a:lumOff val="5000"/>
                  </a:schemeClr>
                </a:solidFill>
              </a:ln>
            </a:rPr>
            <a:t>They believe in themselves and their vision</a:t>
          </a:r>
          <a:endParaRPr lang="en-US" sz="800" kern="1200" dirty="0">
            <a:ln>
              <a:solidFill>
                <a:schemeClr val="bg1">
                  <a:lumMod val="95000"/>
                  <a:lumOff val="5000"/>
                </a:schemeClr>
              </a:solidFill>
            </a:ln>
          </a:endParaRPr>
        </a:p>
      </dsp:txBody>
      <dsp:txXfrm>
        <a:off x="4114537" y="4743722"/>
        <a:ext cx="815865" cy="510963"/>
      </dsp:txXfrm>
    </dsp:sp>
    <dsp:sp modelId="{0E6AC244-1402-486D-9F58-C7323DB3212D}">
      <dsp:nvSpPr>
        <dsp:cNvPr id="0" name=""/>
        <dsp:cNvSpPr/>
      </dsp:nvSpPr>
      <dsp:spPr>
        <a:xfrm>
          <a:off x="2165977" y="286219"/>
          <a:ext cx="4712984" cy="4712984"/>
        </a:xfrm>
        <a:custGeom>
          <a:avLst/>
          <a:gdLst/>
          <a:ahLst/>
          <a:cxnLst/>
          <a:rect l="0" t="0" r="0" b="0"/>
          <a:pathLst>
            <a:path>
              <a:moveTo>
                <a:pt x="1815653" y="4650080"/>
              </a:moveTo>
              <a:arcTo wR="2356492" hR="2356492" stAng="6196093" swAng="472667"/>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0A6C872F-AA26-4C0C-AF56-606FFABA95D4}">
      <dsp:nvSpPr>
        <dsp:cNvPr id="0" name=""/>
        <dsp:cNvSpPr/>
      </dsp:nvSpPr>
      <dsp:spPr>
        <a:xfrm>
          <a:off x="2701783" y="4266030"/>
          <a:ext cx="871149" cy="56624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solidFill>
            <a:schemeClr val="bg1">
              <a:lumMod val="95000"/>
              <a:lumOff val="5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dirty="0" smtClean="0">
              <a:ln>
                <a:solidFill>
                  <a:schemeClr val="bg1">
                    <a:lumMod val="95000"/>
                    <a:lumOff val="5000"/>
                  </a:schemeClr>
                </a:solidFill>
              </a:ln>
            </a:rPr>
            <a:t>They take care of themselves</a:t>
          </a:r>
          <a:endParaRPr lang="en-US" sz="800" kern="1200" dirty="0">
            <a:ln>
              <a:solidFill>
                <a:schemeClr val="bg1">
                  <a:lumMod val="95000"/>
                  <a:lumOff val="5000"/>
                </a:schemeClr>
              </a:solidFill>
            </a:ln>
          </a:endParaRPr>
        </a:p>
      </dsp:txBody>
      <dsp:txXfrm>
        <a:off x="2729425" y="4293672"/>
        <a:ext cx="815865" cy="510963"/>
      </dsp:txXfrm>
    </dsp:sp>
    <dsp:sp modelId="{DD5C187E-F78F-45C5-BF19-16B853C1EAD4}">
      <dsp:nvSpPr>
        <dsp:cNvPr id="0" name=""/>
        <dsp:cNvSpPr/>
      </dsp:nvSpPr>
      <dsp:spPr>
        <a:xfrm>
          <a:off x="2165977" y="286219"/>
          <a:ext cx="4712984" cy="4712984"/>
        </a:xfrm>
        <a:custGeom>
          <a:avLst/>
          <a:gdLst/>
          <a:ahLst/>
          <a:cxnLst/>
          <a:rect l="0" t="0" r="0" b="0"/>
          <a:pathLst>
            <a:path>
              <a:moveTo>
                <a:pt x="549481" y="3869029"/>
              </a:moveTo>
              <a:arcTo wR="2356492" hR="2356492" stAng="8404163" swAng="654359"/>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E77883BA-01D9-4B0C-A423-A220B89E0029}">
      <dsp:nvSpPr>
        <dsp:cNvPr id="0" name=""/>
        <dsp:cNvSpPr/>
      </dsp:nvSpPr>
      <dsp:spPr>
        <a:xfrm>
          <a:off x="1845737" y="3087783"/>
          <a:ext cx="871149" cy="56624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solidFill>
            <a:schemeClr val="bg1">
              <a:lumMod val="95000"/>
              <a:lumOff val="5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dirty="0" smtClean="0">
              <a:ln>
                <a:solidFill>
                  <a:schemeClr val="bg1">
                    <a:lumMod val="95000"/>
                    <a:lumOff val="5000"/>
                  </a:schemeClr>
                </a:solidFill>
              </a:ln>
            </a:rPr>
            <a:t>They rest and recharge</a:t>
          </a:r>
          <a:endParaRPr lang="en-US" sz="800" kern="1200" dirty="0">
            <a:ln>
              <a:solidFill>
                <a:schemeClr val="bg1">
                  <a:lumMod val="95000"/>
                  <a:lumOff val="5000"/>
                </a:schemeClr>
              </a:solidFill>
            </a:ln>
          </a:endParaRPr>
        </a:p>
      </dsp:txBody>
      <dsp:txXfrm>
        <a:off x="1873379" y="3115425"/>
        <a:ext cx="815865" cy="510963"/>
      </dsp:txXfrm>
    </dsp:sp>
    <dsp:sp modelId="{A1DF3EF5-DB2B-4B2C-A919-45683FC567A6}">
      <dsp:nvSpPr>
        <dsp:cNvPr id="0" name=""/>
        <dsp:cNvSpPr/>
      </dsp:nvSpPr>
      <dsp:spPr>
        <a:xfrm>
          <a:off x="2165977" y="286219"/>
          <a:ext cx="4712984" cy="4712984"/>
        </a:xfrm>
        <a:custGeom>
          <a:avLst/>
          <a:gdLst/>
          <a:ahLst/>
          <a:cxnLst/>
          <a:rect l="0" t="0" r="0" b="0"/>
          <a:pathLst>
            <a:path>
              <a:moveTo>
                <a:pt x="15420" y="2625636"/>
              </a:moveTo>
              <a:arcTo wR="2356492" hR="2356492" stAng="10406502" swAng="786995"/>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85DD8CDB-D696-42E2-9A92-E05B56EA8F52}">
      <dsp:nvSpPr>
        <dsp:cNvPr id="0" name=""/>
        <dsp:cNvSpPr/>
      </dsp:nvSpPr>
      <dsp:spPr>
        <a:xfrm>
          <a:off x="1845737" y="1631391"/>
          <a:ext cx="871149" cy="56624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solidFill>
            <a:schemeClr val="bg1">
              <a:lumMod val="95000"/>
              <a:lumOff val="5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dirty="0" smtClean="0">
              <a:ln>
                <a:solidFill>
                  <a:schemeClr val="bg1">
                    <a:lumMod val="95000"/>
                    <a:lumOff val="5000"/>
                  </a:schemeClr>
                </a:solidFill>
              </a:ln>
            </a:rPr>
            <a:t>They constantly learn</a:t>
          </a:r>
          <a:endParaRPr lang="en-US" sz="800" kern="1200" dirty="0">
            <a:ln>
              <a:solidFill>
                <a:schemeClr val="bg1">
                  <a:lumMod val="95000"/>
                  <a:lumOff val="5000"/>
                </a:schemeClr>
              </a:solidFill>
            </a:ln>
          </a:endParaRPr>
        </a:p>
      </dsp:txBody>
      <dsp:txXfrm>
        <a:off x="1873379" y="1659033"/>
        <a:ext cx="815865" cy="510963"/>
      </dsp:txXfrm>
    </dsp:sp>
    <dsp:sp modelId="{6A47155C-D073-412F-8302-4F5343C73064}">
      <dsp:nvSpPr>
        <dsp:cNvPr id="0" name=""/>
        <dsp:cNvSpPr/>
      </dsp:nvSpPr>
      <dsp:spPr>
        <a:xfrm>
          <a:off x="2165977" y="286219"/>
          <a:ext cx="4712984" cy="4712984"/>
        </a:xfrm>
        <a:custGeom>
          <a:avLst/>
          <a:gdLst/>
          <a:ahLst/>
          <a:cxnLst/>
          <a:rect l="0" t="0" r="0" b="0"/>
          <a:pathLst>
            <a:path>
              <a:moveTo>
                <a:pt x="295949" y="1213156"/>
              </a:moveTo>
              <a:arcTo wR="2356492" hR="2356492" stAng="12541478" swAng="654359"/>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898C75BA-A8F1-4170-BDCA-7EFF09916475}">
      <dsp:nvSpPr>
        <dsp:cNvPr id="0" name=""/>
        <dsp:cNvSpPr/>
      </dsp:nvSpPr>
      <dsp:spPr>
        <a:xfrm>
          <a:off x="2701783" y="453145"/>
          <a:ext cx="871149" cy="56624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solidFill>
            <a:schemeClr val="bg1">
              <a:lumMod val="95000"/>
              <a:lumOff val="5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dirty="0" smtClean="0">
              <a:ln>
                <a:solidFill>
                  <a:schemeClr val="bg1">
                    <a:lumMod val="95000"/>
                    <a:lumOff val="5000"/>
                  </a:schemeClr>
                </a:solidFill>
              </a:ln>
            </a:rPr>
            <a:t>They make mistake and learn from them</a:t>
          </a:r>
          <a:endParaRPr lang="en-US" sz="800" kern="1200" dirty="0">
            <a:ln>
              <a:solidFill>
                <a:schemeClr val="bg1">
                  <a:lumMod val="95000"/>
                  <a:lumOff val="5000"/>
                </a:schemeClr>
              </a:solidFill>
            </a:ln>
          </a:endParaRPr>
        </a:p>
      </dsp:txBody>
      <dsp:txXfrm>
        <a:off x="2729425" y="480787"/>
        <a:ext cx="815865" cy="510963"/>
      </dsp:txXfrm>
    </dsp:sp>
    <dsp:sp modelId="{9DA3B492-3654-41AA-99C4-C78ED95C465D}">
      <dsp:nvSpPr>
        <dsp:cNvPr id="0" name=""/>
        <dsp:cNvSpPr/>
      </dsp:nvSpPr>
      <dsp:spPr>
        <a:xfrm>
          <a:off x="2165977" y="286219"/>
          <a:ext cx="4712984" cy="4712984"/>
        </a:xfrm>
        <a:custGeom>
          <a:avLst/>
          <a:gdLst/>
          <a:ahLst/>
          <a:cxnLst/>
          <a:rect l="0" t="0" r="0" b="0"/>
          <a:pathLst>
            <a:path>
              <a:moveTo>
                <a:pt x="1506397" y="158676"/>
              </a:moveTo>
              <a:arcTo wR="2356492" hR="2356492" stAng="14931239" swAng="472667"/>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5E5B2-E829-45B8-8EA6-BD20D877A023}">
      <dsp:nvSpPr>
        <dsp:cNvPr id="0" name=""/>
        <dsp:cNvSpPr/>
      </dsp:nvSpPr>
      <dsp:spPr>
        <a:xfrm>
          <a:off x="57621" y="1789932"/>
          <a:ext cx="827579" cy="272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400050" rtl="0">
            <a:lnSpc>
              <a:spcPct val="90000"/>
            </a:lnSpc>
            <a:spcBef>
              <a:spcPct val="0"/>
            </a:spcBef>
            <a:spcAft>
              <a:spcPct val="35000"/>
            </a:spcAft>
          </a:pPr>
          <a:r>
            <a:rPr lang="en-US" sz="900" kern="1200" smtClean="0"/>
            <a:t>GET TO WORK</a:t>
          </a:r>
          <a:endParaRPr lang="en-US" sz="900" kern="1200"/>
        </a:p>
      </dsp:txBody>
      <dsp:txXfrm>
        <a:off x="57621" y="1789932"/>
        <a:ext cx="827579" cy="272725"/>
      </dsp:txXfrm>
    </dsp:sp>
    <dsp:sp modelId="{3A1D5943-E8BD-4A01-861D-DA300AB35ADC}">
      <dsp:nvSpPr>
        <dsp:cNvPr id="0" name=""/>
        <dsp:cNvSpPr/>
      </dsp:nvSpPr>
      <dsp:spPr>
        <a:xfrm>
          <a:off x="56681" y="1706986"/>
          <a:ext cx="65830" cy="658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CC7D7E-CD8D-425F-8A18-9EAFDAA6AAA9}">
      <dsp:nvSpPr>
        <dsp:cNvPr id="0" name=""/>
        <dsp:cNvSpPr/>
      </dsp:nvSpPr>
      <dsp:spPr>
        <a:xfrm>
          <a:off x="102762" y="1614824"/>
          <a:ext cx="65830" cy="658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DF1BB1-82D8-4C59-866A-AFF62F8AB1CD}">
      <dsp:nvSpPr>
        <dsp:cNvPr id="0" name=""/>
        <dsp:cNvSpPr/>
      </dsp:nvSpPr>
      <dsp:spPr>
        <a:xfrm>
          <a:off x="213357" y="1633257"/>
          <a:ext cx="103447" cy="1034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C117E-40E6-49F9-8919-9E1815E23E13}">
      <dsp:nvSpPr>
        <dsp:cNvPr id="0" name=""/>
        <dsp:cNvSpPr/>
      </dsp:nvSpPr>
      <dsp:spPr>
        <a:xfrm>
          <a:off x="305519" y="1531878"/>
          <a:ext cx="65830" cy="658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B0E9FF-EAC0-4B08-BA58-2D25A18310AF}">
      <dsp:nvSpPr>
        <dsp:cNvPr id="0" name=""/>
        <dsp:cNvSpPr/>
      </dsp:nvSpPr>
      <dsp:spPr>
        <a:xfrm>
          <a:off x="425330" y="1495013"/>
          <a:ext cx="65830" cy="658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AE33C9-D75F-4367-8A19-E6D9846E609A}">
      <dsp:nvSpPr>
        <dsp:cNvPr id="0" name=""/>
        <dsp:cNvSpPr/>
      </dsp:nvSpPr>
      <dsp:spPr>
        <a:xfrm>
          <a:off x="572790" y="1559527"/>
          <a:ext cx="65830" cy="658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5825FE-CE60-4B01-9A2D-DDDA00752FD2}">
      <dsp:nvSpPr>
        <dsp:cNvPr id="0" name=""/>
        <dsp:cNvSpPr/>
      </dsp:nvSpPr>
      <dsp:spPr>
        <a:xfrm>
          <a:off x="664952" y="1605608"/>
          <a:ext cx="103447" cy="1034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D22DDC-BEEE-4AE3-A926-ABB6199478F8}">
      <dsp:nvSpPr>
        <dsp:cNvPr id="0" name=""/>
        <dsp:cNvSpPr/>
      </dsp:nvSpPr>
      <dsp:spPr>
        <a:xfrm>
          <a:off x="793979" y="1706986"/>
          <a:ext cx="65830" cy="658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CE64AC-96C6-4F54-AB8F-8813332F9857}">
      <dsp:nvSpPr>
        <dsp:cNvPr id="0" name=""/>
        <dsp:cNvSpPr/>
      </dsp:nvSpPr>
      <dsp:spPr>
        <a:xfrm>
          <a:off x="849276" y="1808365"/>
          <a:ext cx="65830" cy="658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3BD729-4BBE-40C8-B557-76C7C471DFE6}">
      <dsp:nvSpPr>
        <dsp:cNvPr id="0" name=""/>
        <dsp:cNvSpPr/>
      </dsp:nvSpPr>
      <dsp:spPr>
        <a:xfrm>
          <a:off x="370033" y="1614824"/>
          <a:ext cx="169277" cy="16927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1C3CFE-D95E-48EE-848F-CBC8E63705D9}">
      <dsp:nvSpPr>
        <dsp:cNvPr id="0" name=""/>
        <dsp:cNvSpPr/>
      </dsp:nvSpPr>
      <dsp:spPr>
        <a:xfrm>
          <a:off x="10600" y="1965041"/>
          <a:ext cx="65830" cy="658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EEFA68-CD13-48B0-9376-57C154568D42}">
      <dsp:nvSpPr>
        <dsp:cNvPr id="0" name=""/>
        <dsp:cNvSpPr/>
      </dsp:nvSpPr>
      <dsp:spPr>
        <a:xfrm>
          <a:off x="65897" y="2047987"/>
          <a:ext cx="103447" cy="1034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E8A9EC-5653-4A9D-89D4-7B8F0E9CA6B8}">
      <dsp:nvSpPr>
        <dsp:cNvPr id="0" name=""/>
        <dsp:cNvSpPr/>
      </dsp:nvSpPr>
      <dsp:spPr>
        <a:xfrm>
          <a:off x="204141" y="2121716"/>
          <a:ext cx="150468" cy="15046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73B8E5-5A5E-4E00-97E5-7264BDECCE6D}">
      <dsp:nvSpPr>
        <dsp:cNvPr id="0" name=""/>
        <dsp:cNvSpPr/>
      </dsp:nvSpPr>
      <dsp:spPr>
        <a:xfrm>
          <a:off x="397681" y="2241527"/>
          <a:ext cx="65830" cy="658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017E32-9235-45A6-B30C-023B56DE861B}">
      <dsp:nvSpPr>
        <dsp:cNvPr id="0" name=""/>
        <dsp:cNvSpPr/>
      </dsp:nvSpPr>
      <dsp:spPr>
        <a:xfrm>
          <a:off x="434546" y="2121716"/>
          <a:ext cx="103447" cy="1034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74476-BDF3-4A60-9EC0-1A5DBBC60F88}">
      <dsp:nvSpPr>
        <dsp:cNvPr id="0" name=""/>
        <dsp:cNvSpPr/>
      </dsp:nvSpPr>
      <dsp:spPr>
        <a:xfrm>
          <a:off x="526709" y="2250744"/>
          <a:ext cx="65830" cy="658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CAB867-A422-40EF-999B-9CC815A2F884}">
      <dsp:nvSpPr>
        <dsp:cNvPr id="0" name=""/>
        <dsp:cNvSpPr/>
      </dsp:nvSpPr>
      <dsp:spPr>
        <a:xfrm>
          <a:off x="609655" y="2103284"/>
          <a:ext cx="150468" cy="15046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8354C5-85E3-49E5-9638-2B74496CCC8B}">
      <dsp:nvSpPr>
        <dsp:cNvPr id="0" name=""/>
        <dsp:cNvSpPr/>
      </dsp:nvSpPr>
      <dsp:spPr>
        <a:xfrm>
          <a:off x="812412" y="2066419"/>
          <a:ext cx="103447" cy="1034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560F35-6F67-465A-ACAC-BE5B32FEB4BC}">
      <dsp:nvSpPr>
        <dsp:cNvPr id="0" name=""/>
        <dsp:cNvSpPr/>
      </dsp:nvSpPr>
      <dsp:spPr>
        <a:xfrm>
          <a:off x="915859" y="1633103"/>
          <a:ext cx="303810" cy="580007"/>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B3CF01-3F3D-48EC-8CFD-58C742AE8B26}">
      <dsp:nvSpPr>
        <dsp:cNvPr id="0" name=""/>
        <dsp:cNvSpPr/>
      </dsp:nvSpPr>
      <dsp:spPr>
        <a:xfrm>
          <a:off x="1219669" y="1633385"/>
          <a:ext cx="828573" cy="580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400050" rtl="0">
            <a:lnSpc>
              <a:spcPct val="90000"/>
            </a:lnSpc>
            <a:spcBef>
              <a:spcPct val="0"/>
            </a:spcBef>
            <a:spcAft>
              <a:spcPct val="35000"/>
            </a:spcAft>
          </a:pPr>
          <a:r>
            <a:rPr lang="en-US" sz="900" kern="1200" smtClean="0"/>
            <a:t>KEEP WORLING</a:t>
          </a:r>
          <a:endParaRPr lang="en-US" sz="900" kern="1200"/>
        </a:p>
      </dsp:txBody>
      <dsp:txXfrm>
        <a:off x="1219669" y="1633385"/>
        <a:ext cx="828573" cy="580001"/>
      </dsp:txXfrm>
    </dsp:sp>
    <dsp:sp modelId="{B19C202D-800F-4EAF-A12E-201221CE8C82}">
      <dsp:nvSpPr>
        <dsp:cNvPr id="0" name=""/>
        <dsp:cNvSpPr/>
      </dsp:nvSpPr>
      <dsp:spPr>
        <a:xfrm>
          <a:off x="2048243" y="1633103"/>
          <a:ext cx="303810" cy="580007"/>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199A58-686D-425F-A4AD-E6B0B81E659A}">
      <dsp:nvSpPr>
        <dsp:cNvPr id="0" name=""/>
        <dsp:cNvSpPr/>
      </dsp:nvSpPr>
      <dsp:spPr>
        <a:xfrm>
          <a:off x="2352053" y="1633385"/>
          <a:ext cx="828573" cy="580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400050" rtl="0">
            <a:lnSpc>
              <a:spcPct val="90000"/>
            </a:lnSpc>
            <a:spcBef>
              <a:spcPct val="0"/>
            </a:spcBef>
            <a:spcAft>
              <a:spcPct val="35000"/>
            </a:spcAft>
          </a:pPr>
          <a:r>
            <a:rPr lang="en-US" sz="900" kern="1200" smtClean="0"/>
            <a:t>DON’T STOP</a:t>
          </a:r>
          <a:endParaRPr lang="en-US" sz="900" kern="1200"/>
        </a:p>
      </dsp:txBody>
      <dsp:txXfrm>
        <a:off x="2352053" y="1633385"/>
        <a:ext cx="828573" cy="580001"/>
      </dsp:txXfrm>
    </dsp:sp>
    <dsp:sp modelId="{26E36A43-CFE9-4292-8AE0-F2B291124086}">
      <dsp:nvSpPr>
        <dsp:cNvPr id="0" name=""/>
        <dsp:cNvSpPr/>
      </dsp:nvSpPr>
      <dsp:spPr>
        <a:xfrm>
          <a:off x="3180627" y="1633103"/>
          <a:ext cx="303810" cy="580007"/>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D4D961-466C-40C2-B09C-F2229BBCABD3}">
      <dsp:nvSpPr>
        <dsp:cNvPr id="0" name=""/>
        <dsp:cNvSpPr/>
      </dsp:nvSpPr>
      <dsp:spPr>
        <a:xfrm>
          <a:off x="3517580" y="1585170"/>
          <a:ext cx="704287" cy="7042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rtl="0">
            <a:lnSpc>
              <a:spcPct val="90000"/>
            </a:lnSpc>
            <a:spcBef>
              <a:spcPct val="0"/>
            </a:spcBef>
            <a:spcAft>
              <a:spcPct val="35000"/>
            </a:spcAft>
          </a:pPr>
          <a:r>
            <a:rPr lang="en-US" sz="900" b="1" kern="1200" smtClean="0"/>
            <a:t>ACHIEVE SUCCESS</a:t>
          </a:r>
          <a:endParaRPr lang="en-US" sz="900" kern="1200"/>
        </a:p>
      </dsp:txBody>
      <dsp:txXfrm>
        <a:off x="3620720" y="1688310"/>
        <a:ext cx="498007" cy="4980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A60136-AF01-4FB0-B577-1B3E7776FB69}"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E019347-2E91-49F2-A4FB-68C534E3EA00}" type="slidenum">
              <a:rPr lang="en-US" smtClean="0"/>
              <a:t>‹#›</a:t>
            </a:fld>
            <a:endParaRPr lang="en-US"/>
          </a:p>
        </p:txBody>
      </p:sp>
    </p:spTree>
    <p:extLst>
      <p:ext uri="{BB962C8B-B14F-4D97-AF65-F5344CB8AC3E}">
        <p14:creationId xmlns:p14="http://schemas.microsoft.com/office/powerpoint/2010/main" val="687905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A60136-AF01-4FB0-B577-1B3E7776FB69}"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E019347-2E91-49F2-A4FB-68C534E3EA00}" type="slidenum">
              <a:rPr lang="en-US" smtClean="0"/>
              <a:t>‹#›</a:t>
            </a:fld>
            <a:endParaRPr lang="en-US"/>
          </a:p>
        </p:txBody>
      </p:sp>
    </p:spTree>
    <p:extLst>
      <p:ext uri="{BB962C8B-B14F-4D97-AF65-F5344CB8AC3E}">
        <p14:creationId xmlns:p14="http://schemas.microsoft.com/office/powerpoint/2010/main" val="4290860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A60136-AF01-4FB0-B577-1B3E7776FB69}"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E019347-2E91-49F2-A4FB-68C534E3EA00}" type="slidenum">
              <a:rPr lang="en-US" smtClean="0"/>
              <a:t>‹#›</a:t>
            </a:fld>
            <a:endParaRPr lang="en-US"/>
          </a:p>
        </p:txBody>
      </p:sp>
    </p:spTree>
    <p:extLst>
      <p:ext uri="{BB962C8B-B14F-4D97-AF65-F5344CB8AC3E}">
        <p14:creationId xmlns:p14="http://schemas.microsoft.com/office/powerpoint/2010/main" val="4183467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A60136-AF01-4FB0-B577-1B3E7776FB69}"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E019347-2E91-49F2-A4FB-68C534E3EA00}"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60000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A60136-AF01-4FB0-B577-1B3E7776FB69}"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E019347-2E91-49F2-A4FB-68C534E3EA00}" type="slidenum">
              <a:rPr lang="en-US" smtClean="0"/>
              <a:t>‹#›</a:t>
            </a:fld>
            <a:endParaRPr lang="en-US"/>
          </a:p>
        </p:txBody>
      </p:sp>
    </p:spTree>
    <p:extLst>
      <p:ext uri="{BB962C8B-B14F-4D97-AF65-F5344CB8AC3E}">
        <p14:creationId xmlns:p14="http://schemas.microsoft.com/office/powerpoint/2010/main" val="52558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9A60136-AF01-4FB0-B577-1B3E7776FB69}" type="datetimeFigureOut">
              <a:rPr lang="en-US" smtClean="0"/>
              <a:t>5/5/2018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019347-2E91-49F2-A4FB-68C534E3EA00}" type="slidenum">
              <a:rPr lang="en-US" smtClean="0"/>
              <a:t>‹#›</a:t>
            </a:fld>
            <a:endParaRPr lang="en-US"/>
          </a:p>
        </p:txBody>
      </p:sp>
    </p:spTree>
    <p:extLst>
      <p:ext uri="{BB962C8B-B14F-4D97-AF65-F5344CB8AC3E}">
        <p14:creationId xmlns:p14="http://schemas.microsoft.com/office/powerpoint/2010/main" val="23717963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9A60136-AF01-4FB0-B577-1B3E7776FB69}" type="datetimeFigureOut">
              <a:rPr lang="en-US" smtClean="0"/>
              <a:t>5/5/2018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019347-2E91-49F2-A4FB-68C534E3EA00}" type="slidenum">
              <a:rPr lang="en-US" smtClean="0"/>
              <a:t>‹#›</a:t>
            </a:fld>
            <a:endParaRPr lang="en-US"/>
          </a:p>
        </p:txBody>
      </p:sp>
    </p:spTree>
    <p:extLst>
      <p:ext uri="{BB962C8B-B14F-4D97-AF65-F5344CB8AC3E}">
        <p14:creationId xmlns:p14="http://schemas.microsoft.com/office/powerpoint/2010/main" val="1617278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A60136-AF01-4FB0-B577-1B3E7776FB69}"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19347-2E91-49F2-A4FB-68C534E3EA00}" type="slidenum">
              <a:rPr lang="en-US" smtClean="0"/>
              <a:t>‹#›</a:t>
            </a:fld>
            <a:endParaRPr lang="en-US"/>
          </a:p>
        </p:txBody>
      </p:sp>
    </p:spTree>
    <p:extLst>
      <p:ext uri="{BB962C8B-B14F-4D97-AF65-F5344CB8AC3E}">
        <p14:creationId xmlns:p14="http://schemas.microsoft.com/office/powerpoint/2010/main" val="2731995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9A60136-AF01-4FB0-B577-1B3E7776FB69}" type="datetimeFigureOut">
              <a:rPr lang="en-US" smtClean="0"/>
              <a:t>5/5/2018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E019347-2E91-49F2-A4FB-68C534E3EA00}" type="slidenum">
              <a:rPr lang="en-US" smtClean="0"/>
              <a:t>‹#›</a:t>
            </a:fld>
            <a:endParaRPr lang="en-US"/>
          </a:p>
        </p:txBody>
      </p:sp>
    </p:spTree>
    <p:extLst>
      <p:ext uri="{BB962C8B-B14F-4D97-AF65-F5344CB8AC3E}">
        <p14:creationId xmlns:p14="http://schemas.microsoft.com/office/powerpoint/2010/main" val="1273385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A60136-AF01-4FB0-B577-1B3E7776FB69}"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19347-2E91-49F2-A4FB-68C534E3EA00}" type="slidenum">
              <a:rPr lang="en-US" smtClean="0"/>
              <a:t>‹#›</a:t>
            </a:fld>
            <a:endParaRPr lang="en-US"/>
          </a:p>
        </p:txBody>
      </p:sp>
    </p:spTree>
    <p:extLst>
      <p:ext uri="{BB962C8B-B14F-4D97-AF65-F5344CB8AC3E}">
        <p14:creationId xmlns:p14="http://schemas.microsoft.com/office/powerpoint/2010/main" val="2133343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A60136-AF01-4FB0-B577-1B3E7776FB69}"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E019347-2E91-49F2-A4FB-68C534E3EA00}" type="slidenum">
              <a:rPr lang="en-US" smtClean="0"/>
              <a:t>‹#›</a:t>
            </a:fld>
            <a:endParaRPr lang="en-US"/>
          </a:p>
        </p:txBody>
      </p:sp>
    </p:spTree>
    <p:extLst>
      <p:ext uri="{BB962C8B-B14F-4D97-AF65-F5344CB8AC3E}">
        <p14:creationId xmlns:p14="http://schemas.microsoft.com/office/powerpoint/2010/main" val="1394058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A60136-AF01-4FB0-B577-1B3E7776FB69}"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19347-2E91-49F2-A4FB-68C534E3EA00}" type="slidenum">
              <a:rPr lang="en-US" smtClean="0"/>
              <a:t>‹#›</a:t>
            </a:fld>
            <a:endParaRPr lang="en-US"/>
          </a:p>
        </p:txBody>
      </p:sp>
    </p:spTree>
    <p:extLst>
      <p:ext uri="{BB962C8B-B14F-4D97-AF65-F5344CB8AC3E}">
        <p14:creationId xmlns:p14="http://schemas.microsoft.com/office/powerpoint/2010/main" val="380783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A60136-AF01-4FB0-B577-1B3E7776FB69}" type="datetimeFigureOut">
              <a:rPr lang="en-US" smtClean="0"/>
              <a:t>5/5/2018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019347-2E91-49F2-A4FB-68C534E3EA00}" type="slidenum">
              <a:rPr lang="en-US" smtClean="0"/>
              <a:t>‹#›</a:t>
            </a:fld>
            <a:endParaRPr lang="en-US"/>
          </a:p>
        </p:txBody>
      </p:sp>
    </p:spTree>
    <p:extLst>
      <p:ext uri="{BB962C8B-B14F-4D97-AF65-F5344CB8AC3E}">
        <p14:creationId xmlns:p14="http://schemas.microsoft.com/office/powerpoint/2010/main" val="67164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A60136-AF01-4FB0-B577-1B3E7776FB69}" type="datetimeFigureOut">
              <a:rPr lang="en-US" smtClean="0"/>
              <a:t>5/5/2018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019347-2E91-49F2-A4FB-68C534E3EA00}" type="slidenum">
              <a:rPr lang="en-US" smtClean="0"/>
              <a:t>‹#›</a:t>
            </a:fld>
            <a:endParaRPr lang="en-US"/>
          </a:p>
        </p:txBody>
      </p:sp>
    </p:spTree>
    <p:extLst>
      <p:ext uri="{BB962C8B-B14F-4D97-AF65-F5344CB8AC3E}">
        <p14:creationId xmlns:p14="http://schemas.microsoft.com/office/powerpoint/2010/main" val="1785158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9A60136-AF01-4FB0-B577-1B3E7776FB69}" type="datetimeFigureOut">
              <a:rPr lang="en-US" smtClean="0"/>
              <a:t>5/5/2018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019347-2E91-49F2-A4FB-68C534E3EA00}" type="slidenum">
              <a:rPr lang="en-US" smtClean="0"/>
              <a:t>‹#›</a:t>
            </a:fld>
            <a:endParaRPr lang="en-US"/>
          </a:p>
        </p:txBody>
      </p:sp>
    </p:spTree>
    <p:extLst>
      <p:ext uri="{BB962C8B-B14F-4D97-AF65-F5344CB8AC3E}">
        <p14:creationId xmlns:p14="http://schemas.microsoft.com/office/powerpoint/2010/main" val="1578909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A60136-AF01-4FB0-B577-1B3E7776FB69}"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19347-2E91-49F2-A4FB-68C534E3EA00}" type="slidenum">
              <a:rPr lang="en-US" smtClean="0"/>
              <a:t>‹#›</a:t>
            </a:fld>
            <a:endParaRPr lang="en-US"/>
          </a:p>
        </p:txBody>
      </p:sp>
    </p:spTree>
    <p:extLst>
      <p:ext uri="{BB962C8B-B14F-4D97-AF65-F5344CB8AC3E}">
        <p14:creationId xmlns:p14="http://schemas.microsoft.com/office/powerpoint/2010/main" val="7010036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A60136-AF01-4FB0-B577-1B3E7776FB69}"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19347-2E91-49F2-A4FB-68C534E3EA00}" type="slidenum">
              <a:rPr lang="en-US" smtClean="0"/>
              <a:t>‹#›</a:t>
            </a:fld>
            <a:endParaRPr lang="en-US"/>
          </a:p>
        </p:txBody>
      </p:sp>
    </p:spTree>
    <p:extLst>
      <p:ext uri="{BB962C8B-B14F-4D97-AF65-F5344CB8AC3E}">
        <p14:creationId xmlns:p14="http://schemas.microsoft.com/office/powerpoint/2010/main" val="2235495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A60136-AF01-4FB0-B577-1B3E7776FB69}" type="datetimeFigureOut">
              <a:rPr lang="en-US" smtClean="0"/>
              <a:t>5/5/2018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E019347-2E91-49F2-A4FB-68C534E3EA00}" type="slidenum">
              <a:rPr lang="en-US" smtClean="0"/>
              <a:t>‹#›</a:t>
            </a:fld>
            <a:endParaRPr lang="en-US"/>
          </a:p>
        </p:txBody>
      </p:sp>
    </p:spTree>
    <p:extLst>
      <p:ext uri="{BB962C8B-B14F-4D97-AF65-F5344CB8AC3E}">
        <p14:creationId xmlns:p14="http://schemas.microsoft.com/office/powerpoint/2010/main" val="1443804047"/>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9.xml"/><Relationship Id="rId5" Type="http://schemas.openxmlformats.org/officeDocument/2006/relationships/image" Target="../media/image14.jp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5.jpeg"/><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2411" y="199254"/>
            <a:ext cx="8699863" cy="1316037"/>
          </a:xfrm>
        </p:spPr>
        <p:txBody>
          <a:bodyPr>
            <a:normAutofit/>
          </a:bodyPr>
          <a:lstStyle/>
          <a:p>
            <a:r>
              <a:rPr lang="en-US" sz="4800" b="1" u="sng" dirty="0" smtClean="0">
                <a:latin typeface="Algerian" panose="04020705040A02060702" pitchFamily="82" charset="0"/>
              </a:rPr>
              <a:t>Welcome</a:t>
            </a:r>
            <a:endParaRPr lang="en-US" sz="4800" b="1" u="sng" dirty="0">
              <a:latin typeface="Algerian" panose="04020705040A02060702" pitchFamily="82" charset="0"/>
            </a:endParaRPr>
          </a:p>
        </p:txBody>
      </p:sp>
      <p:graphicFrame>
        <p:nvGraphicFramePr>
          <p:cNvPr id="4" name="Diagram 3"/>
          <p:cNvGraphicFramePr/>
          <p:nvPr>
            <p:extLst>
              <p:ext uri="{D42A27DB-BD31-4B8C-83A1-F6EECF244321}">
                <p14:modId xmlns:p14="http://schemas.microsoft.com/office/powerpoint/2010/main" val="3067290242"/>
              </p:ext>
            </p:extLst>
          </p:nvPr>
        </p:nvGraphicFramePr>
        <p:xfrm>
          <a:off x="1197427" y="2037806"/>
          <a:ext cx="8969829" cy="3744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6069752"/>
      </p:ext>
    </p:extLst>
  </p:cSld>
  <p:clrMapOvr>
    <a:masterClrMapping/>
  </p:clrMapOvr>
  <mc:AlternateContent xmlns:mc="http://schemas.openxmlformats.org/markup-compatibility/2006">
    <mc:Choice xmlns:p15="http://schemas.microsoft.com/office/powerpoint/2012/main" Requires="p15">
      <p:transition spd="slow">
        <p15:prstTrans prst="drape"/>
        <p:sndAc>
          <p:endSnd/>
        </p:sndAc>
      </p:transition>
    </mc:Choice>
    <mc:Fallback>
      <p:transition spd="slow">
        <p:fade/>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Scale>
                                      <p:cBhvr>
                                        <p:cTn id="12"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4"/>
                                        </p:tgtEl>
                                        <p:attrNameLst>
                                          <p:attrName>ppt_x</p:attrName>
                                          <p:attrName>ppt_y</p:attrName>
                                        </p:attrNameLst>
                                      </p:cBhvr>
                                    </p:animMotion>
                                    <p:animEffect transition="in" filter="fade">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lgerian" panose="04020705040A02060702" pitchFamily="82" charset="0"/>
              </a:rPr>
              <a:t>WHAT IS SUCCESS?</a:t>
            </a:r>
            <a:endParaRPr lang="en-US" b="1" u="sng" dirty="0">
              <a:latin typeface="Algerian" panose="04020705040A02060702" pitchFamily="82"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03566" y="1996892"/>
            <a:ext cx="6609805" cy="4861108"/>
          </a:xfrm>
        </p:spPr>
      </p:pic>
    </p:spTree>
    <p:extLst>
      <p:ext uri="{BB962C8B-B14F-4D97-AF65-F5344CB8AC3E}">
        <p14:creationId xmlns:p14="http://schemas.microsoft.com/office/powerpoint/2010/main" val="3504398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crush"/>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389017"/>
          </a:xfrm>
        </p:spPr>
        <p:txBody>
          <a:bodyPr>
            <a:normAutofit/>
          </a:bodyPr>
          <a:lstStyle/>
          <a:p>
            <a:r>
              <a:rPr lang="en-US" sz="2000" b="1" u="sng" dirty="0" smtClean="0">
                <a:latin typeface="Algerian" panose="04020705040A02060702" pitchFamily="82" charset="0"/>
              </a:rPr>
              <a:t>HOW DEFINE SUCCESS IN LIFE?</a:t>
            </a:r>
            <a:endParaRPr lang="en-US" sz="2000" b="1" u="sng" dirty="0">
              <a:latin typeface="Algerian" panose="04020705040A02060702" pitchFamily="82" charset="0"/>
            </a:endParaRP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81" t="726" r="1401" b="-726"/>
          <a:stretch/>
        </p:blipFill>
        <p:spPr>
          <a:xfrm>
            <a:off x="5935480" y="2162702"/>
            <a:ext cx="6035039" cy="3599312"/>
          </a:xfrm>
        </p:spPr>
      </p:pic>
      <p:sp>
        <p:nvSpPr>
          <p:cNvPr id="3" name="Content Placeholder 2"/>
          <p:cNvSpPr>
            <a:spLocks noGrp="1"/>
          </p:cNvSpPr>
          <p:nvPr>
            <p:ph type="body" sz="half" idx="2"/>
          </p:nvPr>
        </p:nvSpPr>
        <p:spPr>
          <a:xfrm>
            <a:off x="931817" y="1884028"/>
            <a:ext cx="4807131" cy="3509554"/>
          </a:xfrm>
        </p:spPr>
        <p:txBody>
          <a:bodyPr>
            <a:normAutofit/>
          </a:bodyPr>
          <a:lstStyle/>
          <a:p>
            <a:r>
              <a:rPr lang="en-US" sz="1400" dirty="0"/>
              <a:t>The only person that can answer the question above is you. I am neither able nor willing to prescribe the ultimate definition of success, as this is not possible. Every person is thinking differently about being prosperous in life and is defining success in another way, so there can’t exist a definition that is suitable for all. It is very important that you know exactly how to define success in life! Make yourself aware what accomplishment, success, and prosperity in general means to you in your life. Some might define success as having luxurious cars and a huge mansion, whereas others consider a life full of joy and happiness with their family as the true meaning of success. Once you have figured out what is important for you personally you are able to focus on your visions and goals.</a:t>
            </a:r>
          </a:p>
        </p:txBody>
      </p:sp>
      <p:sp>
        <p:nvSpPr>
          <p:cNvPr id="4" name="Right Arrow 3"/>
          <p:cNvSpPr/>
          <p:nvPr/>
        </p:nvSpPr>
        <p:spPr>
          <a:xfrm>
            <a:off x="611495" y="2162702"/>
            <a:ext cx="320322" cy="179904"/>
          </a:xfrm>
          <a:prstGeom prst="rightArrow">
            <a:avLst>
              <a:gd name="adj1" fmla="val 18000"/>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9623" y="609601"/>
            <a:ext cx="1617271" cy="1349828"/>
          </a:xfrm>
          <a:prstGeom prst="rect">
            <a:avLst/>
          </a:prstGeom>
        </p:spPr>
      </p:pic>
    </p:spTree>
    <p:extLst>
      <p:ext uri="{BB962C8B-B14F-4D97-AF65-F5344CB8AC3E}">
        <p14:creationId xmlns:p14="http://schemas.microsoft.com/office/powerpoint/2010/main" val="571833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edge">
                                      <p:cBhvr>
                                        <p:cTn id="17" dur="2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45" presetClass="exit" presetSubtype="0" fill="hold" nodeType="clickEffect">
                                  <p:stCondLst>
                                    <p:cond delay="0"/>
                                  </p:stCondLst>
                                  <p:childTnLst>
                                    <p:animEffect transition="out" filter="fade">
                                      <p:cBhvr>
                                        <p:cTn id="29" dur="2000"/>
                                        <p:tgtEl>
                                          <p:spTgt spid="6"/>
                                        </p:tgtEl>
                                      </p:cBhvr>
                                    </p:animEffect>
                                    <p:anim calcmode="lin" valueType="num">
                                      <p:cBhvr>
                                        <p:cTn id="30" dur="2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1" dur="2000"/>
                                        <p:tgtEl>
                                          <p:spTgt spid="6"/>
                                        </p:tgtEl>
                                        <p:attrNameLst>
                                          <p:attrName>ppt_h</p:attrName>
                                        </p:attrNameLst>
                                      </p:cBhvr>
                                      <p:tavLst>
                                        <p:tav tm="0">
                                          <p:val>
                                            <p:strVal val="ppt_h"/>
                                          </p:val>
                                        </p:tav>
                                        <p:tav tm="100000">
                                          <p:val>
                                            <p:strVal val="ppt_h"/>
                                          </p:val>
                                        </p:tav>
                                      </p:tavLst>
                                    </p:anim>
                                    <p:set>
                                      <p:cBhvr>
                                        <p:cTn id="3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7848" y="735811"/>
            <a:ext cx="9613857" cy="1080938"/>
          </a:xfrm>
        </p:spPr>
        <p:txBody>
          <a:bodyPr>
            <a:normAutofit/>
          </a:bodyPr>
          <a:lstStyle/>
          <a:p>
            <a:r>
              <a:rPr lang="en-US" sz="2000" b="1" u="sng" dirty="0" smtClean="0">
                <a:latin typeface="Algerian" panose="04020705040A02060702" pitchFamily="82" charset="0"/>
              </a:rPr>
              <a:t>THE MEANING OF SUCCESS</a:t>
            </a:r>
            <a:endParaRPr lang="en-US" sz="2000" b="1" u="sng" dirty="0">
              <a:latin typeface="Algerian" panose="04020705040A02060702" pitchFamily="82" charset="0"/>
            </a:endParaRPr>
          </a:p>
        </p:txBody>
      </p:sp>
      <p:pic>
        <p:nvPicPr>
          <p:cNvPr id="8" name="Picture Placeholder 7"/>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8835" t="27076" r="-1" b="25470"/>
          <a:stretch/>
        </p:blipFill>
        <p:spPr>
          <a:xfrm>
            <a:off x="6459819" y="2481943"/>
            <a:ext cx="4303975" cy="2930725"/>
          </a:xfrm>
          <a:prstGeom prst="rect">
            <a:avLst/>
          </a:prstGeom>
          <a:ln w="88900" cap="sq" cmpd="thickThin">
            <a:solidFill>
              <a:srgbClr val="000000"/>
            </a:solidFill>
            <a:prstDash val="solid"/>
            <a:miter lim="800000"/>
          </a:ln>
          <a:effectLst>
            <a:innerShdw blurRad="76200">
              <a:srgbClr val="000000"/>
            </a:innerShdw>
          </a:effectLst>
        </p:spPr>
      </p:pic>
      <p:sp>
        <p:nvSpPr>
          <p:cNvPr id="6" name="Content Placeholder 5"/>
          <p:cNvSpPr>
            <a:spLocks noGrp="1"/>
          </p:cNvSpPr>
          <p:nvPr>
            <p:ph type="body" sz="half" idx="2"/>
          </p:nvPr>
        </p:nvSpPr>
        <p:spPr>
          <a:xfrm>
            <a:off x="757848" y="2357262"/>
            <a:ext cx="4843144" cy="3599315"/>
          </a:xfrm>
        </p:spPr>
        <p:txBody>
          <a:bodyPr>
            <a:normAutofit fontScale="92500"/>
          </a:bodyPr>
          <a:lstStyle/>
          <a:p>
            <a:pPr fontAlgn="base"/>
            <a:r>
              <a:rPr lang="en-US" sz="1600" dirty="0"/>
              <a:t>One of the most important key steps to achieving success in life is to know the meaning of success for your personal life. The true meaning of success goes far beyond the common definitions of success, such as having a lot of money, being wealthy, having a lot of tangibles and earned degrees. Quite the opposite: true success in life cannot be measured with the above-named factors, but instead with the amount of people that are able to live a better and more advanced life because of what you created. This is the meaning of success. Not the trophies people are collecting in their lives. Media and society let us often conclude that living a successful life means to be extraordinarily wealthy and have a lot of tangibles. But the meaning of success is to live a happy life and to make this world a better place for everyone.</a:t>
            </a:r>
          </a:p>
          <a:p>
            <a:pPr marL="0" indent="0">
              <a:buNone/>
            </a:pPr>
            <a:endParaRPr lang="en-US" dirty="0">
              <a:solidFill>
                <a:schemeClr val="tx1">
                  <a:lumMod val="95000"/>
                  <a:lumOff val="5000"/>
                </a:schemeClr>
              </a:solidFill>
            </a:endParaRPr>
          </a:p>
        </p:txBody>
      </p:sp>
      <p:sp>
        <p:nvSpPr>
          <p:cNvPr id="11" name="Right Arrow 10"/>
          <p:cNvSpPr/>
          <p:nvPr/>
        </p:nvSpPr>
        <p:spPr>
          <a:xfrm flipV="1">
            <a:off x="395049" y="2336871"/>
            <a:ext cx="321163" cy="19623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85315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endSnd/>
        </p:sndAc>
      </p:transition>
    </mc:Choice>
    <mc:Fallback xmlns="">
      <p:transition spd="slow">
        <p:fade/>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edge">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edg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1000" fill="hold"/>
                                        <p:tgtEl>
                                          <p:spTgt spid="8"/>
                                        </p:tgtEl>
                                        <p:attrNameLst>
                                          <p:attrName>ppt_w</p:attrName>
                                        </p:attrNameLst>
                                      </p:cBhvr>
                                      <p:tavLst>
                                        <p:tav tm="0">
                                          <p:val>
                                            <p:fltVal val="0"/>
                                          </p:val>
                                        </p:tav>
                                        <p:tav tm="100000">
                                          <p:val>
                                            <p:strVal val="#ppt_w"/>
                                          </p:val>
                                        </p:tav>
                                      </p:tavLst>
                                    </p:anim>
                                    <p:anim calcmode="lin" valueType="num">
                                      <p:cBhvr>
                                        <p:cTn id="23" dur="1000" fill="hold"/>
                                        <p:tgtEl>
                                          <p:spTgt spid="8"/>
                                        </p:tgtEl>
                                        <p:attrNameLst>
                                          <p:attrName>ppt_h</p:attrName>
                                        </p:attrNameLst>
                                      </p:cBhvr>
                                      <p:tavLst>
                                        <p:tav tm="0">
                                          <p:val>
                                            <p:fltVal val="0"/>
                                          </p:val>
                                        </p:tav>
                                        <p:tav tm="100000">
                                          <p:val>
                                            <p:strVal val="#ppt_h"/>
                                          </p:val>
                                        </p:tav>
                                      </p:tavLst>
                                    </p:anim>
                                    <p:anim calcmode="lin" valueType="num">
                                      <p:cBhvr>
                                        <p:cTn id="24" dur="1000" fill="hold"/>
                                        <p:tgtEl>
                                          <p:spTgt spid="8"/>
                                        </p:tgtEl>
                                        <p:attrNameLst>
                                          <p:attrName>style.rotation</p:attrName>
                                        </p:attrNameLst>
                                      </p:cBhvr>
                                      <p:tavLst>
                                        <p:tav tm="0">
                                          <p:val>
                                            <p:fltVal val="90"/>
                                          </p:val>
                                        </p:tav>
                                        <p:tav tm="100000">
                                          <p:val>
                                            <p:fltVal val="0"/>
                                          </p:val>
                                        </p:tav>
                                      </p:tavLst>
                                    </p:anim>
                                    <p:animEffect transition="in" filter="fade">
                                      <p:cBhvr>
                                        <p:cTn id="2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691281646"/>
              </p:ext>
            </p:extLst>
          </p:nvPr>
        </p:nvGraphicFramePr>
        <p:xfrm>
          <a:off x="990600" y="1234440"/>
          <a:ext cx="9044940" cy="52854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94316" y="3320189"/>
            <a:ext cx="1837508" cy="644434"/>
          </a:xfrm>
          <a:prstGeom prst="rect">
            <a:avLst/>
          </a:prstGeom>
          <a:scene3d>
            <a:camera prst="orthographicFront"/>
            <a:lightRig rig="threePt" dir="t"/>
          </a:scene3d>
          <a:sp3d>
            <a:bevelT w="152400" h="50800" prst="softRound"/>
          </a:sp3d>
        </p:spPr>
      </p:pic>
      <p:sp>
        <p:nvSpPr>
          <p:cNvPr id="6" name="Title 4"/>
          <p:cNvSpPr txBox="1">
            <a:spLocks/>
          </p:cNvSpPr>
          <p:nvPr/>
        </p:nvSpPr>
        <p:spPr>
          <a:xfrm>
            <a:off x="2281646" y="236221"/>
            <a:ext cx="9529354" cy="9982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000" b="1" u="sng" dirty="0" smtClean="0">
                <a:solidFill>
                  <a:schemeClr val="tx1">
                    <a:lumMod val="95000"/>
                    <a:lumOff val="5000"/>
                  </a:schemeClr>
                </a:solidFill>
                <a:latin typeface="Algerian" panose="04020705040A02060702" pitchFamily="82" charset="0"/>
              </a:rPr>
              <a:t>10 THINGS SUCCESSFUL PEOPLE DO DIFFERENTLY</a:t>
            </a:r>
            <a:endParaRPr lang="en-US" sz="2000" b="1" u="sng" dirty="0">
              <a:solidFill>
                <a:schemeClr val="tx1">
                  <a:lumMod val="95000"/>
                  <a:lumOff val="5000"/>
                </a:schemeClr>
              </a:solidFill>
              <a:latin typeface="Algerian" panose="04020705040A02060702" pitchFamily="82" charset="0"/>
            </a:endParaRPr>
          </a:p>
        </p:txBody>
      </p:sp>
    </p:spTree>
    <p:extLst>
      <p:ext uri="{BB962C8B-B14F-4D97-AF65-F5344CB8AC3E}">
        <p14:creationId xmlns:p14="http://schemas.microsoft.com/office/powerpoint/2010/main" val="3058142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50" presetClass="entr" presetSubtype="0" decel="10000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1000" fill="hold"/>
                                        <p:tgtEl>
                                          <p:spTgt spid="9"/>
                                        </p:tgtEl>
                                        <p:attrNameLst>
                                          <p:attrName>ppt_w</p:attrName>
                                        </p:attrNameLst>
                                      </p:cBhvr>
                                      <p:tavLst>
                                        <p:tav tm="0">
                                          <p:val>
                                            <p:strVal val="#ppt_w+.3"/>
                                          </p:val>
                                        </p:tav>
                                        <p:tav tm="100000">
                                          <p:val>
                                            <p:strVal val="#ppt_w"/>
                                          </p:val>
                                        </p:tav>
                                      </p:tavLst>
                                    </p:anim>
                                    <p:anim calcmode="lin" valueType="num">
                                      <p:cBhvr>
                                        <p:cTn id="21" dur="1000" fill="hold"/>
                                        <p:tgtEl>
                                          <p:spTgt spid="9"/>
                                        </p:tgtEl>
                                        <p:attrNameLst>
                                          <p:attrName>ppt_h</p:attrName>
                                        </p:attrNameLst>
                                      </p:cBhvr>
                                      <p:tavLst>
                                        <p:tav tm="0">
                                          <p:val>
                                            <p:strVal val="#ppt_h"/>
                                          </p:val>
                                        </p:tav>
                                        <p:tav tm="100000">
                                          <p:val>
                                            <p:strVal val="#ppt_h"/>
                                          </p:val>
                                        </p:tav>
                                      </p:tavLst>
                                    </p:anim>
                                    <p:animEffect transition="in" filter="fade">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3900" y="723900"/>
            <a:ext cx="9296400" cy="510540"/>
          </a:xfrm>
        </p:spPr>
        <p:txBody>
          <a:bodyPr>
            <a:normAutofit/>
          </a:bodyPr>
          <a:lstStyle/>
          <a:p>
            <a:r>
              <a:rPr lang="en-US" sz="2400" u="sng" dirty="0" smtClean="0">
                <a:latin typeface="Algerian" panose="04020705040A02060702" pitchFamily="82" charset="0"/>
              </a:rPr>
              <a:t>LET’S SEE</a:t>
            </a:r>
            <a:endParaRPr lang="en-US" sz="2400" u="sng" dirty="0">
              <a:latin typeface="Algerian" panose="04020705040A02060702" pitchFamily="82"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119" y="1025525"/>
            <a:ext cx="9083040" cy="5832475"/>
          </a:xfrm>
        </p:spPr>
      </p:pic>
      <p:sp>
        <p:nvSpPr>
          <p:cNvPr id="7" name="Oval 6"/>
          <p:cNvSpPr/>
          <p:nvPr/>
        </p:nvSpPr>
        <p:spPr>
          <a:xfrm>
            <a:off x="533400" y="861060"/>
            <a:ext cx="190500" cy="236220"/>
          </a:xfrm>
          <a:prstGeom prst="ellipse">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0742" y="595856"/>
            <a:ext cx="2303417" cy="1380990"/>
          </a:xfrm>
          <a:prstGeom prst="rect">
            <a:avLst/>
          </a:prstGeom>
        </p:spPr>
      </p:pic>
    </p:spTree>
    <p:extLst>
      <p:ext uri="{BB962C8B-B14F-4D97-AF65-F5344CB8AC3E}">
        <p14:creationId xmlns:p14="http://schemas.microsoft.com/office/powerpoint/2010/main" val="131658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heckerboard(across)">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818" y="1558834"/>
            <a:ext cx="3946888" cy="498566"/>
          </a:xfrm>
        </p:spPr>
        <p:txBody>
          <a:bodyPr>
            <a:normAutofit/>
          </a:bodyPr>
          <a:lstStyle/>
          <a:p>
            <a:r>
              <a:rPr lang="en-US" sz="2000" b="1" u="sng" dirty="0" smtClean="0">
                <a:latin typeface="Algerian" panose="04020705040A02060702" pitchFamily="82" charset="0"/>
              </a:rPr>
              <a:t>Success quotes</a:t>
            </a:r>
            <a:endParaRPr lang="en-US" sz="2000" b="1" u="sng" dirty="0">
              <a:latin typeface="Algerian" panose="04020705040A02060702" pitchFamily="82" charset="0"/>
            </a:endParaRPr>
          </a:p>
        </p:txBody>
      </p:sp>
      <p:pic>
        <p:nvPicPr>
          <p:cNvPr id="13" name="Picture Placeholder 12"/>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508" r="2508"/>
          <a:stretch>
            <a:fillRect/>
          </a:stretch>
        </p:blipFill>
        <p:spPr>
          <a:xfrm>
            <a:off x="306388" y="568325"/>
            <a:ext cx="3122612" cy="2342515"/>
          </a:xfrm>
        </p:spPr>
      </p:pic>
      <p:sp>
        <p:nvSpPr>
          <p:cNvPr id="3" name="Content Placeholder 2"/>
          <p:cNvSpPr>
            <a:spLocks noGrp="1"/>
          </p:cNvSpPr>
          <p:nvPr>
            <p:ph type="body" sz="half" idx="2"/>
          </p:nvPr>
        </p:nvSpPr>
        <p:spPr>
          <a:xfrm>
            <a:off x="4114438" y="2163282"/>
            <a:ext cx="3932237" cy="3811588"/>
          </a:xfrm>
        </p:spPr>
        <p:txBody>
          <a:bodyPr>
            <a:normAutofit fontScale="92500" lnSpcReduction="20000"/>
          </a:bodyPr>
          <a:lstStyle/>
          <a:p>
            <a:pPr marL="285750" indent="-285750">
              <a:buFont typeface="Wingdings" panose="05000000000000000000" pitchFamily="2" charset="2"/>
              <a:buChar char="q"/>
            </a:pPr>
            <a:r>
              <a:rPr lang="en-US" sz="1200" dirty="0" smtClean="0"/>
              <a:t>“Action is the foundational key to all success”.----- Pablo Picasso</a:t>
            </a:r>
          </a:p>
          <a:p>
            <a:pPr marL="285750" indent="-285750">
              <a:buFont typeface="Wingdings" panose="05000000000000000000" pitchFamily="2" charset="2"/>
              <a:buChar char="q"/>
            </a:pPr>
            <a:r>
              <a:rPr lang="en-US" sz="1200" dirty="0" smtClean="0"/>
              <a:t>“Always bear in mind that your own resolution to succeed is more important than any other”.---- Abraham Lincoln</a:t>
            </a:r>
          </a:p>
          <a:p>
            <a:pPr marL="285750" indent="-285750">
              <a:buFont typeface="Wingdings" panose="05000000000000000000" pitchFamily="2" charset="2"/>
              <a:buChar char="q"/>
            </a:pPr>
            <a:r>
              <a:rPr lang="en-US" sz="1200" dirty="0" smtClean="0"/>
              <a:t>“Defeat is not the worst of failures. Not to have tried is the true failure”.---- George Edward Woodberry</a:t>
            </a:r>
          </a:p>
          <a:p>
            <a:pPr marL="285750" indent="-285750">
              <a:buFont typeface="Wingdings" panose="05000000000000000000" pitchFamily="2" charset="2"/>
              <a:buChar char="q"/>
            </a:pPr>
            <a:r>
              <a:rPr lang="en-US" sz="1200" dirty="0" smtClean="0"/>
              <a:t>“Discipline is the bridge between goals and accomplishment”.----- Jim Roan</a:t>
            </a:r>
          </a:p>
          <a:p>
            <a:pPr marL="285750" indent="-285750">
              <a:buFont typeface="Wingdings" panose="05000000000000000000" pitchFamily="2" charset="2"/>
              <a:buChar char="q"/>
            </a:pPr>
            <a:r>
              <a:rPr lang="en-US" sz="1200" dirty="0" smtClean="0"/>
              <a:t>“Success is where preparation and opportunity meet”---- Bobby Unser</a:t>
            </a:r>
          </a:p>
          <a:p>
            <a:pPr marL="285750" indent="-285750">
              <a:buFont typeface="Wingdings" panose="05000000000000000000" pitchFamily="2" charset="2"/>
              <a:buChar char="q"/>
            </a:pPr>
            <a:r>
              <a:rPr lang="en-US" sz="1200" dirty="0" smtClean="0"/>
              <a:t>“Success is to be measured not so much by the position that one has reached in life as by  the obstacles which he has overcome while trying to succeed”----- Booker T. WASHINGTON</a:t>
            </a:r>
          </a:p>
          <a:p>
            <a:pPr marL="285750" indent="-285750">
              <a:buFont typeface="Wingdings" panose="05000000000000000000" pitchFamily="2" charset="2"/>
              <a:buChar char="q"/>
            </a:pPr>
            <a:r>
              <a:rPr lang="en-US" sz="1200" dirty="0" smtClean="0"/>
              <a:t>“The path to success is to take massive, determined action”----- Jonny Robbins</a:t>
            </a:r>
          </a:p>
          <a:p>
            <a:pPr marL="285750" indent="-285750">
              <a:buFont typeface="Wingdings" panose="05000000000000000000" pitchFamily="2" charset="2"/>
              <a:buChar char="q"/>
            </a:pPr>
            <a:r>
              <a:rPr lang="en-US" sz="1200" dirty="0" smtClean="0"/>
              <a:t>“Success is not final ,failure is not fatal. It is the courage to continue that counts”----- Winston Churchill</a:t>
            </a:r>
          </a:p>
          <a:p>
            <a:pPr marL="285750" indent="-285750">
              <a:buFont typeface="Wingdings" panose="05000000000000000000" pitchFamily="2" charset="2"/>
              <a:buChar char="q"/>
            </a:pPr>
            <a:r>
              <a:rPr lang="en-US" sz="1200" dirty="0" smtClean="0"/>
              <a:t>“To be successful ,the first thing to do is to fall in love with your work”----- Sister Marry </a:t>
            </a:r>
            <a:r>
              <a:rPr lang="en-US" sz="1200" dirty="0" err="1" smtClean="0"/>
              <a:t>Lauretta</a:t>
            </a:r>
            <a:endParaRPr lang="en-US" sz="1200" dirty="0" smtClean="0"/>
          </a:p>
          <a:p>
            <a:pPr marL="285750" indent="-285750">
              <a:buFont typeface="Wingdings" panose="05000000000000000000" pitchFamily="2" charset="2"/>
              <a:buChar char="q"/>
            </a:pPr>
            <a:endParaRPr lang="en-US" sz="1200"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5604" y="568325"/>
            <a:ext cx="2262098" cy="1373686"/>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5889" y="4069076"/>
            <a:ext cx="3446471" cy="2136812"/>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6946" y="2910840"/>
            <a:ext cx="2844165" cy="2844165"/>
          </a:xfrm>
          <a:prstGeom prst="rect">
            <a:avLst/>
          </a:prstGeom>
        </p:spPr>
      </p:pic>
    </p:spTree>
    <p:extLst>
      <p:ext uri="{BB962C8B-B14F-4D97-AF65-F5344CB8AC3E}">
        <p14:creationId xmlns:p14="http://schemas.microsoft.com/office/powerpoint/2010/main" val="640620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3">
                                            <p:txEl>
                                              <p:pRg st="1" end="1"/>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6"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7" dur="1000"/>
                                        <p:tgtEl>
                                          <p:spTgt spid="3">
                                            <p:txEl>
                                              <p:pRg st="2" end="2"/>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3" end="3"/>
                                            </p:txEl>
                                          </p:spTgt>
                                        </p:tgtEl>
                                      </p:cBhvr>
                                    </p:animEffect>
                                  </p:childTnLst>
                                </p:cTn>
                              </p:par>
                              <p:par>
                                <p:cTn id="34" presetID="31"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p:cTn id="36"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7"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8"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9" dur="1000"/>
                                        <p:tgtEl>
                                          <p:spTgt spid="3">
                                            <p:txEl>
                                              <p:pRg st="4" end="4"/>
                                            </p:txEl>
                                          </p:spTgt>
                                        </p:tgtEl>
                                      </p:cBhvr>
                                    </p:animEffect>
                                  </p:childTnLst>
                                </p:cTn>
                              </p:par>
                              <p:par>
                                <p:cTn id="40" presetID="31" presetClass="entr" presetSubtype="0" fill="hold"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4"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5" dur="1000"/>
                                        <p:tgtEl>
                                          <p:spTgt spid="3">
                                            <p:txEl>
                                              <p:pRg st="5" end="5"/>
                                            </p:txEl>
                                          </p:spTgt>
                                        </p:tgtEl>
                                      </p:cBhvr>
                                    </p:animEffect>
                                  </p:childTnLst>
                                </p:cTn>
                              </p:par>
                              <p:par>
                                <p:cTn id="46" presetID="31" presetClass="entr" presetSubtype="0" fill="hold"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p:cTn id="48"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9"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0"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1" dur="1000"/>
                                        <p:tgtEl>
                                          <p:spTgt spid="3">
                                            <p:txEl>
                                              <p:pRg st="6" end="6"/>
                                            </p:txEl>
                                          </p:spTgt>
                                        </p:tgtEl>
                                      </p:cBhvr>
                                    </p:animEffect>
                                  </p:childTnLst>
                                </p:cTn>
                              </p:par>
                              <p:par>
                                <p:cTn id="52" presetID="31" presetClass="entr" presetSubtype="0" fill="hold"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p:cTn id="54"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5"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6"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7" dur="1000"/>
                                        <p:tgtEl>
                                          <p:spTgt spid="3">
                                            <p:txEl>
                                              <p:pRg st="7" end="7"/>
                                            </p:txEl>
                                          </p:spTgt>
                                        </p:tgtEl>
                                      </p:cBhvr>
                                    </p:animEffect>
                                  </p:childTnLst>
                                </p:cTn>
                              </p:par>
                              <p:par>
                                <p:cTn id="58" presetID="31" presetClass="entr" presetSubtype="0" fill="hold" nodeType="with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p:cTn id="60"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1"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62"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63" dur="1000"/>
                                        <p:tgtEl>
                                          <p:spTgt spid="3">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0" presetClass="entr" presetSubtype="0" fill="hold"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edge">
                                      <p:cBhvr>
                                        <p:cTn id="68" dur="20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25" presetClass="entr" presetSubtype="0" fill="hold"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76" dur="1000" fill="hold"/>
                                        <p:tgtEl>
                                          <p:spTgt spid="16"/>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16"/>
                                        </p:tgtEl>
                                      </p:cBhvr>
                                    </p:animEffect>
                                  </p:childTnLst>
                                </p:cTn>
                              </p:par>
                            </p:childTnLst>
                          </p:cTn>
                        </p:par>
                      </p:childTnLst>
                    </p:cTn>
                  </p:par>
                  <p:par>
                    <p:cTn id="81" fill="hold">
                      <p:stCondLst>
                        <p:cond delay="indefinite"/>
                      </p:stCondLst>
                      <p:childTnLst>
                        <p:par>
                          <p:cTn id="82" fill="hold">
                            <p:stCondLst>
                              <p:cond delay="0"/>
                            </p:stCondLst>
                            <p:childTnLst>
                              <p:par>
                                <p:cTn id="83" presetID="31" presetClass="entr" presetSubtype="0" fill="hold" nodeType="click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p:cTn id="85" dur="1000" fill="hold"/>
                                        <p:tgtEl>
                                          <p:spTgt spid="17"/>
                                        </p:tgtEl>
                                        <p:attrNameLst>
                                          <p:attrName>ppt_w</p:attrName>
                                        </p:attrNameLst>
                                      </p:cBhvr>
                                      <p:tavLst>
                                        <p:tav tm="0">
                                          <p:val>
                                            <p:fltVal val="0"/>
                                          </p:val>
                                        </p:tav>
                                        <p:tav tm="100000">
                                          <p:val>
                                            <p:strVal val="#ppt_w"/>
                                          </p:val>
                                        </p:tav>
                                      </p:tavLst>
                                    </p:anim>
                                    <p:anim calcmode="lin" valueType="num">
                                      <p:cBhvr>
                                        <p:cTn id="86" dur="1000" fill="hold"/>
                                        <p:tgtEl>
                                          <p:spTgt spid="17"/>
                                        </p:tgtEl>
                                        <p:attrNameLst>
                                          <p:attrName>ppt_h</p:attrName>
                                        </p:attrNameLst>
                                      </p:cBhvr>
                                      <p:tavLst>
                                        <p:tav tm="0">
                                          <p:val>
                                            <p:fltVal val="0"/>
                                          </p:val>
                                        </p:tav>
                                        <p:tav tm="100000">
                                          <p:val>
                                            <p:strVal val="#ppt_h"/>
                                          </p:val>
                                        </p:tav>
                                      </p:tavLst>
                                    </p:anim>
                                    <p:anim calcmode="lin" valueType="num">
                                      <p:cBhvr>
                                        <p:cTn id="87" dur="1000" fill="hold"/>
                                        <p:tgtEl>
                                          <p:spTgt spid="17"/>
                                        </p:tgtEl>
                                        <p:attrNameLst>
                                          <p:attrName>style.rotation</p:attrName>
                                        </p:attrNameLst>
                                      </p:cBhvr>
                                      <p:tavLst>
                                        <p:tav tm="0">
                                          <p:val>
                                            <p:fltVal val="90"/>
                                          </p:val>
                                        </p:tav>
                                        <p:tav tm="100000">
                                          <p:val>
                                            <p:fltVal val="0"/>
                                          </p:val>
                                        </p:tav>
                                      </p:tavLst>
                                    </p:anim>
                                    <p:animEffect transition="in" filter="fade">
                                      <p:cBhvr>
                                        <p:cTn id="88" dur="1000"/>
                                        <p:tgtEl>
                                          <p:spTgt spid="17"/>
                                        </p:tgtEl>
                                      </p:cBhvr>
                                    </p:animEffect>
                                  </p:childTnLst>
                                </p:cTn>
                              </p:par>
                            </p:childTnLst>
                          </p:cTn>
                        </p:par>
                      </p:childTnLst>
                    </p:cTn>
                  </p:par>
                  <p:par>
                    <p:cTn id="89" fill="hold">
                      <p:stCondLst>
                        <p:cond delay="indefinite"/>
                      </p:stCondLst>
                      <p:childTnLst>
                        <p:par>
                          <p:cTn id="90" fill="hold">
                            <p:stCondLst>
                              <p:cond delay="0"/>
                            </p:stCondLst>
                            <p:childTnLst>
                              <p:par>
                                <p:cTn id="91" presetID="47" presetClass="entr" presetSubtype="0" fill="hold" nodeType="click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1000"/>
                                        <p:tgtEl>
                                          <p:spTgt spid="15"/>
                                        </p:tgtEl>
                                      </p:cBhvr>
                                    </p:animEffect>
                                    <p:anim calcmode="lin" valueType="num">
                                      <p:cBhvr>
                                        <p:cTn id="94" dur="1000" fill="hold"/>
                                        <p:tgtEl>
                                          <p:spTgt spid="15"/>
                                        </p:tgtEl>
                                        <p:attrNameLst>
                                          <p:attrName>ppt_x</p:attrName>
                                        </p:attrNameLst>
                                      </p:cBhvr>
                                      <p:tavLst>
                                        <p:tav tm="0">
                                          <p:val>
                                            <p:strVal val="#ppt_x"/>
                                          </p:val>
                                        </p:tav>
                                        <p:tav tm="100000">
                                          <p:val>
                                            <p:strVal val="#ppt_x"/>
                                          </p:val>
                                        </p:tav>
                                      </p:tavLst>
                                    </p:anim>
                                    <p:anim calcmode="lin" valueType="num">
                                      <p:cBhvr>
                                        <p:cTn id="9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smtClean="0">
                <a:latin typeface="Algerian" panose="04020705040A02060702" pitchFamily="82" charset="0"/>
              </a:rPr>
              <a:t>FINALLY…….</a:t>
            </a:r>
            <a:endParaRPr lang="en-US" sz="2400" b="1" dirty="0">
              <a:latin typeface="Algerian" panose="04020705040A02060702" pitchFamily="82" charset="0"/>
            </a:endParaRPr>
          </a:p>
        </p:txBody>
      </p:sp>
      <p:pic>
        <p:nvPicPr>
          <p:cNvPr id="12" name="Picture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277991" y="2270125"/>
            <a:ext cx="5435450" cy="3598863"/>
          </a:xfrm>
        </p:spPr>
      </p:pic>
      <p:graphicFrame>
        <p:nvGraphicFramePr>
          <p:cNvPr id="14" name="Diagram 13"/>
          <p:cNvGraphicFramePr/>
          <p:nvPr>
            <p:extLst>
              <p:ext uri="{D42A27DB-BD31-4B8C-83A1-F6EECF244321}">
                <p14:modId xmlns:p14="http://schemas.microsoft.com/office/powerpoint/2010/main" val="3893260993"/>
              </p:ext>
            </p:extLst>
          </p:nvPr>
        </p:nvGraphicFramePr>
        <p:xfrm>
          <a:off x="595948" y="2057400"/>
          <a:ext cx="4265612" cy="3811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rotWithShape="1">
          <a:blip r:embed="rId8">
            <a:extLst>
              <a:ext uri="{28A0092B-C50C-407E-A947-70E740481C1C}">
                <a14:useLocalDpi xmlns:a14="http://schemas.microsoft.com/office/drawing/2010/main" val="0"/>
              </a:ext>
            </a:extLst>
          </a:blip>
          <a:srcRect l="-503" t="-22583" r="503" b="22583"/>
          <a:stretch/>
        </p:blipFill>
        <p:spPr>
          <a:xfrm>
            <a:off x="10589622" y="355930"/>
            <a:ext cx="1602377" cy="1478237"/>
          </a:xfrm>
          <a:prstGeom prst="rect">
            <a:avLst/>
          </a:prstGeom>
        </p:spPr>
      </p:pic>
    </p:spTree>
    <p:extLst>
      <p:ext uri="{BB962C8B-B14F-4D97-AF65-F5344CB8AC3E}">
        <p14:creationId xmlns:p14="http://schemas.microsoft.com/office/powerpoint/2010/main" val="207879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fltVal val="0"/>
                                          </p:val>
                                        </p:tav>
                                        <p:tav tm="100000">
                                          <p:val>
                                            <p:strVal val="#ppt_w"/>
                                          </p:val>
                                        </p:tav>
                                      </p:tavLst>
                                    </p:anim>
                                    <p:anim calcmode="lin" valueType="num">
                                      <p:cBhvr>
                                        <p:cTn id="13" dur="1000" fill="hold"/>
                                        <p:tgtEl>
                                          <p:spTgt spid="14"/>
                                        </p:tgtEl>
                                        <p:attrNameLst>
                                          <p:attrName>ppt_h</p:attrName>
                                        </p:attrNameLst>
                                      </p:cBhvr>
                                      <p:tavLst>
                                        <p:tav tm="0">
                                          <p:val>
                                            <p:fltVal val="0"/>
                                          </p:val>
                                        </p:tav>
                                        <p:tav tm="100000">
                                          <p:val>
                                            <p:strVal val="#ppt_h"/>
                                          </p:val>
                                        </p:tav>
                                      </p:tavLst>
                                    </p:anim>
                                    <p:anim calcmode="lin" valueType="num">
                                      <p:cBhvr>
                                        <p:cTn id="14" dur="1000" fill="hold"/>
                                        <p:tgtEl>
                                          <p:spTgt spid="14"/>
                                        </p:tgtEl>
                                        <p:attrNameLst>
                                          <p:attrName>style.rotation</p:attrName>
                                        </p:attrNameLst>
                                      </p:cBhvr>
                                      <p:tavLst>
                                        <p:tav tm="0">
                                          <p:val>
                                            <p:fltVal val="90"/>
                                          </p:val>
                                        </p:tav>
                                        <p:tav tm="100000">
                                          <p:val>
                                            <p:fltVal val="0"/>
                                          </p:val>
                                        </p:tav>
                                      </p:tavLst>
                                    </p:anim>
                                    <p:animEffect transition="in" filter="fade">
                                      <p:cBhvr>
                                        <p:cTn id="15" dur="10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45" presetClass="exit" presetSubtype="0" fill="hold" nodeType="clickEffect">
                                  <p:stCondLst>
                                    <p:cond delay="0"/>
                                  </p:stCondLst>
                                  <p:childTnLst>
                                    <p:animEffect transition="out" filter="fade">
                                      <p:cBhvr>
                                        <p:cTn id="24" dur="2000"/>
                                        <p:tgtEl>
                                          <p:spTgt spid="2"/>
                                        </p:tgtEl>
                                      </p:cBhvr>
                                    </p:animEffect>
                                    <p:anim calcmode="lin" valueType="num">
                                      <p:cBhvr>
                                        <p:cTn id="25"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6" dur="2000"/>
                                        <p:tgtEl>
                                          <p:spTgt spid="2"/>
                                        </p:tgtEl>
                                        <p:attrNameLst>
                                          <p:attrName>ppt_h</p:attrName>
                                        </p:attrNameLst>
                                      </p:cBhvr>
                                      <p:tavLst>
                                        <p:tav tm="0">
                                          <p:val>
                                            <p:strVal val="ppt_h"/>
                                          </p:val>
                                        </p:tav>
                                        <p:tav tm="100000">
                                          <p:val>
                                            <p:strVal val="ppt_h"/>
                                          </p:val>
                                        </p:tav>
                                      </p:tavLst>
                                    </p:anim>
                                    <p:set>
                                      <p:cBhvr>
                                        <p:cTn id="27"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1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a:bodyPr>
          <a:lstStyle/>
          <a:p>
            <a:r>
              <a:rPr lang="en-US" dirty="0" smtClean="0"/>
              <a:t>  </a:t>
            </a:r>
            <a:endParaRPr lang="en-US" b="1" dirty="0">
              <a:latin typeface="Algerian" panose="04020705040A02060702" pitchFamily="82" charset="0"/>
            </a:endParaRPr>
          </a:p>
        </p:txBody>
      </p:sp>
      <p:sp>
        <p:nvSpPr>
          <p:cNvPr id="13" name="Subtitle 12"/>
          <p:cNvSpPr>
            <a:spLocks noGrp="1"/>
          </p:cNvSpPr>
          <p:nvPr>
            <p:ph type="subTitle" idx="1"/>
          </p:nvPr>
        </p:nvSpPr>
        <p:spPr>
          <a:xfrm>
            <a:off x="5791200" y="4907280"/>
            <a:ext cx="4876800" cy="640080"/>
          </a:xfrm>
        </p:spPr>
        <p:txBody>
          <a:bodyPr>
            <a:normAutofit/>
          </a:bodyPr>
          <a:lstStyle/>
          <a:p>
            <a:r>
              <a:rPr lang="en-US" sz="3600" b="1" dirty="0" smtClean="0">
                <a:latin typeface="Algerian" panose="04020705040A02060702" pitchFamily="82" charset="0"/>
              </a:rPr>
              <a:t>THANK YOU………</a:t>
            </a:r>
            <a:endParaRPr lang="en-US" sz="3600" b="1" dirty="0">
              <a:latin typeface="Algerian" panose="04020705040A02060702" pitchFamily="82"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03" y="413653"/>
            <a:ext cx="6256019" cy="4179785"/>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8197" y="2733709"/>
            <a:ext cx="2059605" cy="1373070"/>
          </a:xfrm>
          <a:prstGeom prst="rect">
            <a:avLst/>
          </a:prstGeom>
        </p:spPr>
      </p:pic>
    </p:spTree>
    <p:extLst>
      <p:ext uri="{BB962C8B-B14F-4D97-AF65-F5344CB8AC3E}">
        <p14:creationId xmlns:p14="http://schemas.microsoft.com/office/powerpoint/2010/main" val="1999717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xit" presetSubtype="0" fill="hold" nodeType="clickEffect">
                                  <p:stCondLst>
                                    <p:cond delay="0"/>
                                  </p:stCondLst>
                                  <p:childTnLst>
                                    <p:anim calcmode="lin" valueType="num">
                                      <p:cBhvr>
                                        <p:cTn id="14" dur="1000"/>
                                        <p:tgtEl>
                                          <p:spTgt spid="2"/>
                                        </p:tgtEl>
                                        <p:attrNameLst>
                                          <p:attrName>ppt_w</p:attrName>
                                        </p:attrNameLst>
                                      </p:cBhvr>
                                      <p:tavLst>
                                        <p:tav tm="0">
                                          <p:val>
                                            <p:strVal val="ppt_w"/>
                                          </p:val>
                                        </p:tav>
                                        <p:tav tm="100000">
                                          <p:val>
                                            <p:fltVal val="0"/>
                                          </p:val>
                                        </p:tav>
                                      </p:tavLst>
                                    </p:anim>
                                    <p:anim calcmode="lin" valueType="num">
                                      <p:cBhvr>
                                        <p:cTn id="15" dur="1000"/>
                                        <p:tgtEl>
                                          <p:spTgt spid="2"/>
                                        </p:tgtEl>
                                        <p:attrNameLst>
                                          <p:attrName>ppt_h</p:attrName>
                                        </p:attrNameLst>
                                      </p:cBhvr>
                                      <p:tavLst>
                                        <p:tav tm="0">
                                          <p:val>
                                            <p:strVal val="ppt_h"/>
                                          </p:val>
                                        </p:tav>
                                        <p:tav tm="100000">
                                          <p:val>
                                            <p:fltVal val="0"/>
                                          </p:val>
                                        </p:tav>
                                      </p:tavLst>
                                    </p:anim>
                                    <p:anim calcmode="lin" valueType="num">
                                      <p:cBhvr>
                                        <p:cTn id="16" dur="1000"/>
                                        <p:tgtEl>
                                          <p:spTgt spid="2"/>
                                        </p:tgtEl>
                                        <p:attrNameLst>
                                          <p:attrName>style.rotation</p:attrName>
                                        </p:attrNameLst>
                                      </p:cBhvr>
                                      <p:tavLst>
                                        <p:tav tm="0">
                                          <p:val>
                                            <p:fltVal val="0"/>
                                          </p:val>
                                        </p:tav>
                                        <p:tav tm="100000">
                                          <p:val>
                                            <p:fltVal val="90"/>
                                          </p:val>
                                        </p:tav>
                                      </p:tavLst>
                                    </p:anim>
                                    <p:animEffect transition="out" filter="fade">
                                      <p:cBhvr>
                                        <p:cTn id="17" dur="1000"/>
                                        <p:tgtEl>
                                          <p:spTgt spid="2"/>
                                        </p:tgtEl>
                                      </p:cBhvr>
                                    </p:animEffect>
                                    <p:set>
                                      <p:cBhvr>
                                        <p:cTn id="18" dur="1" fill="hold">
                                          <p:stCondLst>
                                            <p:cond delay="999"/>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wedge">
                                      <p:cBhvr>
                                        <p:cTn id="23" dur="2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452</TotalTime>
  <Words>445</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Algerian</vt:lpstr>
      <vt:lpstr>Arial</vt:lpstr>
      <vt:lpstr>Trebuchet MS</vt:lpstr>
      <vt:lpstr>Wingdings</vt:lpstr>
      <vt:lpstr>Berlin</vt:lpstr>
      <vt:lpstr>Welcome</vt:lpstr>
      <vt:lpstr>WHAT IS SUCCESS?</vt:lpstr>
      <vt:lpstr>HOW DEFINE SUCCESS IN LIFE?</vt:lpstr>
      <vt:lpstr>THE MEANING OF SUCCESS</vt:lpstr>
      <vt:lpstr>PowerPoint Presentation</vt:lpstr>
      <vt:lpstr>LET’S SEE</vt:lpstr>
      <vt:lpstr>Success quotes</vt:lpstr>
      <vt:lpstr>FINALLY…….</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Tanveer Ahamed</dc:creator>
  <cp:lastModifiedBy>Tanveer Ahamed</cp:lastModifiedBy>
  <cp:revision>33</cp:revision>
  <dcterms:created xsi:type="dcterms:W3CDTF">2018-05-04T01:15:03Z</dcterms:created>
  <dcterms:modified xsi:type="dcterms:W3CDTF">2018-05-05T01:27:53Z</dcterms:modified>
</cp:coreProperties>
</file>