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61" r:id="rId7"/>
    <p:sldId id="264" r:id="rId8"/>
    <p:sldId id="267" r:id="rId9"/>
    <p:sldId id="265" r:id="rId10"/>
    <p:sldId id="266" r:id="rId11"/>
    <p:sldId id="259" r:id="rId12"/>
    <p:sldId id="262" r:id="rId13"/>
    <p:sldId id="272" r:id="rId14"/>
    <p:sldId id="274" r:id="rId15"/>
    <p:sldId id="263" r:id="rId16"/>
    <p:sldId id="269" r:id="rId17"/>
    <p:sldId id="27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C959-C2F6-4CF0-9934-178EABFD249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D67D-AD36-4299-A092-239E175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LazyDMz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Tanveer Bariana</a:t>
            </a:r>
          </a:p>
          <a:p>
            <a:r>
              <a:rPr lang="en-US" dirty="0" smtClean="0"/>
              <a:t>Jerry Thao </a:t>
            </a:r>
          </a:p>
          <a:p>
            <a:r>
              <a:rPr lang="en-US" dirty="0" smtClean="0"/>
              <a:t>Xavier </a:t>
            </a:r>
            <a:r>
              <a:rPr lang="en-US" dirty="0" err="1" smtClean="0"/>
              <a:t>Lamphere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3429000"/>
            <a:ext cx="8229600" cy="1143000"/>
          </a:xfrm>
        </p:spPr>
        <p:txBody>
          <a:bodyPr/>
          <a:lstStyle/>
          <a:p>
            <a:r>
              <a:rPr lang="en-US" dirty="0" smtClean="0"/>
              <a:t>Sequence 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71600" y="4648200"/>
            <a:ext cx="8229600" cy="1143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19190"/>
              </p:ext>
            </p:extLst>
          </p:nvPr>
        </p:nvGraphicFramePr>
        <p:xfrm>
          <a:off x="457197" y="1371595"/>
          <a:ext cx="8382002" cy="5029204"/>
        </p:xfrm>
        <a:graphic>
          <a:graphicData uri="http://schemas.openxmlformats.org/drawingml/2006/table">
            <a:tbl>
              <a:tblPr firstRow="1" firstCol="1" bandRow="1"/>
              <a:tblGrid>
                <a:gridCol w="4191001"/>
                <a:gridCol w="4191001"/>
              </a:tblGrid>
              <a:tr h="1934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Raavi"/>
                        </a:rPr>
                        <a:t>Identifier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Raavi"/>
                        </a:rPr>
                        <a:t>Description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 be able to register new users to the website.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7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if the user registers for the website, ask for a username, email, and password.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 be able to log into the website using a created account.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 always offer an option to log out from any screen.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if the user uses log out, take them to login screen.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 display a list of campaigns after the user logs in.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on the campaign list page, allow the user to create a campaign.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7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if the user creates a campaign, prompt the user for a campaign name and then take them to character screen.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</a:t>
            </a:r>
            <a:r>
              <a:rPr lang="en-US" dirty="0" smtClean="0"/>
              <a:t>equirements (con.)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90632"/>
              </p:ext>
            </p:extLst>
          </p:nvPr>
        </p:nvGraphicFramePr>
        <p:xfrm>
          <a:off x="457200" y="1295400"/>
          <a:ext cx="8153400" cy="5037997"/>
        </p:xfrm>
        <a:graphic>
          <a:graphicData uri="http://schemas.openxmlformats.org/drawingml/2006/table">
            <a:tbl>
              <a:tblPr firstRow="1" firstCol="1" bandRow="1"/>
              <a:tblGrid>
                <a:gridCol w="4076700"/>
                <a:gridCol w="4076700"/>
              </a:tblGrid>
              <a:tr h="6297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  <a:cs typeface="Raavi"/>
                        </a:rPr>
                        <a:t>REQ_9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on the campaign list page, allow the use to open a campaign that they have already joined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on the campaign list page, allow the user to join an existing campaign.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7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if the user joins a campaign, take them to the character management screen.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7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if the user opens a campaign, if the user is a player, take them to the character management screen.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 offer a back option at the character management screen.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7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if the user uses the back button, if the user is a player, take them to the campaign list page.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7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if the user uses the back button, if the user is a DM, takes them to the character screen.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6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at the character management screen, allow the user to create a character, share character information, and see character information shared to their characters.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9562" marR="49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(con.)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977345"/>
              </p:ext>
            </p:extLst>
          </p:nvPr>
        </p:nvGraphicFramePr>
        <p:xfrm>
          <a:off x="457200" y="1524000"/>
          <a:ext cx="8153402" cy="3546316"/>
        </p:xfrm>
        <a:graphic>
          <a:graphicData uri="http://schemas.openxmlformats.org/drawingml/2006/table">
            <a:tbl>
              <a:tblPr firstRow="1" firstCol="1" bandRow="1"/>
              <a:tblGrid>
                <a:gridCol w="4076701"/>
                <a:gridCol w="4076701"/>
              </a:tblGrid>
              <a:tr h="106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shall, if the user opens a campaign, if the user is a DM, take them to the character screen.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5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 allow the DM to give their DM permissions to another user while removing their own.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Raavi"/>
                        </a:rPr>
                        <a:t>The system shall direct a user to the login screen if they are not logged in with a valid account.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635478"/>
              </p:ext>
            </p:extLst>
          </p:nvPr>
        </p:nvGraphicFramePr>
        <p:xfrm>
          <a:off x="381000" y="2209800"/>
          <a:ext cx="8382000" cy="2180210"/>
        </p:xfrm>
        <a:graphic>
          <a:graphicData uri="http://schemas.openxmlformats.org/drawingml/2006/table">
            <a:tbl>
              <a:tblPr firstRow="1" firstCol="1" bandRow="1"/>
              <a:tblGrid>
                <a:gridCol w="4191000"/>
                <a:gridCol w="4191000"/>
              </a:tblGrid>
              <a:tr h="7307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Ease of use: The user shall be able to use our tool with 15 minutes of training.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Security: Forms will not submit unless valid info 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Security: The website will be protected from SQL injection. Using client side validation.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Raavi"/>
                        </a:rPr>
                        <a:t>REQ_24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Raavi"/>
                        </a:rPr>
                        <a:t>Security: All passwords will be hashed.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Raavi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PHP, Html5,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Bootstrap, SQL, </a:t>
            </a:r>
            <a:r>
              <a:rPr lang="en-US" dirty="0" err="1" smtClean="0"/>
              <a:t>mySQL</a:t>
            </a:r>
            <a:r>
              <a:rPr lang="en-US" dirty="0" smtClean="0"/>
              <a:t>, backend internet service provision</a:t>
            </a:r>
          </a:p>
          <a:p>
            <a:r>
              <a:rPr lang="en-US" dirty="0" smtClean="0"/>
              <a:t>Talk about diagrams </a:t>
            </a:r>
          </a:p>
          <a:p>
            <a:r>
              <a:rPr lang="en-US" dirty="0" smtClean="0"/>
              <a:t>Documentations assistance with planning </a:t>
            </a:r>
            <a:endParaRPr lang="en-US" dirty="0" smtClean="0"/>
          </a:p>
          <a:p>
            <a:r>
              <a:rPr lang="en-US" dirty="0" smtClean="0"/>
              <a:t>Working in team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1.0 make character sheet </a:t>
            </a:r>
            <a:r>
              <a:rPr lang="en-US" dirty="0"/>
              <a:t>P</a:t>
            </a:r>
            <a:r>
              <a:rPr lang="en-US" dirty="0" smtClean="0"/>
              <a:t>athfinder specific</a:t>
            </a:r>
          </a:p>
          <a:p>
            <a:pPr lvl="1"/>
            <a:r>
              <a:rPr lang="en-US" dirty="0" smtClean="0"/>
              <a:t>Map and encounter generator functionality included </a:t>
            </a:r>
          </a:p>
          <a:p>
            <a:r>
              <a:rPr lang="en-US" dirty="0" smtClean="0"/>
              <a:t>V 2.0 add functionality enabling character sheet to be created from a list of available </a:t>
            </a:r>
            <a:r>
              <a:rPr lang="en-US" dirty="0" err="1" smtClean="0"/>
              <a:t>rpgs</a:t>
            </a:r>
            <a:r>
              <a:rPr lang="en-US" dirty="0" smtClean="0"/>
              <a:t> </a:t>
            </a:r>
          </a:p>
          <a:p>
            <a:r>
              <a:rPr lang="en-US" dirty="0" smtClean="0"/>
              <a:t>V 3.0 format your owns character 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software suites online that implements the tools that our customer needs in the way they want.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an application suite </a:t>
            </a:r>
            <a:r>
              <a:rPr lang="en-US" dirty="0"/>
              <a:t>that combines the tools </a:t>
            </a:r>
            <a:r>
              <a:rPr lang="en-US" dirty="0" smtClean="0"/>
              <a:t>that they need </a:t>
            </a:r>
            <a:r>
              <a:rPr lang="en-US" dirty="0"/>
              <a:t>in the way </a:t>
            </a:r>
            <a:r>
              <a:rPr lang="en-US" dirty="0" smtClean="0"/>
              <a:t>they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suite of tools that will help GMs manage games</a:t>
            </a:r>
          </a:p>
          <a:p>
            <a:pPr lvl="1"/>
            <a:r>
              <a:rPr lang="en-US" dirty="0" smtClean="0"/>
              <a:t>Character sheet sharing</a:t>
            </a:r>
          </a:p>
          <a:p>
            <a:pPr lvl="1"/>
            <a:r>
              <a:rPr lang="en-US" dirty="0" smtClean="0"/>
              <a:t>Map generator</a:t>
            </a:r>
          </a:p>
          <a:p>
            <a:pPr lvl="1"/>
            <a:r>
              <a:rPr lang="en-US" dirty="0" smtClean="0"/>
              <a:t>Encounter generator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meetings early on</a:t>
            </a:r>
          </a:p>
          <a:p>
            <a:pPr lvl="1"/>
            <a:r>
              <a:rPr lang="en-US" dirty="0" smtClean="0"/>
              <a:t>Desired functionality </a:t>
            </a:r>
          </a:p>
          <a:p>
            <a:r>
              <a:rPr lang="en-US" dirty="0" smtClean="0"/>
              <a:t>Became more casual as semester progressed</a:t>
            </a:r>
          </a:p>
          <a:p>
            <a:pPr lvl="1"/>
            <a:r>
              <a:rPr lang="en-US" dirty="0" smtClean="0"/>
              <a:t>Progress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liked ideas for character sheet</a:t>
            </a:r>
          </a:p>
          <a:p>
            <a:pPr lvl="1"/>
            <a:r>
              <a:rPr lang="en-US" dirty="0" smtClean="0"/>
              <a:t>Near non-</a:t>
            </a:r>
            <a:r>
              <a:rPr lang="en-US" dirty="0" err="1" smtClean="0"/>
              <a:t>existant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Majority of input was for the map and encounter generator sections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Number of maps/ enemies</a:t>
            </a:r>
          </a:p>
          <a:p>
            <a:pPr lvl="1"/>
            <a:r>
              <a:rPr lang="en-US" dirty="0" smtClean="0"/>
              <a:t>Possible save and load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XP</a:t>
            </a:r>
          </a:p>
          <a:p>
            <a:pPr lvl="1"/>
            <a:r>
              <a:rPr lang="en-US" dirty="0"/>
              <a:t>Iterative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Constant contact with the clients</a:t>
            </a:r>
          </a:p>
          <a:p>
            <a:pPr lvl="1"/>
            <a:r>
              <a:rPr lang="en-US" dirty="0" smtClean="0"/>
              <a:t>Minimal documentation</a:t>
            </a:r>
          </a:p>
          <a:p>
            <a:pPr lvl="1"/>
            <a:r>
              <a:rPr lang="en-US" dirty="0" smtClean="0"/>
              <a:t>Embraced change </a:t>
            </a:r>
          </a:p>
          <a:p>
            <a:pPr lvl="1"/>
            <a:r>
              <a:rPr lang="en-US" dirty="0" smtClean="0"/>
              <a:t>K.I.S.S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609600"/>
            <a:ext cx="8229600" cy="1143000"/>
          </a:xfrm>
        </p:spPr>
        <p:txBody>
          <a:bodyPr/>
          <a:lstStyle/>
          <a:p>
            <a:r>
              <a:rPr lang="en-US" dirty="0" smtClean="0"/>
              <a:t>MVC </a:t>
            </a:r>
            <a:r>
              <a:rPr lang="en-US" dirty="0"/>
              <a:t>D</a:t>
            </a:r>
            <a:r>
              <a:rPr lang="en-US" dirty="0" smtClean="0"/>
              <a:t>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D</a:t>
            </a:r>
            <a:r>
              <a:rPr lang="en-US" dirty="0" smtClean="0"/>
              <a:t>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688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LazyDMz</vt:lpstr>
      <vt:lpstr>The Problem </vt:lpstr>
      <vt:lpstr>Solution </vt:lpstr>
      <vt:lpstr>Goal of Project </vt:lpstr>
      <vt:lpstr>Requirement Specification</vt:lpstr>
      <vt:lpstr>Actual Input </vt:lpstr>
      <vt:lpstr>Methodology</vt:lpstr>
      <vt:lpstr>MVC Diagram </vt:lpstr>
      <vt:lpstr>Use Case Diagram </vt:lpstr>
      <vt:lpstr>Sequence Diagram </vt:lpstr>
      <vt:lpstr>Class Diagram</vt:lpstr>
      <vt:lpstr>Functional Requirements</vt:lpstr>
      <vt:lpstr>Functional Requirements (con.)</vt:lpstr>
      <vt:lpstr>Functional Requirements (con.)</vt:lpstr>
      <vt:lpstr>Non-functional Requirements</vt:lpstr>
      <vt:lpstr>Demo </vt:lpstr>
      <vt:lpstr>Lesson Learned</vt:lpstr>
      <vt:lpstr>Moving Forward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Lazydm</dc:title>
  <dc:creator>tanveer B</dc:creator>
  <cp:lastModifiedBy>tanveer B</cp:lastModifiedBy>
  <cp:revision>24</cp:revision>
  <dcterms:created xsi:type="dcterms:W3CDTF">2015-12-04T19:53:36Z</dcterms:created>
  <dcterms:modified xsi:type="dcterms:W3CDTF">2015-12-07T19:23:43Z</dcterms:modified>
</cp:coreProperties>
</file>