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80" r:id="rId4"/>
    <p:sldId id="287" r:id="rId5"/>
    <p:sldId id="263" r:id="rId6"/>
    <p:sldId id="258" r:id="rId7"/>
    <p:sldId id="262" r:id="rId8"/>
    <p:sldId id="283" r:id="rId9"/>
    <p:sldId id="259" r:id="rId10"/>
    <p:sldId id="260" r:id="rId11"/>
    <p:sldId id="261" r:id="rId12"/>
    <p:sldId id="282" r:id="rId13"/>
    <p:sldId id="264" r:id="rId14"/>
    <p:sldId id="284" r:id="rId15"/>
    <p:sldId id="265" r:id="rId16"/>
    <p:sldId id="291" r:id="rId17"/>
    <p:sldId id="285" r:id="rId18"/>
    <p:sldId id="288" r:id="rId19"/>
    <p:sldId id="266" r:id="rId20"/>
    <p:sldId id="267" r:id="rId21"/>
    <p:sldId id="268" r:id="rId22"/>
    <p:sldId id="269" r:id="rId23"/>
    <p:sldId id="290" r:id="rId24"/>
    <p:sldId id="270" r:id="rId25"/>
    <p:sldId id="286" r:id="rId26"/>
    <p:sldId id="289" r:id="rId27"/>
    <p:sldId id="271" r:id="rId28"/>
    <p:sldId id="272" r:id="rId29"/>
    <p:sldId id="278" r:id="rId30"/>
    <p:sldId id="279" r:id="rId31"/>
    <p:sldId id="273" r:id="rId32"/>
    <p:sldId id="281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01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62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7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2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8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1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419" y="619932"/>
            <a:ext cx="11200109" cy="192179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Android Assistant </a:t>
            </a:r>
            <a:r>
              <a:rPr 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EyeMate </a:t>
            </a:r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for </a:t>
            </a:r>
            <a:r>
              <a:rPr 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Blind </a:t>
            </a:r>
            <a:br>
              <a:rPr 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and BlindTracker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052" y="3661502"/>
            <a:ext cx="113395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						                     </a:t>
            </a:r>
            <a:r>
              <a:rPr lang="en-US" sz="35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Authors</a:t>
            </a:r>
          </a:p>
          <a:p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     </a:t>
            </a:r>
            <a:r>
              <a:rPr lang="en-US" sz="2400" b="1" dirty="0" smtClean="0">
                <a:latin typeface="Comic Sans MS" panose="030F0702030302020204" pitchFamily="66" charset="0"/>
              </a:rPr>
              <a:t>Md. Siddiqur Rahman Tanveer</a:t>
            </a:r>
            <a:r>
              <a:rPr lang="en-US" sz="2400" dirty="0" smtClean="0">
                <a:latin typeface="Comic Sans MS" panose="030F0702030302020204" pitchFamily="66" charset="0"/>
              </a:rPr>
              <a:t>, M.M.A. Hashem and Md. </a:t>
            </a:r>
            <a:r>
              <a:rPr lang="en-US" sz="2400" dirty="0" err="1" smtClean="0">
                <a:latin typeface="Comic Sans MS" panose="030F0702030302020204" pitchFamily="66" charset="0"/>
              </a:rPr>
              <a:t>Kowsar</a:t>
            </a:r>
            <a:r>
              <a:rPr lang="en-US" sz="2400" dirty="0" smtClean="0">
                <a:latin typeface="Comic Sans MS" panose="030F0702030302020204" pitchFamily="66" charset="0"/>
              </a:rPr>
              <a:t> Hossain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   Department of Computer Science and Engineering (CSE)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   Khulna University of Engineering &amp; Technology (KUET) 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484625"/>
            <a:ext cx="8911687" cy="1280890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Development Platforms</a:t>
            </a:r>
            <a:endParaRPr lang="en-US" sz="60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Android operating system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Apache server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Php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MySQL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Java Script Object Notation (JSON)</a:t>
            </a:r>
          </a:p>
          <a:p>
            <a:pPr algn="just"/>
            <a:r>
              <a:rPr lang="en-US" sz="3200" dirty="0" smtClean="0">
                <a:latin typeface="Comic Sans MS" panose="030F0702030302020204" pitchFamily="66" charset="0"/>
              </a:rPr>
              <a:t>Arduino development board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30" y="422632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Developing Tools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74563"/>
            <a:ext cx="8915400" cy="3777622"/>
          </a:xfrm>
        </p:spPr>
        <p:txBody>
          <a:bodyPr/>
          <a:lstStyle/>
          <a:p>
            <a:pPr algn="just"/>
            <a:r>
              <a:rPr lang="en-US" sz="3200" dirty="0">
                <a:latin typeface="Comic Sans MS" panose="030F0702030302020204" pitchFamily="66" charset="0"/>
              </a:rPr>
              <a:t>Android Developer Tools v23.0.2.1259578</a:t>
            </a:r>
          </a:p>
          <a:p>
            <a:pPr lvl="0" algn="just"/>
            <a:r>
              <a:rPr lang="en-US" sz="3200" dirty="0" smtClean="0">
                <a:latin typeface="Comic Sans MS" panose="030F0702030302020204" pitchFamily="66" charset="0"/>
              </a:rPr>
              <a:t>Arduino-1.0.5-r2-windows (IDE)</a:t>
            </a:r>
            <a:endParaRPr lang="en-US" sz="3200" dirty="0">
              <a:latin typeface="Comic Sans MS" panose="030F0702030302020204" pitchFamily="66" charset="0"/>
            </a:endParaRPr>
          </a:p>
          <a:p>
            <a:pPr lvl="0" algn="just"/>
            <a:r>
              <a:rPr lang="en-US" sz="3200" dirty="0">
                <a:latin typeface="Comic Sans MS" panose="030F0702030302020204" pitchFamily="66" charset="0"/>
              </a:rPr>
              <a:t>xampp-win32-1.7.4-VC6</a:t>
            </a:r>
          </a:p>
          <a:p>
            <a:pPr lvl="0" algn="just"/>
            <a:r>
              <a:rPr lang="en-US" sz="3200" dirty="0">
                <a:latin typeface="Comic Sans MS" panose="030F0702030302020204" pitchFamily="66" charset="0"/>
              </a:rPr>
              <a:t>jdk-7u17-windows-i586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51" y="1263111"/>
            <a:ext cx="3582281" cy="5594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835" y="678993"/>
            <a:ext cx="832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Obstacle Detecting Spectacle</a:t>
            </a:r>
            <a:endParaRPr lang="en-US" sz="44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35" y="1518834"/>
            <a:ext cx="4664990" cy="371959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3835" y="1448434"/>
            <a:ext cx="3458612" cy="1124284"/>
          </a:xfrm>
          <a:prstGeom prst="ellipse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36" y="624109"/>
            <a:ext cx="10606464" cy="94122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Obstacle Detection </a:t>
            </a:r>
            <a:endParaRPr lang="en-US" sz="3800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0894" y="1801032"/>
            <a:ext cx="7082726" cy="465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4500" dirty="0" smtClean="0">
                <a:latin typeface="Comic Sans MS" panose="030F0702030302020204" pitchFamily="66" charset="0"/>
              </a:rPr>
              <a:t>Rangefinders detect </a:t>
            </a:r>
            <a:r>
              <a:rPr lang="en-US" sz="4500" dirty="0">
                <a:latin typeface="Comic Sans MS" panose="030F0702030302020204" pitchFamily="66" charset="0"/>
              </a:rPr>
              <a:t>the several distances of the objects</a:t>
            </a:r>
          </a:p>
          <a:p>
            <a:pPr algn="just"/>
            <a:r>
              <a:rPr lang="en-US" sz="4500" dirty="0" smtClean="0">
                <a:latin typeface="Comic Sans MS" panose="030F0702030302020204" pitchFamily="66" charset="0"/>
              </a:rPr>
              <a:t>Rangefinder in hand detects the object in ground</a:t>
            </a:r>
          </a:p>
          <a:p>
            <a:pPr algn="just"/>
            <a:r>
              <a:rPr lang="en-US" sz="4500" dirty="0" smtClean="0">
                <a:latin typeface="Comic Sans MS" panose="030F0702030302020204" pitchFamily="66" charset="0"/>
              </a:rPr>
              <a:t>Rangefinders in head band detects the object in front</a:t>
            </a:r>
          </a:p>
          <a:p>
            <a:pPr algn="just"/>
            <a:r>
              <a:rPr lang="en-US" sz="4500" dirty="0" smtClean="0">
                <a:latin typeface="Comic Sans MS" panose="030F0702030302020204" pitchFamily="66" charset="0"/>
              </a:rPr>
              <a:t>Arduino Mega filters the distances to get the exact distance</a:t>
            </a:r>
          </a:p>
          <a:p>
            <a:pPr algn="just"/>
            <a:r>
              <a:rPr lang="en-US" sz="4500" dirty="0" smtClean="0">
                <a:latin typeface="Comic Sans MS" panose="030F0702030302020204" pitchFamily="66" charset="0"/>
              </a:rPr>
              <a:t>Exact result is sent to Android phone using the HC-05 Bluetooth module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95" y="1270861"/>
            <a:ext cx="3528076" cy="5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026" y="639608"/>
            <a:ext cx="10100188" cy="120469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Alerting Blind Person about the Obstacle</a:t>
            </a:r>
            <a:endParaRPr lang="en-US" sz="38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47" y="1395671"/>
            <a:ext cx="4990455" cy="511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91" y="1952787"/>
            <a:ext cx="4664990" cy="37195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86909" y="2975673"/>
            <a:ext cx="2993664" cy="914400"/>
          </a:xfrm>
          <a:prstGeom prst="ellipse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66847" y="2386739"/>
            <a:ext cx="1518834" cy="1906292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5439957" y="6446155"/>
            <a:ext cx="9923785" cy="542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 smtClean="0">
                <a:solidFill>
                  <a:schemeClr val="accent3"/>
                </a:solidFill>
                <a:latin typeface="Comic Sans MS" panose="030F0702030302020204" pitchFamily="66" charset="0"/>
              </a:rPr>
              <a:t>EyemateForBlind</a:t>
            </a:r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Application Running Algorithm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349" y="2017362"/>
            <a:ext cx="4556501" cy="4724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EyemateForBlind app is always ready to receive any signal from hardware module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If any obstacle is detected then Android phone speaks the location of the obstacle in Bengali human speech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Ground obstacle is detected in 60 cm distance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In front obstacle is detected in 100 cm range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79" y="1534332"/>
            <a:ext cx="4246534" cy="523842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0828" y="453628"/>
            <a:ext cx="9923785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EyemateForBlind</a:t>
            </a:r>
            <a:endParaRPr lang="en-US" sz="6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558" y="609600"/>
            <a:ext cx="10750842" cy="676760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 err="1" smtClean="0">
                <a:solidFill>
                  <a:schemeClr val="accent3"/>
                </a:solidFill>
                <a:latin typeface="Comic Sans MS" panose="030F0702030302020204" pitchFamily="66" charset="0"/>
              </a:rPr>
              <a:t>EyemateForBlind</a:t>
            </a:r>
            <a:r>
              <a:rPr lang="en-US" sz="3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App Alerts through </a:t>
            </a:r>
            <a:r>
              <a:rPr lang="en-US" sz="30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V</a:t>
            </a:r>
            <a:r>
              <a:rPr lang="en-US" sz="3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oice </a:t>
            </a:r>
            <a:r>
              <a:rPr lang="en-US" sz="30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C</a:t>
            </a:r>
            <a:r>
              <a:rPr lang="en-US" sz="3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ommands</a:t>
            </a:r>
            <a:endParaRPr lang="en-US" sz="3000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" y="1224366"/>
            <a:ext cx="11623728" cy="5525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993474" y="1596324"/>
            <a:ext cx="2165305" cy="1208869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3474" y="1470456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Cloud Server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3250" y="3794501"/>
            <a:ext cx="2710330" cy="2776780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43580" y="4241369"/>
            <a:ext cx="2996112" cy="2329912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91" y="719430"/>
            <a:ext cx="11114922" cy="58393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Get Location from GPS and Storing in </a:t>
            </a:r>
            <a:r>
              <a:rPr lang="en-US" sz="28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S</a:t>
            </a:r>
            <a:r>
              <a:rPr lang="en-US" sz="28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erver(Cloud Server)</a:t>
            </a:r>
            <a:endParaRPr lang="en-US" sz="28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77" y="1395671"/>
            <a:ext cx="5176433" cy="52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91" y="1952787"/>
            <a:ext cx="4664990" cy="37195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546234">
            <a:off x="4325954" y="1983467"/>
            <a:ext cx="1185281" cy="2623854"/>
          </a:xfrm>
          <a:prstGeom prst="ellipse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64651" y="2417736"/>
            <a:ext cx="2195986" cy="196828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234" y="77490"/>
            <a:ext cx="10598442" cy="1162374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Capturing Location using GPS and Network Provider and Storing </a:t>
            </a:r>
            <a:r>
              <a:rPr lang="en-US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L</a:t>
            </a:r>
            <a:r>
              <a:rPr lang="en-US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ocation in Cloud Server</a:t>
            </a:r>
            <a:endParaRPr lang="en-US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" y="1224366"/>
            <a:ext cx="11623728" cy="5525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993474" y="1596324"/>
            <a:ext cx="2165305" cy="1208869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3474" y="1470456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Cloud Server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22888" y="1596324"/>
            <a:ext cx="2433234" cy="2776780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639609"/>
            <a:ext cx="8674343" cy="91022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Sending Current </a:t>
            </a:r>
            <a:r>
              <a:rPr lang="en-US" sz="38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L</a:t>
            </a:r>
            <a:r>
              <a:rPr lang="en-US" sz="3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ocation to Server</a:t>
            </a:r>
            <a:endParaRPr lang="en-US" sz="38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376" y="2133600"/>
            <a:ext cx="5842861" cy="377762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Current latitude and longitude are taken dynamically from GPS provider and Network Provider</a:t>
            </a:r>
          </a:p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After 5 minutes location is updated</a:t>
            </a:r>
          </a:p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As soon as the location is updated then it is sent to the server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8" y="1364452"/>
            <a:ext cx="3946902" cy="53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37" y="670605"/>
            <a:ext cx="8911687" cy="80173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Blind Mobility</a:t>
            </a:r>
            <a:r>
              <a:rPr lang="en-US" sz="4000" b="1" dirty="0" smtClean="0">
                <a:ln w="0"/>
                <a:solidFill>
                  <a:schemeClr val="accent3"/>
                </a:solidFill>
                <a:latin typeface="Comic Sans MS" panose="030F0702030302020204" pitchFamily="66" charset="0"/>
              </a:rPr>
              <a:t> </a:t>
            </a:r>
            <a:endParaRPr lang="en-US" sz="4000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133600"/>
            <a:ext cx="7199290" cy="3545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Blind person needs a stick to walk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He needs other’s help to walk in the road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Often blind person gets stumbled in the road not knowing the object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Sometimes blind persons are lost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People ignore blind person as they have to depend on other to go outside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32" y="1193369"/>
            <a:ext cx="3954251" cy="54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026" y="686103"/>
            <a:ext cx="9759225" cy="925721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Emergency Phone </a:t>
            </a:r>
            <a:r>
              <a:rPr lang="en-US" sz="38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sz="3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umber</a:t>
            </a:r>
            <a:endParaRPr lang="en-US" sz="3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5" y="2324745"/>
            <a:ext cx="6354929" cy="3301139"/>
          </a:xfrm>
        </p:spPr>
        <p:txBody>
          <a:bodyPr/>
          <a:lstStyle/>
          <a:p>
            <a:pPr algn="just"/>
            <a:r>
              <a:rPr lang="en-US" sz="2800" dirty="0">
                <a:latin typeface="Comic Sans MS" panose="030F0702030302020204" pitchFamily="66" charset="0"/>
              </a:rPr>
              <a:t>We can save an emergency number in app so that the blind person can immediately want help by calling that number.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53" y="1487837"/>
            <a:ext cx="3688597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24" y="624110"/>
            <a:ext cx="10580176" cy="128089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Voice Command by Pressing Headset Button</a:t>
            </a:r>
            <a:endParaRPr lang="en-US" sz="38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54" y="2133600"/>
            <a:ext cx="5827362" cy="37776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Blind person needs not touch the phone to operate the app. Just pressing the head set button it can be done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81" y="1580827"/>
            <a:ext cx="3502617" cy="5052448"/>
          </a:xfrm>
          <a:prstGeom prst="rect">
            <a:avLst/>
          </a:prstGeom>
        </p:spPr>
      </p:pic>
      <p:sp>
        <p:nvSpPr>
          <p:cNvPr id="6" name="AutoShape 2" descr="Image result for person  answering phone call  pressing headset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24" y="4158841"/>
            <a:ext cx="4928461" cy="24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39" y="568273"/>
            <a:ext cx="8911687" cy="8792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Emergency Phone Calling</a:t>
            </a:r>
            <a:endParaRPr lang="en-US" sz="40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375" y="2133600"/>
            <a:ext cx="6716228" cy="282585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Blind person can make emergency phone by voice command in any exceptional condition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03" y="1317356"/>
            <a:ext cx="3373170" cy="52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556" y="483971"/>
            <a:ext cx="6186593" cy="67676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Emergency Voice Calling</a:t>
            </a:r>
            <a:endParaRPr lang="en-US" sz="4000" b="1" dirty="0">
              <a:ln w="0"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5" y="1186091"/>
            <a:ext cx="11623728" cy="5525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009691" y="3843580"/>
            <a:ext cx="2097049" cy="2386739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92715" y="5797535"/>
            <a:ext cx="3894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Comic Sans MS" panose="030F0702030302020204" pitchFamily="66" charset="0"/>
              </a:rPr>
              <a:t>Emergency Phone Call from</a:t>
            </a:r>
          </a:p>
          <a:p>
            <a:pPr algn="ctr"/>
            <a:r>
              <a:rPr lang="en-US" sz="2200" b="1" dirty="0" smtClean="0">
                <a:latin typeface="Comic Sans MS" panose="030F0702030302020204" pitchFamily="66" charset="0"/>
              </a:rPr>
              <a:t>Blind Person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90471" y="3130658"/>
            <a:ext cx="1578953" cy="1797803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Down Arrow 12"/>
          <p:cNvSpPr/>
          <p:nvPr/>
        </p:nvSpPr>
        <p:spPr>
          <a:xfrm>
            <a:off x="5117024" y="3293389"/>
            <a:ext cx="2262752" cy="7129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447" y="546618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BlindTracker App</a:t>
            </a:r>
            <a:endParaRPr lang="en-US" sz="72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379" y="2133600"/>
            <a:ext cx="10848813" cy="37776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omic Sans MS" panose="030F0702030302020204" pitchFamily="66" charset="0"/>
              </a:rPr>
              <a:t>After getting the call from the blind person we will go to help </a:t>
            </a:r>
            <a:r>
              <a:rPr lang="en-US" sz="3600" dirty="0" smtClean="0">
                <a:latin typeface="Comic Sans MS" panose="030F0702030302020204" pitchFamily="66" charset="0"/>
              </a:rPr>
              <a:t>the blind person at first getting the position of the blind person by using </a:t>
            </a:r>
            <a:r>
              <a:rPr lang="en-US" sz="3600" dirty="0">
                <a:latin typeface="Comic Sans MS" panose="030F0702030302020204" pitchFamily="66" charset="0"/>
              </a:rPr>
              <a:t>our Blind Tracker app.</a:t>
            </a:r>
          </a:p>
        </p:txBody>
      </p:sp>
    </p:spTree>
    <p:extLst>
      <p:ext uri="{BB962C8B-B14F-4D97-AF65-F5344CB8AC3E}">
        <p14:creationId xmlns:p14="http://schemas.microsoft.com/office/powerpoint/2010/main" val="42571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821" y="624110"/>
            <a:ext cx="7098223" cy="84822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Tracking System</a:t>
            </a:r>
            <a:endParaRPr lang="en-US" sz="40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84" y="1270862"/>
            <a:ext cx="2890509" cy="5145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20" y="1783189"/>
            <a:ext cx="5160935" cy="413716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42819" y="4866468"/>
            <a:ext cx="4928461" cy="1162373"/>
          </a:xfrm>
          <a:prstGeom prst="roundRect">
            <a:avLst/>
          </a:prstGeom>
          <a:solidFill>
            <a:schemeClr val="accent2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6090831" y="6371095"/>
            <a:ext cx="6101169" cy="479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BlindTracker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Application Running Algorithm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558" y="609600"/>
            <a:ext cx="6016110" cy="67676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Tracking Blind Person </a:t>
            </a:r>
            <a:endParaRPr lang="en-US" sz="4000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" y="1332854"/>
            <a:ext cx="11623728" cy="5525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570564" y="1470456"/>
            <a:ext cx="2696704" cy="4294913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3474" y="1470456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Cloud Server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3" y="624110"/>
            <a:ext cx="10590967" cy="78623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Getting Current location from server</a:t>
            </a:r>
            <a:endParaRPr lang="en-US" sz="4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892" y="1905000"/>
            <a:ext cx="6106333" cy="191145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Comic Sans MS" panose="030F0702030302020204" pitchFamily="66" charset="0"/>
              </a:rPr>
              <a:t>We can get the current location of the blind person from our server.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2" y="19050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333" y="593114"/>
            <a:ext cx="10771322" cy="9722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Pointing the location in Google Map</a:t>
            </a:r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912" y="2076773"/>
            <a:ext cx="6524787" cy="13380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Comic Sans MS" panose="030F0702030302020204" pitchFamily="66" charset="0"/>
              </a:rPr>
              <a:t>Now </a:t>
            </a:r>
            <a:r>
              <a:rPr lang="en-US" sz="2800" dirty="0" smtClean="0">
                <a:latin typeface="Comic Sans MS" panose="030F0702030302020204" pitchFamily="66" charset="0"/>
              </a:rPr>
              <a:t>we can find </a:t>
            </a:r>
            <a:r>
              <a:rPr lang="en-US" sz="2800" dirty="0">
                <a:latin typeface="Comic Sans MS" panose="030F0702030302020204" pitchFamily="66" charset="0"/>
              </a:rPr>
              <a:t>the </a:t>
            </a:r>
            <a:r>
              <a:rPr lang="en-US" sz="2800" dirty="0" smtClean="0">
                <a:latin typeface="Comic Sans MS" panose="030F0702030302020204" pitchFamily="66" charset="0"/>
              </a:rPr>
              <a:t>current location of the blind person </a:t>
            </a:r>
            <a:r>
              <a:rPr lang="en-US" sz="2800" dirty="0">
                <a:latin typeface="Comic Sans MS" panose="030F0702030302020204" pitchFamily="66" charset="0"/>
              </a:rPr>
              <a:t>in </a:t>
            </a:r>
            <a:r>
              <a:rPr lang="en-US" sz="2800" dirty="0" smtClean="0">
                <a:latin typeface="Comic Sans MS" panose="030F0702030302020204" pitchFamily="66" charset="0"/>
              </a:rPr>
              <a:t>the Google </a:t>
            </a:r>
            <a:r>
              <a:rPr lang="en-US" sz="2800" dirty="0">
                <a:latin typeface="Comic Sans MS" panose="030F0702030302020204" pitchFamily="66" charset="0"/>
              </a:rPr>
              <a:t>map very easily.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53" y="1565329"/>
            <a:ext cx="3921071" cy="50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35" y="639608"/>
            <a:ext cx="10208675" cy="8637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Performance Analysis of Sensing Device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26" name="Picture 2" descr="Comparis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6" y="1332853"/>
            <a:ext cx="11639227" cy="53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30" y="701601"/>
            <a:ext cx="9666234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Statistical Information about Blindness</a:t>
            </a:r>
            <a:endParaRPr lang="en-US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47" y="2133599"/>
            <a:ext cx="10554345" cy="42207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According to World Health Organization blind population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0.4% in industrialized countries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1% in developing countries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 per 2012 there were visually impaired people 285 million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Among them, 246 million had low vision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And 39 million were blind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	</a:t>
            </a:r>
            <a:r>
              <a:rPr lang="en-US" sz="2400" dirty="0" smtClean="0">
                <a:latin typeface="Comic Sans MS" panose="030F0702030302020204" pitchFamily="66" charset="0"/>
              </a:rPr>
              <a:t>		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834" y="624110"/>
            <a:ext cx="8906817" cy="82544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Error Rate of Sensing Device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34" y="1449557"/>
            <a:ext cx="9985778" cy="50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027" y="70160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Final outcomes….</a:t>
            </a:r>
            <a:endParaRPr lang="en-US" sz="4000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0" y="2133600"/>
            <a:ext cx="9903417" cy="377762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can walk being aware about the obstacle and doesn’t get hurt.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won’t need other’s help to go outside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Blind person can seek emergency help without touching his / her phone.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No blind person will be lost since we can track them 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In any odd situation we can reach to him/her very easily and early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533" y="624110"/>
            <a:ext cx="3156946" cy="64044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References..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2" y="1264555"/>
            <a:ext cx="11065791" cy="5430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Chaudhry M., Kamran M., Afzal S., “Speaking monuments —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 RFID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friendly environment”,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 25-26 March, 2008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Velázquez R., “Wearable Assistive Devices for the Blind.” Chapter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Ekuakille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Mukhopadhyay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(Eds.), Wearable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Autonomous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Devices and Systems for Smart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Issues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Character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LNEE 75, Springer, 2010,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331-349.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World Health Organization (2009) Visual impairment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blindness- Fact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N°282. Available online at: </a:t>
            </a:r>
            <a:r>
              <a:rPr 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http://www.who.int </a:t>
            </a:r>
            <a:r>
              <a:rPr lang="en-US" sz="2000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mediacentre</a:t>
            </a:r>
            <a:r>
              <a:rPr lang="en-US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factsheets/fs282/en/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Johann B.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 “The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GuideCane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 Computerized Travel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Active Guidance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 Pedestrians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Proceedings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Robotics and Automation,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Albuquerque,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Apr. 21-27, 1997, pp. 1283-1288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Sandra M.,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M., Maxim M., Aaron S.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BlindAid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Travel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for the Blind”,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Institute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Carnegie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Mellon University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Pittsburgh, Pennsylvania 15213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B.R.Prudhvi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“Silicon Eyes: GPS-GSM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Assistant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Visually Impaired using Capacitive Touch Braille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Keypad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SMS Facility” Computer and Information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(WCCIT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World Congress on 2013, Pages: 1-3, DOI: 10.1109/WCCIT</a:t>
            </a:r>
            <a:endParaRPr lang="en-US" sz="20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71" y="2603716"/>
            <a:ext cx="10290875" cy="19217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07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THANK </a:t>
            </a:r>
            <a:r>
              <a:rPr lang="en-US" sz="107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YOU</a:t>
            </a:r>
            <a:endParaRPr lang="en-US" sz="27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9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37" y="624110"/>
            <a:ext cx="9483132" cy="80292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Approaches for Navigating Blind Person</a:t>
            </a:r>
            <a:endParaRPr lang="en-US" sz="4000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4" y="2703343"/>
            <a:ext cx="2560877" cy="3364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123" y="630454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Silicon Eyes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25" y="2247254"/>
            <a:ext cx="2243118" cy="3820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6925" y="62752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GuideCane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06" y="2247254"/>
            <a:ext cx="2296816" cy="3929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6543" y="632340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NavBelt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987" y="1905000"/>
            <a:ext cx="3353625" cy="14273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64732" y="3440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SonicGuide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696" y="3810307"/>
            <a:ext cx="2514073" cy="24532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92650" y="4225764"/>
            <a:ext cx="4026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imesNewRomanPSMT"/>
              </a:rPr>
              <a:t>GPS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20665" y="4087931"/>
            <a:ext cx="1136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imesNewRomanPSMT"/>
              </a:rPr>
              <a:t>Geomagnetic sensor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235" y="5692506"/>
            <a:ext cx="872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imesNewRomanPSMT"/>
              </a:rPr>
              <a:t>Vibrator &amp; LED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02590" y="6323407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mic Sans MS" panose="030F0702030302020204" pitchFamily="66" charset="0"/>
              </a:rPr>
              <a:t>ActiveBelt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06" y="660615"/>
            <a:ext cx="10115411" cy="812369"/>
          </a:xfrm>
        </p:spPr>
        <p:txBody>
          <a:bodyPr>
            <a:noAutofit/>
          </a:bodyPr>
          <a:lstStyle/>
          <a:p>
            <a:pPr algn="just"/>
            <a:r>
              <a:rPr lang="en-US" sz="29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Proposed </a:t>
            </a:r>
            <a:r>
              <a:rPr lang="en-US" sz="29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Solution </a:t>
            </a:r>
            <a:r>
              <a:rPr lang="en-US" sz="29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to </a:t>
            </a:r>
            <a:r>
              <a:rPr lang="en-US" sz="29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Navigate </a:t>
            </a:r>
            <a:r>
              <a:rPr lang="en-US" sz="29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and </a:t>
            </a:r>
            <a:r>
              <a:rPr lang="en-US" sz="29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Track </a:t>
            </a:r>
            <a:r>
              <a:rPr lang="en-US" sz="2900" b="1" dirty="0">
                <a:solidFill>
                  <a:schemeClr val="accent3"/>
                </a:solidFill>
                <a:latin typeface="Comic Sans MS" panose="030F0702030302020204" pitchFamily="66" charset="0"/>
              </a:rPr>
              <a:t>Blind P</a:t>
            </a:r>
            <a:r>
              <a:rPr lang="en-US" sz="29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erson</a:t>
            </a:r>
            <a:endParaRPr lang="en-US" sz="2900" b="1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65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8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80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" y="1224366"/>
            <a:ext cx="11623728" cy="55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34" y="500123"/>
            <a:ext cx="8911687" cy="1280890"/>
          </a:xfrm>
        </p:spPr>
        <p:txBody>
          <a:bodyPr/>
          <a:lstStyle/>
          <a:p>
            <a:r>
              <a:rPr lang="en-US" sz="60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Objectives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379" y="2402236"/>
            <a:ext cx="10957301" cy="37104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Implementing Blind Navigation System through Internet of Things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IoT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Helping blind person to walk without a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stick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Informing blind person about the location of the obstacle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Telling blind person about the location of the obstacle in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Bengali language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Blind person can seek emergency help using the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EyemateForBlind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app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Tracking</a:t>
            </a:r>
            <a:r>
              <a:rPr lang="en-US" sz="2400" dirty="0" smtClean="0">
                <a:latin typeface="Comic Sans MS" panose="030F0702030302020204" pitchFamily="66" charset="0"/>
              </a:rPr>
              <a:t> the location of the blind person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Rescue</a:t>
            </a:r>
            <a:r>
              <a:rPr lang="en-US" sz="2400" dirty="0" smtClean="0">
                <a:latin typeface="Comic Sans MS" panose="030F0702030302020204" pitchFamily="66" charset="0"/>
              </a:rPr>
              <a:t> blind person immediately from any exceptional condition</a:t>
            </a:r>
          </a:p>
        </p:txBody>
      </p:sp>
    </p:spTree>
    <p:extLst>
      <p:ext uri="{BB962C8B-B14F-4D97-AF65-F5344CB8AC3E}">
        <p14:creationId xmlns:p14="http://schemas.microsoft.com/office/powerpoint/2010/main" val="12186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39" y="53112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System Overview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9022" y="1461655"/>
            <a:ext cx="9263278" cy="48832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Detects the obstacle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Sends obstacle information to Android phone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Alerts the blind person through Bengali voice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Obtains location from GPS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Sends location to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Stores emergency phone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Initiates emergency phone call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Retrieves location from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Points the current location of blind person in Google 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0234" y="1486545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Obstacle Detecting Spectacle</a:t>
            </a:r>
            <a:endParaRPr lang="en-US" sz="2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0233" y="2767435"/>
            <a:ext cx="567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EyemateForBlind Android Application</a:t>
            </a:r>
            <a:endParaRPr lang="en-US" sz="2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233" y="5312044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BlindTracker Android Application</a:t>
            </a:r>
            <a:endParaRPr lang="en-US" sz="2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426930" y="1461655"/>
            <a:ext cx="1384219" cy="3937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11149" y="324592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Blind Navigation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426929" y="5542875"/>
            <a:ext cx="1384219" cy="1290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21841" y="6040163"/>
            <a:ext cx="223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Tracking Blind Person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533" y="670605"/>
            <a:ext cx="8911687" cy="801734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Functional Block Diagram</a:t>
            </a:r>
            <a:endParaRPr lang="en-US" b="1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33" y="1317356"/>
            <a:ext cx="9453966" cy="5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32" y="4407972"/>
            <a:ext cx="1754238" cy="1975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29" y="4407974"/>
            <a:ext cx="3747826" cy="1975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55" y="4386259"/>
            <a:ext cx="2243352" cy="1968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30" y="48462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System Components</a:t>
            </a:r>
            <a:endParaRPr lang="en-US" sz="66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9" y="2025112"/>
            <a:ext cx="9350348" cy="3027336"/>
          </a:xfrm>
        </p:spPr>
        <p:txBody>
          <a:bodyPr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Android phone 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Maxbotix EZ0 range finders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Arduino Mega 2560 development board</a:t>
            </a: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HC-05 Bluetooth module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AutoShape 2" descr="Image result for EZ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Z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EZ0"/>
          <p:cNvSpPr>
            <a:spLocks noChangeAspect="1" noChangeArrowheads="1"/>
          </p:cNvSpPr>
          <p:nvPr/>
        </p:nvSpPr>
        <p:spPr bwMode="auto">
          <a:xfrm>
            <a:off x="6752687" y="49000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64" y="3983064"/>
            <a:ext cx="1586129" cy="27586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4318" y="6387930"/>
            <a:ext cx="90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Maxbotix EZ0            Arduino Mega 2560          HC-05 Bluetooth Module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996</Words>
  <Application>Microsoft Office PowerPoint</Application>
  <PresentationFormat>Widescreen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Comic Sans MS</vt:lpstr>
      <vt:lpstr>Times New Roman</vt:lpstr>
      <vt:lpstr>TimesNewRomanPSMT</vt:lpstr>
      <vt:lpstr>Wingdings</vt:lpstr>
      <vt:lpstr>Wingdings 3</vt:lpstr>
      <vt:lpstr>Wisp</vt:lpstr>
      <vt:lpstr>Android Assistant EyeMate for Blind  and BlindTracker</vt:lpstr>
      <vt:lpstr>Blind Mobility </vt:lpstr>
      <vt:lpstr>Statistical Information about Blindness</vt:lpstr>
      <vt:lpstr>Approaches for Navigating Blind Person</vt:lpstr>
      <vt:lpstr>Proposed Solution to Navigate and Track Blind Person</vt:lpstr>
      <vt:lpstr>Objectives </vt:lpstr>
      <vt:lpstr>System Overview</vt:lpstr>
      <vt:lpstr>Functional Block Diagram</vt:lpstr>
      <vt:lpstr>System Components</vt:lpstr>
      <vt:lpstr>Development Platforms</vt:lpstr>
      <vt:lpstr>Developing Tools</vt:lpstr>
      <vt:lpstr>PowerPoint Presentation</vt:lpstr>
      <vt:lpstr>Obstacle Detection </vt:lpstr>
      <vt:lpstr>Alerting Blind Person about the Obstacle</vt:lpstr>
      <vt:lpstr>EyemateForBlind</vt:lpstr>
      <vt:lpstr>EyemateForBlind App Alerts through Voice Commands</vt:lpstr>
      <vt:lpstr>Get Location from GPS and Storing in Server(Cloud Server)</vt:lpstr>
      <vt:lpstr>Capturing Location using GPS and Network Provider and Storing Location in Cloud Server</vt:lpstr>
      <vt:lpstr>Sending Current Location to Server</vt:lpstr>
      <vt:lpstr>Emergency Phone Number</vt:lpstr>
      <vt:lpstr>Voice Command by Pressing Headset Button</vt:lpstr>
      <vt:lpstr>Emergency Phone Calling</vt:lpstr>
      <vt:lpstr>Emergency Voice Calling</vt:lpstr>
      <vt:lpstr>BlindTracker App</vt:lpstr>
      <vt:lpstr>Tracking System</vt:lpstr>
      <vt:lpstr>Tracking Blind Person </vt:lpstr>
      <vt:lpstr>Getting Current location from server</vt:lpstr>
      <vt:lpstr>Pointing the location in Google Map </vt:lpstr>
      <vt:lpstr>Performance Analysis of Sensing Device</vt:lpstr>
      <vt:lpstr>Error Rate of Sensing Device</vt:lpstr>
      <vt:lpstr>Final outcomes….</vt:lpstr>
      <vt:lpstr>References..</vt:lpstr>
      <vt:lpstr>  THANK YOU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EyeMate for blind &amp; Blind Tracker</dc:title>
  <dc:creator>Tanveer Ahmed</dc:creator>
  <cp:lastModifiedBy>Tanveer Ahmed</cp:lastModifiedBy>
  <cp:revision>116</cp:revision>
  <dcterms:created xsi:type="dcterms:W3CDTF">2015-03-13T20:04:27Z</dcterms:created>
  <dcterms:modified xsi:type="dcterms:W3CDTF">2015-12-16T05:04:21Z</dcterms:modified>
</cp:coreProperties>
</file>