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30-Oct-15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1891" y="526943"/>
            <a:ext cx="10941804" cy="87180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EyeMate for blind &amp; Blind Tracker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1891" y="5195833"/>
            <a:ext cx="4541002" cy="145294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Supervised by</a:t>
            </a:r>
          </a:p>
          <a:p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	      </a:t>
            </a:r>
            <a:r>
              <a:rPr lang="en-US" b="1" dirty="0" err="1" smtClean="0">
                <a:latin typeface="Comic Sans MS" panose="030F0702030302020204" pitchFamily="66" charset="0"/>
              </a:rPr>
              <a:t>Md.Kowsar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 smtClean="0">
                <a:latin typeface="Comic Sans MS" panose="030F0702030302020204" pitchFamily="66" charset="0"/>
              </a:rPr>
              <a:t>Hossain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                    </a:t>
            </a:r>
            <a:r>
              <a:rPr lang="en-US" b="1" dirty="0" smtClean="0">
                <a:latin typeface="Comic Sans MS" panose="030F0702030302020204" pitchFamily="66" charset="0"/>
              </a:rPr>
              <a:t>Assistant Professor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                    </a:t>
            </a:r>
            <a:r>
              <a:rPr lang="en-US" b="1" dirty="0" smtClean="0">
                <a:latin typeface="Comic Sans MS" panose="030F0702030302020204" pitchFamily="66" charset="0"/>
              </a:rPr>
              <a:t>Department of CSE,KUET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32893" y="5195833"/>
            <a:ext cx="61373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Developed by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         Sharmin Shobnom Desha            Roll: 1107013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         Md. Siddiqur Rahman Tanveer    Roll: 1107048</a:t>
            </a:r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633993" y="1766805"/>
            <a:ext cx="4324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CSE 3200</a:t>
            </a:r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6736" y="3004904"/>
            <a:ext cx="7253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Software Development Project-||</a:t>
            </a: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536" y="624109"/>
            <a:ext cx="8906818" cy="941220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Obstacle detection and sending to phone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373" y="1904999"/>
            <a:ext cx="4100315" cy="412384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6039" y="1905000"/>
            <a:ext cx="7082726" cy="4650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 smtClean="0">
              <a:latin typeface="Comic Sans MS" panose="030F0702030302020204" pitchFamily="66" charset="0"/>
            </a:endParaRPr>
          </a:p>
          <a:p>
            <a:r>
              <a:rPr lang="en-US" sz="4500" dirty="0">
                <a:latin typeface="Comic Sans MS" panose="030F0702030302020204" pitchFamily="66" charset="0"/>
              </a:rPr>
              <a:t>Rangefindes detects the several distances of the objects</a:t>
            </a:r>
          </a:p>
          <a:p>
            <a:r>
              <a:rPr lang="en-US" sz="4500" dirty="0" smtClean="0">
                <a:latin typeface="Comic Sans MS" panose="030F0702030302020204" pitchFamily="66" charset="0"/>
              </a:rPr>
              <a:t>Rangefinder in hand detects the object in ground</a:t>
            </a:r>
          </a:p>
          <a:p>
            <a:r>
              <a:rPr lang="en-US" sz="4500" dirty="0" smtClean="0">
                <a:latin typeface="Comic Sans MS" panose="030F0702030302020204" pitchFamily="66" charset="0"/>
              </a:rPr>
              <a:t>Rangefinders in head band detects the object in front</a:t>
            </a:r>
          </a:p>
          <a:p>
            <a:r>
              <a:rPr lang="en-US" sz="4500" dirty="0" smtClean="0">
                <a:latin typeface="Comic Sans MS" panose="030F0702030302020204" pitchFamily="66" charset="0"/>
              </a:rPr>
              <a:t>Arduino Mega filters the distances to get the exact distance</a:t>
            </a:r>
          </a:p>
          <a:p>
            <a:r>
              <a:rPr lang="en-US" sz="4500" dirty="0" smtClean="0">
                <a:latin typeface="Comic Sans MS" panose="030F0702030302020204" pitchFamily="66" charset="0"/>
              </a:rPr>
              <a:t>Exact result is sent to Android phone using the HC-05 Bluetooth module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815" y="624110"/>
            <a:ext cx="9799798" cy="910222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Speaking the location of object in Bengali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336" y="2133600"/>
            <a:ext cx="4556501" cy="377762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EyeMate app is always ready to receive any signal from hardware module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If any obstacle is detected then Android phone speaks the location of the obstacle in Bengali human speech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Ground obstacle is detected in 60 cm distance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In front obstacle is detected in 100 cm range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077" y="1915802"/>
            <a:ext cx="2663190" cy="39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34" y="639609"/>
            <a:ext cx="8674343" cy="91022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Sending current location to server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376" y="2133600"/>
            <a:ext cx="5842861" cy="377762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Current latitude and longitude are taken dynamically from GPS provider and Network Provider</a:t>
            </a:r>
          </a:p>
          <a:p>
            <a:r>
              <a:rPr lang="en-US" sz="2800" dirty="0" smtClean="0">
                <a:latin typeface="Comic Sans MS" panose="030F0702030302020204" pitchFamily="66" charset="0"/>
              </a:rPr>
              <a:t>After 5 minutes location is updated</a:t>
            </a:r>
          </a:p>
          <a:p>
            <a:r>
              <a:rPr lang="en-US" sz="2800" dirty="0" smtClean="0">
                <a:latin typeface="Comic Sans MS" panose="030F0702030302020204" pitchFamily="66" charset="0"/>
              </a:rPr>
              <a:t>As soon as the location is updated then it is sent to the server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53" y="1736411"/>
            <a:ext cx="3171986" cy="457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026" y="686103"/>
            <a:ext cx="9759225" cy="925721"/>
          </a:xfrm>
        </p:spPr>
        <p:txBody>
          <a:bodyPr>
            <a:no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Emergency phone number is saved in app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4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755" y="2324745"/>
            <a:ext cx="6354929" cy="3301139"/>
          </a:xfrm>
        </p:spPr>
        <p:txBody>
          <a:bodyPr/>
          <a:lstStyle/>
          <a:p>
            <a:r>
              <a:rPr lang="en-US" sz="2800" dirty="0">
                <a:latin typeface="Comic Sans MS" panose="030F0702030302020204" pitchFamily="66" charset="0"/>
              </a:rPr>
              <a:t>We can save an emergency number in app so that the blind person can immediately want help by calling that number.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855" y="1828800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824" y="624110"/>
            <a:ext cx="10197883" cy="1280890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Voice command by pressing Headset Button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354" y="2133600"/>
            <a:ext cx="5827362" cy="377762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omic Sans MS" panose="030F0702030302020204" pitchFamily="66" charset="0"/>
              </a:rPr>
              <a:t>Blind person needs not touch the phone to operate the app. Just pressing the head set button it can be done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681" y="1783223"/>
            <a:ext cx="3109675" cy="46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037" y="670605"/>
            <a:ext cx="8911687" cy="879226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Emergency Phone Calling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375" y="2133600"/>
            <a:ext cx="6716228" cy="282585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Blind person can make emergency phone by voice command in any exceptional condition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25" y="1716755"/>
            <a:ext cx="3047365" cy="457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Blind Tracker App</a:t>
            </a:r>
            <a:endParaRPr lang="en-US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379" y="2133600"/>
            <a:ext cx="10848813" cy="377762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After getting the call from the blind person we will go to help </a:t>
            </a:r>
            <a:r>
              <a:rPr lang="en-US" sz="3600" dirty="0" smtClean="0">
                <a:latin typeface="Comic Sans MS" panose="030F0702030302020204" pitchFamily="66" charset="0"/>
              </a:rPr>
              <a:t>the blind person at first getting the position of the blind person by using </a:t>
            </a:r>
            <a:r>
              <a:rPr lang="en-US" sz="3600" dirty="0">
                <a:latin typeface="Comic Sans MS" panose="030F0702030302020204" pitchFamily="66" charset="0"/>
              </a:rPr>
              <a:t>our Blind Tracker app.</a:t>
            </a:r>
          </a:p>
        </p:txBody>
      </p:sp>
    </p:spTree>
    <p:extLst>
      <p:ext uri="{BB962C8B-B14F-4D97-AF65-F5344CB8AC3E}">
        <p14:creationId xmlns:p14="http://schemas.microsoft.com/office/powerpoint/2010/main" val="42571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33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Getting Current position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875" y="2691540"/>
            <a:ext cx="6106333" cy="19114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We can get the current location of the blind person from our server.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162" y="1905000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333" y="593114"/>
            <a:ext cx="10771322" cy="972215"/>
          </a:xfrm>
        </p:spPr>
        <p:txBody>
          <a:bodyPr>
            <a:noAutofit/>
          </a:bodyPr>
          <a:lstStyle/>
          <a:p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Pointing the location in</a:t>
            </a:r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Google Map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349" y="2133600"/>
            <a:ext cx="6524787" cy="1338020"/>
          </a:xfrm>
        </p:spPr>
        <p:txBody>
          <a:bodyPr/>
          <a:lstStyle/>
          <a:p>
            <a:r>
              <a:rPr lang="en-US" sz="2800" dirty="0">
                <a:latin typeface="Comic Sans MS" panose="030F0702030302020204" pitchFamily="66" charset="0"/>
              </a:rPr>
              <a:t>Now </a:t>
            </a:r>
            <a:r>
              <a:rPr lang="en-US" sz="2800" dirty="0" smtClean="0">
                <a:latin typeface="Comic Sans MS" panose="030F0702030302020204" pitchFamily="66" charset="0"/>
              </a:rPr>
              <a:t>we find </a:t>
            </a:r>
            <a:r>
              <a:rPr lang="en-US" sz="2800" dirty="0">
                <a:latin typeface="Comic Sans MS" panose="030F0702030302020204" pitchFamily="66" charset="0"/>
              </a:rPr>
              <a:t>the location in Google map very easily.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611" y="1905000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Final outcomes….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Blind person can walk being aware about the obstacle and doesn’t get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hurt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Blind person won’t need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other’s help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to go outside</a:t>
            </a:r>
          </a:p>
          <a:p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Blind person can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seek emergency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help without touching his / her phone.</a:t>
            </a:r>
          </a:p>
          <a:p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No blind person will be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lost 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since we can track them .</a:t>
            </a:r>
          </a:p>
          <a:p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In any odd situation we can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reach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to him/her very easily and early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6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037" y="670605"/>
            <a:ext cx="8911687" cy="1280890"/>
          </a:xfrm>
        </p:spPr>
        <p:txBody>
          <a:bodyPr>
            <a:noAutofit/>
          </a:bodyPr>
          <a:lstStyle/>
          <a:p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The sufferings of a blind person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144" y="1555436"/>
            <a:ext cx="3567448" cy="43557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2" y="2133600"/>
            <a:ext cx="7199290" cy="354598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3200" dirty="0" smtClean="0">
                <a:latin typeface="Comic Sans MS" panose="030F0702030302020204" pitchFamily="66" charset="0"/>
              </a:rPr>
              <a:t>Blind person needs a </a:t>
            </a:r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stick</a:t>
            </a:r>
            <a:r>
              <a:rPr lang="en-US" sz="3200" dirty="0" smtClean="0">
                <a:latin typeface="Comic Sans MS" panose="030F0702030302020204" pitchFamily="66" charset="0"/>
              </a:rPr>
              <a:t> to walk</a:t>
            </a:r>
          </a:p>
          <a:p>
            <a:pPr algn="just"/>
            <a:r>
              <a:rPr lang="en-US" sz="3200" dirty="0" smtClean="0">
                <a:latin typeface="Comic Sans MS" panose="030F0702030302020204" pitchFamily="66" charset="0"/>
              </a:rPr>
              <a:t>He needs </a:t>
            </a:r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other’s help</a:t>
            </a:r>
            <a:r>
              <a:rPr lang="en-US" sz="3200" dirty="0" smtClean="0">
                <a:latin typeface="Comic Sans MS" panose="030F0702030302020204" pitchFamily="66" charset="0"/>
              </a:rPr>
              <a:t> to walk in the road</a:t>
            </a:r>
          </a:p>
          <a:p>
            <a:pPr algn="just"/>
            <a:r>
              <a:rPr lang="en-US" sz="3200" dirty="0" smtClean="0">
                <a:latin typeface="Comic Sans MS" panose="030F0702030302020204" pitchFamily="66" charset="0"/>
              </a:rPr>
              <a:t>Often blind person </a:t>
            </a:r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gets stumbled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3200" dirty="0" smtClean="0">
                <a:latin typeface="Comic Sans MS" panose="030F0702030302020204" pitchFamily="66" charset="0"/>
              </a:rPr>
              <a:t>in the road not knowing the object</a:t>
            </a:r>
          </a:p>
          <a:p>
            <a:pPr algn="just"/>
            <a:r>
              <a:rPr lang="en-US" sz="3200" dirty="0" smtClean="0">
                <a:latin typeface="Comic Sans MS" panose="030F0702030302020204" pitchFamily="66" charset="0"/>
              </a:rPr>
              <a:t>Sometimes blind persons are </a:t>
            </a:r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lost</a:t>
            </a:r>
          </a:p>
          <a:p>
            <a:pPr algn="just"/>
            <a:r>
              <a:rPr lang="en-US" sz="3200" dirty="0" smtClean="0">
                <a:latin typeface="Comic Sans MS" panose="030F0702030302020204" pitchFamily="66" charset="0"/>
              </a:rPr>
              <a:t>People </a:t>
            </a:r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ignore</a:t>
            </a:r>
            <a:r>
              <a:rPr lang="en-US" sz="3200" dirty="0" smtClean="0">
                <a:latin typeface="Comic Sans MS" panose="030F0702030302020204" pitchFamily="66" charset="0"/>
              </a:rPr>
              <a:t> blind person as they have to depend on other to go outside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9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511" y="496248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Limitations</a:t>
            </a: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352" y="1487838"/>
            <a:ext cx="10306373" cy="4850970"/>
          </a:xfrm>
        </p:spPr>
        <p:txBody>
          <a:bodyPr>
            <a:normAutofit/>
          </a:bodyPr>
          <a:lstStyle/>
          <a:p>
            <a:pPr lvl="0"/>
            <a:r>
              <a:rPr lang="en-US" sz="2600" dirty="0">
                <a:latin typeface="Comic Sans MS" panose="030F0702030302020204" pitchFamily="66" charset="0"/>
              </a:rPr>
              <a:t>Bluetooth connection often gets </a:t>
            </a:r>
            <a:r>
              <a:rPr lang="en-US" sz="2600" dirty="0" smtClean="0">
                <a:latin typeface="Comic Sans MS" panose="030F0702030302020204" pitchFamily="66" charset="0"/>
              </a:rPr>
              <a:t>disconnected</a:t>
            </a:r>
            <a:endParaRPr lang="en-US" sz="2600" dirty="0">
              <a:latin typeface="Comic Sans MS" panose="030F0702030302020204" pitchFamily="66" charset="0"/>
            </a:endParaRPr>
          </a:p>
          <a:p>
            <a:pPr lvl="0"/>
            <a:r>
              <a:rPr lang="en-US" sz="2600" dirty="0">
                <a:latin typeface="Comic Sans MS" panose="030F0702030302020204" pitchFamily="66" charset="0"/>
              </a:rPr>
              <a:t>UltraSonic range finder is interrupted by noise, humidity, temperature</a:t>
            </a:r>
          </a:p>
          <a:p>
            <a:pPr lvl="0"/>
            <a:r>
              <a:rPr lang="en-US" sz="2600" dirty="0">
                <a:latin typeface="Comic Sans MS" panose="030F0702030302020204" pitchFamily="66" charset="0"/>
              </a:rPr>
              <a:t>Position getting from Network provider is not always </a:t>
            </a:r>
            <a:r>
              <a:rPr lang="en-US" sz="2600" dirty="0" smtClean="0">
                <a:latin typeface="Comic Sans MS" panose="030F0702030302020204" pitchFamily="66" charset="0"/>
              </a:rPr>
              <a:t>appropriate</a:t>
            </a:r>
            <a:endParaRPr lang="en-US" sz="2600" dirty="0">
              <a:latin typeface="Comic Sans MS" panose="030F0702030302020204" pitchFamily="66" charset="0"/>
            </a:endParaRPr>
          </a:p>
          <a:p>
            <a:pPr lvl="0"/>
            <a:r>
              <a:rPr lang="en-US" sz="2600" dirty="0">
                <a:latin typeface="Comic Sans MS" panose="030F0702030302020204" pitchFamily="66" charset="0"/>
              </a:rPr>
              <a:t>Headset button doesn’t work appropriately at all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Future Plans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4710" y="2133600"/>
            <a:ext cx="9559902" cy="3777622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>
                <a:latin typeface="Comic Sans MS" panose="030F0702030302020204" pitchFamily="66" charset="0"/>
              </a:rPr>
              <a:t>Minimize </a:t>
            </a:r>
            <a:r>
              <a:rPr lang="en-US" sz="2400" dirty="0">
                <a:latin typeface="Comic Sans MS" panose="030F0702030302020204" pitchFamily="66" charset="0"/>
              </a:rPr>
              <a:t>the developing cost of the entire project</a:t>
            </a:r>
          </a:p>
          <a:p>
            <a:pPr lvl="0"/>
            <a:r>
              <a:rPr lang="en-US" sz="2400" dirty="0">
                <a:latin typeface="Comic Sans MS" panose="030F0702030302020204" pitchFamily="66" charset="0"/>
              </a:rPr>
              <a:t>Using the vibrator in hardware part so that user may use it without a phone in an exceptional condition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Develop such kind of system for autistic person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Develop digital Image processing for detecting type of the obstacle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Develop the EyeMate app to recognize Bengali voice Command</a:t>
            </a:r>
          </a:p>
          <a:p>
            <a:endParaRPr lang="en-US" sz="24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0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71" y="2603716"/>
            <a:ext cx="10290875" cy="19217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10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THANK </a:t>
            </a:r>
            <a:r>
              <a:rPr lang="en-US" sz="107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YOU</a:t>
            </a:r>
            <a:endParaRPr lang="en-US" sz="27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09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34" y="500123"/>
            <a:ext cx="8911687" cy="1280890"/>
          </a:xfrm>
        </p:spPr>
        <p:txBody>
          <a:bodyPr/>
          <a:lstStyle/>
          <a:p>
            <a:r>
              <a:rPr lang="en-US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Objectives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379" y="2402236"/>
            <a:ext cx="10957301" cy="37104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Helping blind person to walk without a </a:t>
            </a: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stick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Informing blind person about the location of the obstacle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Telling blind person about the location of the obstacle in </a:t>
            </a: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Bengali language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Blind person can seek emergency help using the </a:t>
            </a: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EyeMate </a:t>
            </a:r>
            <a:r>
              <a:rPr lang="en-US" sz="2400" dirty="0" smtClean="0">
                <a:latin typeface="Comic Sans MS" panose="030F0702030302020204" pitchFamily="66" charset="0"/>
              </a:rPr>
              <a:t>app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Tracking</a:t>
            </a:r>
            <a:r>
              <a:rPr lang="en-US" sz="2400" dirty="0" smtClean="0">
                <a:latin typeface="Comic Sans MS" panose="030F0702030302020204" pitchFamily="66" charset="0"/>
              </a:rPr>
              <a:t> the location of the blind person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Rescue</a:t>
            </a:r>
            <a:r>
              <a:rPr lang="en-US" sz="2400" dirty="0" smtClean="0">
                <a:latin typeface="Comic Sans MS" panose="030F0702030302020204" pitchFamily="66" charset="0"/>
              </a:rPr>
              <a:t> blind person immediately from any exceptional condition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030" y="484625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System components</a:t>
            </a:r>
            <a:endParaRPr lang="en-US" sz="6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80" y="2707038"/>
            <a:ext cx="9350348" cy="3027336"/>
          </a:xfrm>
        </p:spPr>
        <p:txBody>
          <a:bodyPr/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Android phone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Maxbotix EZ0 range finders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Arduino Mega 2560 development board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HC-05 Bluetooth module</a:t>
            </a: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8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34" y="484625"/>
            <a:ext cx="8911687" cy="1280890"/>
          </a:xfrm>
        </p:spPr>
        <p:txBody>
          <a:bodyPr>
            <a:noAutofit/>
          </a:bodyPr>
          <a:lstStyle/>
          <a:p>
            <a:r>
              <a:rPr lang="en-US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Development Platforms</a:t>
            </a:r>
            <a:endParaRPr lang="en-US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Android operating system</a:t>
            </a:r>
          </a:p>
          <a:p>
            <a:r>
              <a:rPr lang="en-US" sz="3200" dirty="0" smtClean="0">
                <a:latin typeface="Comic Sans MS" panose="030F0702030302020204" pitchFamily="66" charset="0"/>
              </a:rPr>
              <a:t>Apache server</a:t>
            </a:r>
          </a:p>
          <a:p>
            <a:r>
              <a:rPr lang="en-US" sz="3200" dirty="0" smtClean="0">
                <a:latin typeface="Comic Sans MS" panose="030F0702030302020204" pitchFamily="66" charset="0"/>
              </a:rPr>
              <a:t>Php</a:t>
            </a:r>
          </a:p>
          <a:p>
            <a:r>
              <a:rPr lang="en-US" sz="3200" dirty="0" smtClean="0">
                <a:latin typeface="Comic Sans MS" panose="030F0702030302020204" pitchFamily="66" charset="0"/>
              </a:rPr>
              <a:t>MySQL</a:t>
            </a:r>
          </a:p>
          <a:p>
            <a:r>
              <a:rPr lang="en-US" sz="3200" dirty="0" smtClean="0">
                <a:latin typeface="Comic Sans MS" panose="030F0702030302020204" pitchFamily="66" charset="0"/>
              </a:rPr>
              <a:t>JSON</a:t>
            </a:r>
          </a:p>
          <a:p>
            <a:r>
              <a:rPr lang="en-US" sz="3200" dirty="0" smtClean="0">
                <a:latin typeface="Comic Sans MS" panose="030F0702030302020204" pitchFamily="66" charset="0"/>
              </a:rPr>
              <a:t>Arduino development board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4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Developing Tools</a:t>
            </a:r>
            <a:endParaRPr lang="en-US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474563"/>
            <a:ext cx="8915400" cy="3777622"/>
          </a:xfrm>
        </p:spPr>
        <p:txBody>
          <a:bodyPr/>
          <a:lstStyle/>
          <a:p>
            <a:pPr lvl="0"/>
            <a:r>
              <a:rPr lang="en-US" sz="3200" dirty="0">
                <a:latin typeface="Comic Sans MS" panose="030F0702030302020204" pitchFamily="66" charset="0"/>
              </a:rPr>
              <a:t>Android Developer Tools v21.0.1-543035</a:t>
            </a:r>
          </a:p>
          <a:p>
            <a:pPr lvl="0"/>
            <a:r>
              <a:rPr lang="en-US" sz="3200" dirty="0">
                <a:latin typeface="Comic Sans MS" panose="030F0702030302020204" pitchFamily="66" charset="0"/>
              </a:rPr>
              <a:t>Android Developer Tools v23.0.2.1259578</a:t>
            </a:r>
          </a:p>
          <a:p>
            <a:pPr lvl="0"/>
            <a:r>
              <a:rPr lang="en-US" sz="3200" dirty="0">
                <a:latin typeface="Comic Sans MS" panose="030F0702030302020204" pitchFamily="66" charset="0"/>
              </a:rPr>
              <a:t>arduino-1.0.5-r2-windows</a:t>
            </a:r>
          </a:p>
          <a:p>
            <a:pPr lvl="0"/>
            <a:r>
              <a:rPr lang="en-US" sz="3200" dirty="0">
                <a:latin typeface="Comic Sans MS" panose="030F0702030302020204" pitchFamily="66" charset="0"/>
              </a:rPr>
              <a:t>xampp-win32-1.7.4-VC6</a:t>
            </a:r>
          </a:p>
          <a:p>
            <a:pPr lvl="0"/>
            <a:r>
              <a:rPr lang="en-US" sz="3200" dirty="0">
                <a:latin typeface="Comic Sans MS" panose="030F0702030302020204" pitchFamily="66" charset="0"/>
              </a:rPr>
              <a:t>jdk-7u17-windows-i586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539" y="531120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System Overview</a:t>
            </a:r>
            <a:endParaRPr lang="en-US" sz="6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39864" y="2133600"/>
            <a:ext cx="10952136" cy="4189708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Hardware components detect the location of the obstacle and send it to app</a:t>
            </a:r>
          </a:p>
          <a:p>
            <a:r>
              <a:rPr lang="en-US" sz="3200" dirty="0" smtClean="0">
                <a:latin typeface="Comic Sans MS" panose="030F0702030302020204" pitchFamily="66" charset="0"/>
              </a:rPr>
              <a:t>EyeMate app tells the blind person about the location of the obstacle </a:t>
            </a:r>
          </a:p>
          <a:p>
            <a:r>
              <a:rPr lang="en-US" sz="3200" dirty="0" smtClean="0">
                <a:latin typeface="Comic Sans MS" panose="030F0702030302020204" pitchFamily="66" charset="0"/>
              </a:rPr>
              <a:t>EyeMate app sends the current latitude and longitude to server</a:t>
            </a:r>
          </a:p>
          <a:p>
            <a:r>
              <a:rPr lang="en-US" sz="3200" dirty="0" smtClean="0">
                <a:latin typeface="Comic Sans MS" panose="030F0702030302020204" pitchFamily="66" charset="0"/>
              </a:rPr>
              <a:t>Emergency phone number is saved in the EyeMate app</a:t>
            </a:r>
          </a:p>
        </p:txBody>
      </p:sp>
    </p:spTree>
    <p:extLst>
      <p:ext uri="{BB962C8B-B14F-4D97-AF65-F5344CB8AC3E}">
        <p14:creationId xmlns:p14="http://schemas.microsoft.com/office/powerpoint/2010/main" val="326182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679" y="624110"/>
            <a:ext cx="9662933" cy="1280890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System </a:t>
            </a:r>
            <a:r>
              <a:rPr lang="en-US" sz="6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Overview</a:t>
            </a:r>
            <a:r>
              <a:rPr lang="en-US" sz="6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  </a:t>
            </a:r>
            <a:r>
              <a:rPr lang="en-US" sz="6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300" dirty="0">
                <a:latin typeface="Comic Sans MS" panose="030F0702030302020204" pitchFamily="66" charset="0"/>
              </a:rPr>
              <a:t>Blind person can operate EyeMate app using his/her voice command</a:t>
            </a:r>
          </a:p>
          <a:p>
            <a:r>
              <a:rPr lang="en-US" sz="3300" dirty="0">
                <a:latin typeface="Comic Sans MS" panose="030F0702030302020204" pitchFamily="66" charset="0"/>
              </a:rPr>
              <a:t>Blind person can give voice command by pressing the headset button</a:t>
            </a:r>
          </a:p>
          <a:p>
            <a:r>
              <a:rPr lang="en-US" sz="3300" dirty="0">
                <a:latin typeface="Comic Sans MS" panose="030F0702030302020204" pitchFamily="66" charset="0"/>
              </a:rPr>
              <a:t>Blind person can make emergency phone call applying voice command</a:t>
            </a:r>
          </a:p>
          <a:p>
            <a:r>
              <a:rPr lang="en-US" sz="3300" dirty="0">
                <a:latin typeface="Comic Sans MS" panose="030F0702030302020204" pitchFamily="66" charset="0"/>
              </a:rPr>
              <a:t>Blind tracker app can track the position of the blind person</a:t>
            </a:r>
          </a:p>
          <a:p>
            <a:r>
              <a:rPr lang="en-US" sz="3300" dirty="0">
                <a:latin typeface="Comic Sans MS" panose="030F0702030302020204" pitchFamily="66" charset="0"/>
              </a:rPr>
              <a:t>Blind Tracker app shows the position pointing in Google Map </a:t>
            </a:r>
            <a:r>
              <a:rPr lang="en-US" dirty="0">
                <a:latin typeface="Comic Sans MS" panose="030F0702030302020204" pitchFamily="66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627" y="453399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Project Block Diagram</a:t>
            </a:r>
            <a:endParaRPr lang="en-US" sz="6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38361" y="3888739"/>
            <a:ext cx="1160145" cy="21437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Arduino </a:t>
            </a:r>
            <a:r>
              <a:rPr lang="en-US" sz="14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Mega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2560</a:t>
            </a:r>
            <a:endParaRPr lang="en-US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8361" y="2114235"/>
            <a:ext cx="991235" cy="4451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14063" y="2224706"/>
            <a:ext cx="253365" cy="268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64925" y="2224707"/>
            <a:ext cx="253365" cy="268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058127" y="2292572"/>
            <a:ext cx="153670" cy="14541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616309" y="2276453"/>
            <a:ext cx="153670" cy="14541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78629" y="3064740"/>
            <a:ext cx="299085" cy="291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5153954" y="3145472"/>
            <a:ext cx="168910" cy="14541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26816" y="4277026"/>
            <a:ext cx="482736" cy="11205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HC-05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48768" y="4065904"/>
            <a:ext cx="1079848" cy="196659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EyeMate </a:t>
            </a:r>
            <a:r>
              <a:rPr lang="en-US" sz="14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800620" y="4065905"/>
            <a:ext cx="1021715" cy="196659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Blind Tracker </a:t>
            </a: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15" name="Lightning Bolt 14"/>
          <p:cNvSpPr/>
          <p:nvPr/>
        </p:nvSpPr>
        <p:spPr>
          <a:xfrm>
            <a:off x="6109563" y="4590415"/>
            <a:ext cx="877570" cy="511810"/>
          </a:xfrm>
          <a:prstGeom prst="lightningBol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Flowchart: Magnetic Disk 15"/>
          <p:cNvSpPr/>
          <p:nvPr/>
        </p:nvSpPr>
        <p:spPr>
          <a:xfrm>
            <a:off x="8058695" y="1903390"/>
            <a:ext cx="1063317" cy="1036955"/>
          </a:xfrm>
          <a:prstGeom prst="flowChartMagneticDisk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396778" y="2914128"/>
            <a:ext cx="904371" cy="115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9140594" y="2785744"/>
            <a:ext cx="1042035" cy="128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015333" y="4208446"/>
            <a:ext cx="676275" cy="137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267428" y="4211155"/>
            <a:ext cx="0" cy="12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63404" y="4220888"/>
            <a:ext cx="0" cy="13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058127" y="2559370"/>
            <a:ext cx="0" cy="170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H="1">
            <a:off x="4373804" y="2543791"/>
            <a:ext cx="164465" cy="1705610"/>
          </a:xfrm>
          <a:prstGeom prst="bentConnector3">
            <a:avLst>
              <a:gd name="adj1" fmla="val 615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4630500" y="3251352"/>
            <a:ext cx="467995" cy="1023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176899" y="4766293"/>
            <a:ext cx="419100" cy="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Box 71"/>
          <p:cNvSpPr txBox="1"/>
          <p:nvPr/>
        </p:nvSpPr>
        <p:spPr>
          <a:xfrm>
            <a:off x="5400121" y="3017476"/>
            <a:ext cx="425722" cy="434469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 Box 72"/>
          <p:cNvSpPr txBox="1"/>
          <p:nvPr/>
        </p:nvSpPr>
        <p:spPr>
          <a:xfrm>
            <a:off x="3502618" y="2185013"/>
            <a:ext cx="380112" cy="372270"/>
          </a:xfrm>
          <a:prstGeom prst="rect">
            <a:avLst/>
          </a:prstGeom>
          <a:noFill/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 Box 73"/>
          <p:cNvSpPr txBox="1"/>
          <p:nvPr/>
        </p:nvSpPr>
        <p:spPr>
          <a:xfrm>
            <a:off x="5005298" y="2164084"/>
            <a:ext cx="414319" cy="515568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6525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6525" algn="l"/>
              </a:tabLst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652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43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8050" algn="l"/>
              </a:tabLst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80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Text Box 82"/>
          <p:cNvSpPr txBox="1"/>
          <p:nvPr/>
        </p:nvSpPr>
        <p:spPr>
          <a:xfrm>
            <a:off x="2744450" y="6222655"/>
            <a:ext cx="8077885" cy="44723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Note: ls = left ultrasonic sensor, rs = right ultrasonic sensor, gs = ground ultrasonic sensor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0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204</TotalTime>
  <Words>760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Comic Sans MS</vt:lpstr>
      <vt:lpstr>Times New Roman</vt:lpstr>
      <vt:lpstr>Wingdings 3</vt:lpstr>
      <vt:lpstr>Wisp</vt:lpstr>
      <vt:lpstr>EyeMate for blind &amp; Blind Tracker</vt:lpstr>
      <vt:lpstr>The sufferings of a blind person</vt:lpstr>
      <vt:lpstr>Objectives </vt:lpstr>
      <vt:lpstr>System components</vt:lpstr>
      <vt:lpstr>Development Platforms</vt:lpstr>
      <vt:lpstr>Developing Tools</vt:lpstr>
      <vt:lpstr>System Overview</vt:lpstr>
      <vt:lpstr>System Overview  contd..</vt:lpstr>
      <vt:lpstr>Project Block Diagram</vt:lpstr>
      <vt:lpstr>Obstacle detection and sending to phone</vt:lpstr>
      <vt:lpstr>Speaking the location of object in Bengali</vt:lpstr>
      <vt:lpstr>Sending current location to server</vt:lpstr>
      <vt:lpstr>Emergency phone number is saved in app</vt:lpstr>
      <vt:lpstr>Voice command by pressing Headset Button</vt:lpstr>
      <vt:lpstr>Emergency Phone Calling</vt:lpstr>
      <vt:lpstr>Blind Tracker App</vt:lpstr>
      <vt:lpstr>Getting Current position</vt:lpstr>
      <vt:lpstr>Pointing the location in Google Map</vt:lpstr>
      <vt:lpstr>Final outcomes….</vt:lpstr>
      <vt:lpstr>Limitations</vt:lpstr>
      <vt:lpstr>Future Plans</vt:lpstr>
      <vt:lpstr>  THANK YOU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EyeMate for blind &amp; Blind Tracker</dc:title>
  <dc:creator>Tanveer Ahmed</dc:creator>
  <cp:lastModifiedBy>Tanveer Ahmed</cp:lastModifiedBy>
  <cp:revision>38</cp:revision>
  <dcterms:created xsi:type="dcterms:W3CDTF">2015-03-13T20:04:27Z</dcterms:created>
  <dcterms:modified xsi:type="dcterms:W3CDTF">2015-10-30T05:22:43Z</dcterms:modified>
</cp:coreProperties>
</file>