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3E4BBB-3D06-7325-6218-7BA0DC96174F}" v="385" dt="2024-11-20T12:55:24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.M. JAHIDUZZAMAN" userId="S::g202417000@kfupm.edu.sa::6739bf11-c594-453e-b2e0-d70b214d2444" providerId="AD" clId="Web-{A93E4BBB-3D06-7325-6218-7BA0DC96174F}"/>
    <pc:docChg chg="addSld delSld modSld addMainMaster delMainMaster">
      <pc:chgData name="F.M. JAHIDUZZAMAN" userId="S::g202417000@kfupm.edu.sa::6739bf11-c594-453e-b2e0-d70b214d2444" providerId="AD" clId="Web-{A93E4BBB-3D06-7325-6218-7BA0DC96174F}" dt="2024-11-20T12:55:24.732" v="381" actId="1076"/>
      <pc:docMkLst>
        <pc:docMk/>
      </pc:docMkLst>
      <pc:sldChg chg="modSp mod modClrScheme chgLayout">
        <pc:chgData name="F.M. JAHIDUZZAMAN" userId="S::g202417000@kfupm.edu.sa::6739bf11-c594-453e-b2e0-d70b214d2444" providerId="AD" clId="Web-{A93E4BBB-3D06-7325-6218-7BA0DC96174F}" dt="2024-11-20T12:53:32.602" v="372" actId="14100"/>
        <pc:sldMkLst>
          <pc:docMk/>
          <pc:sldMk cId="109857222" sldId="256"/>
        </pc:sldMkLst>
        <pc:spChg chg="mod ord">
          <ac:chgData name="F.M. JAHIDUZZAMAN" userId="S::g202417000@kfupm.edu.sa::6739bf11-c594-453e-b2e0-d70b214d2444" providerId="AD" clId="Web-{A93E4BBB-3D06-7325-6218-7BA0DC96174F}" dt="2024-11-20T12:52:52.272" v="36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.M. JAHIDUZZAMAN" userId="S::g202417000@kfupm.edu.sa::6739bf11-c594-453e-b2e0-d70b214d2444" providerId="AD" clId="Web-{A93E4BBB-3D06-7325-6218-7BA0DC96174F}" dt="2024-11-20T12:53:32.602" v="372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add del replId">
        <pc:chgData name="F.M. JAHIDUZZAMAN" userId="S::g202417000@kfupm.edu.sa::6739bf11-c594-453e-b2e0-d70b214d2444" providerId="AD" clId="Web-{A93E4BBB-3D06-7325-6218-7BA0DC96174F}" dt="2024-11-20T12:18:20.488" v="135"/>
        <pc:sldMkLst>
          <pc:docMk/>
          <pc:sldMk cId="1273604810" sldId="257"/>
        </pc:sldMkLst>
      </pc:sldChg>
      <pc:sldChg chg="modSp new mod modClrScheme chgLayout">
        <pc:chgData name="F.M. JAHIDUZZAMAN" userId="S::g202417000@kfupm.edu.sa::6739bf11-c594-453e-b2e0-d70b214d2444" providerId="AD" clId="Web-{A93E4BBB-3D06-7325-6218-7BA0DC96174F}" dt="2024-11-20T12:54:29.807" v="374"/>
        <pc:sldMkLst>
          <pc:docMk/>
          <pc:sldMk cId="3405594392" sldId="257"/>
        </pc:sldMkLst>
        <pc:spChg chg="mod ord">
          <ac:chgData name="F.M. JAHIDUZZAMAN" userId="S::g202417000@kfupm.edu.sa::6739bf11-c594-453e-b2e0-d70b214d2444" providerId="AD" clId="Web-{A93E4BBB-3D06-7325-6218-7BA0DC96174F}" dt="2024-11-20T12:54:29.776" v="373"/>
          <ac:spMkLst>
            <pc:docMk/>
            <pc:sldMk cId="3405594392" sldId="257"/>
            <ac:spMk id="2" creationId="{81ED6947-A1A5-C66F-6E16-760D6800AB92}"/>
          </ac:spMkLst>
        </pc:spChg>
        <pc:spChg chg="mod ord">
          <ac:chgData name="F.M. JAHIDUZZAMAN" userId="S::g202417000@kfupm.edu.sa::6739bf11-c594-453e-b2e0-d70b214d2444" providerId="AD" clId="Web-{A93E4BBB-3D06-7325-6218-7BA0DC96174F}" dt="2024-11-20T12:54:29.807" v="374"/>
          <ac:spMkLst>
            <pc:docMk/>
            <pc:sldMk cId="3405594392" sldId="257"/>
            <ac:spMk id="3" creationId="{71D44F9C-E607-034D-EEB4-44A751E7181B}"/>
          </ac:spMkLst>
        </pc:spChg>
      </pc:sldChg>
      <pc:sldChg chg="modSp new mod modClrScheme chgLayout">
        <pc:chgData name="F.M. JAHIDUZZAMAN" userId="S::g202417000@kfupm.edu.sa::6739bf11-c594-453e-b2e0-d70b214d2444" providerId="AD" clId="Web-{A93E4BBB-3D06-7325-6218-7BA0DC96174F}" dt="2024-11-20T12:54:41.464" v="376"/>
        <pc:sldMkLst>
          <pc:docMk/>
          <pc:sldMk cId="543479558" sldId="258"/>
        </pc:sldMkLst>
        <pc:spChg chg="mod ord">
          <ac:chgData name="F.M. JAHIDUZZAMAN" userId="S::g202417000@kfupm.edu.sa::6739bf11-c594-453e-b2e0-d70b214d2444" providerId="AD" clId="Web-{A93E4BBB-3D06-7325-6218-7BA0DC96174F}" dt="2024-11-20T12:54:41.402" v="375"/>
          <ac:spMkLst>
            <pc:docMk/>
            <pc:sldMk cId="543479558" sldId="258"/>
            <ac:spMk id="2" creationId="{36E148C5-293C-1862-474E-D781372FC547}"/>
          </ac:spMkLst>
        </pc:spChg>
        <pc:spChg chg="mod ord">
          <ac:chgData name="F.M. JAHIDUZZAMAN" userId="S::g202417000@kfupm.edu.sa::6739bf11-c594-453e-b2e0-d70b214d2444" providerId="AD" clId="Web-{A93E4BBB-3D06-7325-6218-7BA0DC96174F}" dt="2024-11-20T12:54:41.464" v="376"/>
          <ac:spMkLst>
            <pc:docMk/>
            <pc:sldMk cId="543479558" sldId="258"/>
            <ac:spMk id="3" creationId="{9680FE00-6BA7-5D8C-A3F6-9224D57FA09D}"/>
          </ac:spMkLst>
        </pc:spChg>
      </pc:sldChg>
      <pc:sldChg chg="modSp new mod modClrScheme chgLayout">
        <pc:chgData name="F.M. JAHIDUZZAMAN" userId="S::g202417000@kfupm.edu.sa::6739bf11-c594-453e-b2e0-d70b214d2444" providerId="AD" clId="Web-{A93E4BBB-3D06-7325-6218-7BA0DC96174F}" dt="2024-11-20T12:55:24.732" v="381" actId="1076"/>
        <pc:sldMkLst>
          <pc:docMk/>
          <pc:sldMk cId="3133287233" sldId="259"/>
        </pc:sldMkLst>
        <pc:spChg chg="mod ord">
          <ac:chgData name="F.M. JAHIDUZZAMAN" userId="S::g202417000@kfupm.edu.sa::6739bf11-c594-453e-b2e0-d70b214d2444" providerId="AD" clId="Web-{A93E4BBB-3D06-7325-6218-7BA0DC96174F}" dt="2024-11-20T12:55:24.732" v="381" actId="1076"/>
          <ac:spMkLst>
            <pc:docMk/>
            <pc:sldMk cId="3133287233" sldId="259"/>
            <ac:spMk id="2" creationId="{BE30D277-3C3B-5FE2-7C7E-C0102C62024D}"/>
          </ac:spMkLst>
        </pc:spChg>
        <pc:spChg chg="mod ord">
          <ac:chgData name="F.M. JAHIDUZZAMAN" userId="S::g202417000@kfupm.edu.sa::6739bf11-c594-453e-b2e0-d70b214d2444" providerId="AD" clId="Web-{A93E4BBB-3D06-7325-6218-7BA0DC96174F}" dt="2024-11-20T12:55:14.934" v="380" actId="20577"/>
          <ac:spMkLst>
            <pc:docMk/>
            <pc:sldMk cId="3133287233" sldId="259"/>
            <ac:spMk id="3" creationId="{D0D16404-F1E6-5FEE-2ABB-4D44D9A4B79D}"/>
          </ac:spMkLst>
        </pc:spChg>
      </pc:sldChg>
      <pc:sldChg chg="modSp new mod modClrScheme chgLayout">
        <pc:chgData name="F.M. JAHIDUZZAMAN" userId="S::g202417000@kfupm.edu.sa::6739bf11-c594-453e-b2e0-d70b214d2444" providerId="AD" clId="Web-{A93E4BBB-3D06-7325-6218-7BA0DC96174F}" dt="2024-11-20T12:51:32.035" v="358" actId="20577"/>
        <pc:sldMkLst>
          <pc:docMk/>
          <pc:sldMk cId="4223008279" sldId="260"/>
        </pc:sldMkLst>
        <pc:spChg chg="mod ord">
          <ac:chgData name="F.M. JAHIDUZZAMAN" userId="S::g202417000@kfupm.edu.sa::6739bf11-c594-453e-b2e0-d70b214d2444" providerId="AD" clId="Web-{A93E4BBB-3D06-7325-6218-7BA0DC96174F}" dt="2024-11-20T12:26:08.584" v="195"/>
          <ac:spMkLst>
            <pc:docMk/>
            <pc:sldMk cId="4223008279" sldId="260"/>
            <ac:spMk id="2" creationId="{18CAF329-9E55-CB06-7DBF-B5C0E9C7AFB6}"/>
          </ac:spMkLst>
        </pc:spChg>
        <pc:spChg chg="mod ord">
          <ac:chgData name="F.M. JAHIDUZZAMAN" userId="S::g202417000@kfupm.edu.sa::6739bf11-c594-453e-b2e0-d70b214d2444" providerId="AD" clId="Web-{A93E4BBB-3D06-7325-6218-7BA0DC96174F}" dt="2024-11-20T12:51:32.035" v="358" actId="20577"/>
          <ac:spMkLst>
            <pc:docMk/>
            <pc:sldMk cId="4223008279" sldId="260"/>
            <ac:spMk id="3" creationId="{FECFD0FC-A483-45E8-D1BD-137696462C0B}"/>
          </ac:spMkLst>
        </pc:spChg>
      </pc:sldChg>
      <pc:sldMasterChg chg="del delSldLayout">
        <pc:chgData name="F.M. JAHIDUZZAMAN" userId="S::g202417000@kfupm.edu.sa::6739bf11-c594-453e-b2e0-d70b214d2444" providerId="AD" clId="Web-{A93E4BBB-3D06-7325-6218-7BA0DC96174F}" dt="2024-11-20T12:22:40.514" v="175"/>
        <pc:sldMasterMkLst>
          <pc:docMk/>
          <pc:sldMasterMk cId="2460954070" sldId="2147483660"/>
        </pc:sldMasterMkLst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.M. JAHIDUZZAMAN" userId="S::g202417000@kfupm.edu.sa::6739bf11-c594-453e-b2e0-d70b214d2444" providerId="AD" clId="Web-{A93E4BBB-3D06-7325-6218-7BA0DC96174F}" dt="2024-11-20T12:22:40.514" v="17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3:35.469" v="178"/>
        <pc:sldMasterMkLst>
          <pc:docMk/>
          <pc:sldMasterMk cId="3472913881" sldId="2147483672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3312127283" sldId="214748367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1093990233" sldId="214748367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1641348903" sldId="214748367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3043868442" sldId="214748367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1272399448" sldId="214748367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2473322699" sldId="214748367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3127466845" sldId="214748367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3636326303" sldId="214748368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767072256" sldId="214748368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1893426651" sldId="214748368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35.469" v="178"/>
          <pc:sldLayoutMkLst>
            <pc:docMk/>
            <pc:sldMasterMk cId="3472913881" sldId="2147483672"/>
            <pc:sldLayoutMk cId="2464901756" sldId="2147483683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2:48.014" v="177"/>
        <pc:sldMasterMkLst>
          <pc:docMk/>
          <pc:sldMasterMk cId="41030002" sldId="2147483684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274580899" sldId="214748368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1967736205" sldId="214748368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3835815367" sldId="214748368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3017547824" sldId="214748368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369706986" sldId="214748368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1893875027" sldId="214748369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1569062086" sldId="214748369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3631000551" sldId="214748369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3362443582" sldId="214748369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711568221" sldId="214748369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2:48.014" v="177"/>
          <pc:sldLayoutMkLst>
            <pc:docMk/>
            <pc:sldMasterMk cId="41030002" sldId="2147483684"/>
            <pc:sldLayoutMk cId="2906998469" sldId="2147483695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3:48.344" v="179"/>
        <pc:sldMasterMkLst>
          <pc:docMk/>
          <pc:sldMasterMk cId="3496220937" sldId="2147483684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431874511" sldId="214748368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382219280" sldId="214748368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4084268473" sldId="214748368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636835686" sldId="214748368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3367321015" sldId="214748368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3840994483" sldId="214748369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3485315603" sldId="214748369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1126668055" sldId="214748369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861210016" sldId="214748369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981105935" sldId="214748369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808886616" sldId="214748369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701584778" sldId="214748369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3292682111" sldId="214748369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428019011" sldId="214748369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487328651" sldId="214748369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2949196912" sldId="214748370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48.344" v="179"/>
          <pc:sldLayoutMkLst>
            <pc:docMk/>
            <pc:sldMasterMk cId="3496220937" sldId="2147483684"/>
            <pc:sldLayoutMk cId="1726481298" sldId="2147483701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3:51.845" v="180"/>
        <pc:sldMasterMkLst>
          <pc:docMk/>
          <pc:sldMasterMk cId="711140611" sldId="2147483702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971615048" sldId="214748370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4188739612" sldId="214748370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2265219200" sldId="214748370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2660387849" sldId="214748370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1654348260" sldId="214748370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3305919247" sldId="214748370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4021868994" sldId="214748370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1076091770" sldId="214748371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1669302147" sldId="214748371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878587175" sldId="214748371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3742930446" sldId="214748371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3606272358" sldId="214748371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780634196" sldId="214748371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3553566806" sldId="214748371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87395030" sldId="214748371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2037685097" sldId="214748371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1.845" v="180"/>
          <pc:sldLayoutMkLst>
            <pc:docMk/>
            <pc:sldMasterMk cId="711140611" sldId="2147483702"/>
            <pc:sldLayoutMk cId="3011083447" sldId="2147483719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3:57.048" v="181"/>
        <pc:sldMasterMkLst>
          <pc:docMk/>
          <pc:sldMasterMk cId="1265212237" sldId="2147483720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527664074" sldId="214748372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657798617" sldId="214748372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657262956" sldId="214748372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3996089385" sldId="214748372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52472965" sldId="214748372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066129125" sldId="214748372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2444150132" sldId="214748372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508514528" sldId="214748372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2353215894" sldId="214748372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595051311" sldId="214748373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4229778753" sldId="214748373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3227199985" sldId="214748373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823811660" sldId="214748373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1072110459" sldId="214748373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496442838" sldId="214748373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3912427120" sldId="214748373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3:57.048" v="181"/>
          <pc:sldLayoutMkLst>
            <pc:docMk/>
            <pc:sldMasterMk cId="1265212237" sldId="2147483720"/>
            <pc:sldLayoutMk cId="477029822" sldId="2147483737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4:01.111" v="182"/>
        <pc:sldMasterMkLst>
          <pc:docMk/>
          <pc:sldMasterMk cId="900433034" sldId="2147483738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185053849" sldId="214748373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07974450" sldId="214748374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1998452520" sldId="214748374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4057486726" sldId="214748374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44130861" sldId="214748374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317016207" sldId="214748374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147378516" sldId="214748374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252346974" sldId="214748374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84304164" sldId="214748374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1429011230" sldId="214748374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349264257" sldId="214748374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2202731515" sldId="214748375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1434898032" sldId="214748375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835533786" sldId="214748375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2515975348" sldId="214748375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2599760283" sldId="214748375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1.111" v="182"/>
          <pc:sldLayoutMkLst>
            <pc:docMk/>
            <pc:sldMasterMk cId="900433034" sldId="2147483738"/>
            <pc:sldLayoutMk cId="3403470991" sldId="2147483755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4:05.876" v="183"/>
        <pc:sldMasterMkLst>
          <pc:docMk/>
          <pc:sldMasterMk cId="4111967514" sldId="2147483756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787216794" sldId="214748375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2956163967" sldId="214748375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43757390" sldId="214748375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2532990426" sldId="214748376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376881921" sldId="214748376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2854385985" sldId="214748376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414774751" sldId="214748376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156649454" sldId="214748376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124051599" sldId="214748376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1951023777" sldId="214748376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917573218" sldId="214748376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622320208" sldId="214748376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045483424" sldId="214748376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1144514770" sldId="214748377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1185637573" sldId="214748377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3146038063" sldId="214748377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4:05.876" v="183"/>
          <pc:sldLayoutMkLst>
            <pc:docMk/>
            <pc:sldMasterMk cId="4111967514" sldId="2147483756"/>
            <pc:sldLayoutMk cId="4172328872" sldId="2147483773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5:29.177" v="192"/>
        <pc:sldMasterMkLst>
          <pc:docMk/>
          <pc:sldMasterMk cId="2666858415" sldId="2147483774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524877467" sldId="214748377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2341822988" sldId="214748377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2811284992" sldId="214748377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388094433" sldId="214748377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200754693" sldId="214748377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485944827" sldId="214748378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653658153" sldId="214748378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1770447030" sldId="214748378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2641867908" sldId="214748378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587189482" sldId="214748378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2879157965" sldId="214748378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4211352015" sldId="214748378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473905935" sldId="214748378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710590902" sldId="214748378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4032516530" sldId="214748378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3402110880" sldId="214748379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5:29.177" v="192"/>
          <pc:sldLayoutMkLst>
            <pc:docMk/>
            <pc:sldMasterMk cId="2666858415" sldId="2147483774"/>
            <pc:sldLayoutMk cId="809357484" sldId="2147483791"/>
          </pc:sldLayoutMkLst>
        </pc:sldLayoutChg>
      </pc:sldMasterChg>
      <pc:sldMasterChg chg="add del addSldLayout delSldLayout modSldLayout">
        <pc:chgData name="F.M. JAHIDUZZAMAN" userId="S::g202417000@kfupm.edu.sa::6739bf11-c594-453e-b2e0-d70b214d2444" providerId="AD" clId="Web-{A93E4BBB-3D06-7325-6218-7BA0DC96174F}" dt="2024-11-20T12:26:08.584" v="195"/>
        <pc:sldMasterMkLst>
          <pc:docMk/>
          <pc:sldMasterMk cId="3018234910" sldId="2147483792"/>
        </pc:sldMasterMkLst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4072591089" sldId="214748379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989532784" sldId="214748379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2472285288" sldId="214748379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192400236" sldId="214748379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4048385310" sldId="214748379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3494236622" sldId="2147483798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2824387357" sldId="2147483799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899297966" sldId="2147483800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242510574" sldId="2147483801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690922369" sldId="2147483802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105959183" sldId="2147483803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2374634640" sldId="2147483804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3532468105" sldId="2147483805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24212175" sldId="2147483806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167197155" sldId="2147483807"/>
          </pc:sldLayoutMkLst>
        </pc:sldLayoutChg>
        <pc:sldLayoutChg chg="add del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3018234910" sldId="2147483792"/>
            <pc:sldLayoutMk cId="1873715624" sldId="2147483808"/>
          </pc:sldLayoutMkLst>
        </pc:sldLayoutChg>
      </pc:sldMasterChg>
      <pc:sldMasterChg chg="add addSldLayout modSldLayout">
        <pc:chgData name="F.M. JAHIDUZZAMAN" userId="S::g202417000@kfupm.edu.sa::6739bf11-c594-453e-b2e0-d70b214d2444" providerId="AD" clId="Web-{A93E4BBB-3D06-7325-6218-7BA0DC96174F}" dt="2024-11-20T12:26:08.584" v="195"/>
        <pc:sldMasterMkLst>
          <pc:docMk/>
          <pc:sldMasterMk cId="1529679584" sldId="2147483809"/>
        </pc:sldMasterMkLst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030173204" sldId="2147483810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913367370" sldId="2147483811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3869770868" sldId="2147483812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4276544305" sldId="2147483813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782755261" sldId="2147483814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549879567" sldId="2147483815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373467822" sldId="2147483816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3775325351" sldId="2147483817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457559067" sldId="2147483818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262727976" sldId="2147483819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2802966116" sldId="2147483820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3054211175" sldId="2147483821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2097960376" sldId="2147483822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946436961" sldId="2147483823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1485468965" sldId="2147483824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912890299" sldId="2147483825"/>
          </pc:sldLayoutMkLst>
        </pc:sldLayoutChg>
        <pc:sldLayoutChg chg="add mod replId">
          <pc:chgData name="F.M. JAHIDUZZAMAN" userId="S::g202417000@kfupm.edu.sa::6739bf11-c594-453e-b2e0-d70b214d2444" providerId="AD" clId="Web-{A93E4BBB-3D06-7325-6218-7BA0DC96174F}" dt="2024-11-20T12:26:08.584" v="195"/>
          <pc:sldLayoutMkLst>
            <pc:docMk/>
            <pc:sldMasterMk cId="1529679584" sldId="2147483809"/>
            <pc:sldLayoutMk cId="55967422" sldId="214748382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9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0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5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24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13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2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tooth ATT and GATT Explained (Connection-Oriented Communication) |  Novel Bit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1"/>
          <a:stretch/>
        </p:blipFill>
        <p:spPr bwMode="auto">
          <a:xfrm>
            <a:off x="5519262" y="3752850"/>
            <a:ext cx="6672738" cy="20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606" y="2541182"/>
            <a:ext cx="5950634" cy="343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ctr">
              <a:buFont typeface="Arial"/>
              <a:buChar char="•"/>
            </a:pPr>
            <a:endParaRPr lang="en-US" b="1" dirty="0"/>
          </a:p>
          <a:p>
            <a:pPr marL="285750" indent="-285750" algn="ctr">
              <a:buClr>
                <a:srgbClr val="1287C3"/>
              </a:buClr>
              <a:buChar char="•"/>
            </a:pPr>
            <a:endParaRPr lang="en-US" b="1" dirty="0" smtClean="0"/>
          </a:p>
          <a:p>
            <a:pPr algn="ctr"/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Submitted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ctr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MD. SIDDIQUR RAHMAN TANVEER – 202417180</a:t>
            </a:r>
          </a:p>
          <a:p>
            <a:pPr algn="ctr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F M JAHIDUZZAMAN – 202417000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+mn-lt"/>
              </a:rPr>
              <a:t>Advisor Name- BASEM AL-MADANI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Co-Advisor Name- Farouq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Aliyu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Muhammad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96948"/>
            <a:ext cx="12192000" cy="21521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Developing Fast DDS based Android Companion Application to Collect Data from PineTime64 smart watch</a:t>
            </a:r>
            <a:endParaRPr lang="en-US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6947-A1A5-C66F-6E16-760D6800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Times New Roman"/>
              </a:rPr>
              <a:t>Objectives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4F9C-E607-034D-EEB4-44A751E7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99"/>
            <a:ext cx="10663311" cy="3124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Times New Roman"/>
              </a:rPr>
              <a:t>Research Goals: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 Implementing Fast DDS XRCE on the PineTime64 smartwatch for lightweight DDS communication</a:t>
            </a:r>
            <a:r>
              <a:rPr lang="en-US" dirty="0" smtClean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ea typeface="+mn-lt"/>
                <a:cs typeface="Times New Roman"/>
              </a:rPr>
              <a:t>Hypotheses (if applicable):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"Fast DDS XRCE can be successfully implemented on PineTime64 to enable DDS communication without compromising performance</a:t>
            </a:r>
            <a:r>
              <a:rPr lang="en-US" dirty="0" smtClean="0">
                <a:latin typeface="Times New Roman"/>
                <a:ea typeface="+mn-lt"/>
                <a:cs typeface="Times New Roman"/>
              </a:rPr>
              <a:t>."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59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8C5-293C-1862-474E-D781372F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3198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Times New Roman"/>
              </a:rPr>
              <a:t>Methodology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FE00-6BA7-5D8C-A3F6-9224D57F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74" y="931985"/>
            <a:ext cx="9888669" cy="542124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200" b="1" dirty="0">
              <a:latin typeface="Times New Roman"/>
              <a:cs typeface="Times New Roman"/>
            </a:endParaRPr>
          </a:p>
          <a:p>
            <a:pPr algn="just"/>
            <a:r>
              <a:rPr lang="en-US" sz="2200" b="1" dirty="0">
                <a:latin typeface="Times New Roman"/>
                <a:ea typeface="+mn-lt"/>
                <a:cs typeface="Times New Roman"/>
              </a:rPr>
              <a:t>Research Design: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Design includes setting up the ESP32 SWD programmer, preparing the PineTime64, and flashing firmware with DDS protocols. Also Testing communication between the </a:t>
            </a:r>
            <a:r>
              <a:rPr lang="en-US" sz="2200" dirty="0" smtClean="0">
                <a:latin typeface="Times New Roman"/>
                <a:ea typeface="+mn-lt"/>
                <a:cs typeface="Times New Roman"/>
              </a:rPr>
              <a:t>PineTime64 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and DDS Agent using Fast DDS XRCE</a:t>
            </a:r>
            <a:r>
              <a:rPr lang="en-US" sz="2200" dirty="0" smtClean="0">
                <a:latin typeface="Times New Roman"/>
                <a:ea typeface="+mn-lt"/>
                <a:cs typeface="Times New Roman"/>
              </a:rPr>
              <a:t>.</a:t>
            </a:r>
          </a:p>
          <a:p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ea typeface="+mn-lt"/>
                <a:cs typeface="Times New Roman"/>
              </a:rPr>
              <a:t>Data Collection: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Logs from the Arduino IDE serial monitor and Observations from the flashing process and any output from the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PineTime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smartwatch.</a:t>
            </a:r>
            <a:endParaRPr lang="en-US" sz="2200" dirty="0">
              <a:latin typeface="Times New Roman"/>
              <a:cs typeface="Times New Roman"/>
            </a:endParaRPr>
          </a:p>
          <a:p>
            <a:r>
              <a:rPr lang="en-US" sz="2200" b="1" dirty="0">
                <a:latin typeface="Times New Roman"/>
                <a:ea typeface="+mn-lt"/>
                <a:cs typeface="Times New Roman"/>
              </a:rPr>
              <a:t>Software: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Arduino IDE, ESP32 core library,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AsyncTCP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ESPAsyncWebServer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, and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WiFiManager</a:t>
            </a:r>
            <a:r>
              <a:rPr lang="en-US" sz="2200" dirty="0" smtClean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1287C3"/>
              </a:buClr>
            </a:pPr>
            <a:r>
              <a:rPr lang="en-US" sz="2200" b="1" dirty="0">
                <a:latin typeface="Times New Roman"/>
                <a:cs typeface="Times New Roman"/>
              </a:rPr>
              <a:t>Hardware:</a:t>
            </a:r>
            <a:r>
              <a:rPr lang="en-US" sz="2200" dirty="0">
                <a:latin typeface="Times New Roman"/>
                <a:cs typeface="Times New Roman"/>
              </a:rPr>
              <a:t> ESP32, PineTime64 smartwatch</a:t>
            </a:r>
            <a:r>
              <a:rPr lang="en-US" sz="22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r>
              <a:rPr lang="en-US" sz="2200" b="1" dirty="0">
                <a:latin typeface="Times New Roman"/>
                <a:ea typeface="+mn-lt"/>
                <a:cs typeface="Times New Roman"/>
              </a:rPr>
              <a:t>Analysis Plan:</a:t>
            </a:r>
            <a:r>
              <a:rPr lang="en-US" sz="2200" dirty="0">
                <a:latin typeface="Times New Roman"/>
                <a:ea typeface="+mn-lt"/>
                <a:cs typeface="Times New Roman"/>
              </a:rPr>
              <a:t> Monitor communication between PineTime64 and DDS Agent using debug logs</a:t>
            </a:r>
            <a:r>
              <a:rPr lang="en-US" sz="2200" dirty="0" smtClean="0">
                <a:latin typeface="Times New Roman"/>
                <a:ea typeface="+mn-lt"/>
                <a:cs typeface="Times New Roman"/>
              </a:rPr>
              <a:t>.</a:t>
            </a: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347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D277-3C3B-5FE2-7C7E-C0102C6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40" y="66686"/>
            <a:ext cx="10018713" cy="7054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/>
                <a:ea typeface="+mj-lt"/>
                <a:cs typeface="Times New Roman"/>
              </a:rPr>
              <a:t>PineTime64 Smart Watch Firmware Update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6404-F1E6-5FEE-2ABB-4D44D9A4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37" y="844062"/>
            <a:ext cx="5556738" cy="188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Times New Roman"/>
              </a:rPr>
              <a:t>Tasks Completed: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1800" dirty="0" smtClean="0">
                <a:latin typeface="Times New Roman"/>
                <a:ea typeface="+mn-lt"/>
                <a:cs typeface="Times New Roman"/>
              </a:rPr>
              <a:t>Connected 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PineTime64 to ESP32 via SWD.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Flashed </a:t>
            </a:r>
            <a:r>
              <a:rPr lang="en-US" sz="1800" dirty="0" smtClean="0">
                <a:latin typeface="Times New Roman"/>
                <a:ea typeface="+mn-lt"/>
                <a:cs typeface="Times New Roman"/>
              </a:rPr>
              <a:t>PineTime64  firmware 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using ESP32-provided web interface.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Verified flash operation using logs</a:t>
            </a:r>
            <a:r>
              <a:rPr lang="en-US" sz="1800" dirty="0" smtClean="0">
                <a:latin typeface="Times New Roman"/>
                <a:ea typeface="+mn-lt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26695" y="893446"/>
            <a:ext cx="5279151" cy="245466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7"/>
          <a:stretch/>
        </p:blipFill>
        <p:spPr bwMode="auto">
          <a:xfrm>
            <a:off x="2696185" y="4315868"/>
            <a:ext cx="3444800" cy="22222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513341" y="3867517"/>
            <a:ext cx="5263510" cy="27677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175137" y="2449587"/>
            <a:ext cx="5067300" cy="1797050"/>
          </a:xfrm>
          <a:prstGeom prst="rect">
            <a:avLst/>
          </a:prstGeom>
        </p:spPr>
      </p:pic>
      <p:pic>
        <p:nvPicPr>
          <p:cNvPr id="8" name="Picture 7" descr="PineTime SWD location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45" y="4256213"/>
            <a:ext cx="2344962" cy="22222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517342" y="3397496"/>
            <a:ext cx="548970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Connecting EXP32 with PineTime64 via Arduino IDE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137" y="3867517"/>
            <a:ext cx="58426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PineTime64 basic Firmware .hex file from </a:t>
            </a:r>
            <a:r>
              <a:rPr 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source 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3520" y="6488034"/>
            <a:ext cx="1665841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SWD PINOUT</a:t>
            </a:r>
            <a:endParaRPr lang="en-US" sz="1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0007" y="6538113"/>
            <a:ext cx="3745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ESP32 connection with PineTime64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13341" y="6538113"/>
            <a:ext cx="532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Firmware Flashing Web Interface created by ESP32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3916"/>
            <a:ext cx="12192000" cy="632219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Android 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Companion </a:t>
            </a:r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959" y="1336415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Bluetooth Low Energy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959" y="1703001"/>
            <a:ext cx="6495641" cy="173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Android provides built-in platform support API that apps can use to 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Discover devices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Query for services</a:t>
            </a:r>
          </a:p>
          <a:p>
            <a:pPr marL="285750" indent="-28575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Transmit information.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696" y="3604458"/>
            <a:ext cx="350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Generic Attribute Profile (GATT)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62" y="399593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The GATT profile is a general specification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sending and receiving short pieces of data known as "attributes" over a BLE link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 All current BLE application profiles are based on GATT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696" y="5026765"/>
            <a:ext cx="266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Attribute Protocol (ATT)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3762" y="5496282"/>
            <a:ext cx="79125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GATT is built on top of the Attribute Protocol (ATT). </a:t>
            </a: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Uniquely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identified by a Universally Unique Identifier (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UUID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128-bit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format for a string ID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used to uniquely identify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information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transported by ATT are formatted as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characteristics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 and 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</a:rPr>
              <a:t>services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10" name="Picture 9" descr="https://media.licdn.com/dms/image/v2/C5612AQFpRKEH_Hj1GQ/article-inline_image-shrink_400_744/article-inline_image-shrink_400_744/0/1521611509557?e=1737590400&amp;v=beta&amp;t=0KIUTUOgxdjLwyiKz5v637hPlJQpw-8OVcq6wXayPf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689" y="1626705"/>
            <a:ext cx="5362371" cy="33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454117" y="5024058"/>
            <a:ext cx="58596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does Android Application Connect to GATT Server?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Companion Application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8" y="1484587"/>
            <a:ext cx="2388131" cy="5174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67" y="1484587"/>
            <a:ext cx="2424358" cy="5252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8878" y="1948070"/>
            <a:ext cx="2388131" cy="318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3867" y="5035827"/>
            <a:ext cx="2388131" cy="808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41" t="22416" r="2575" b="2029"/>
          <a:stretch/>
        </p:blipFill>
        <p:spPr>
          <a:xfrm>
            <a:off x="6692347" y="1537252"/>
            <a:ext cx="482379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F329-9E55-CB06-7DBF-B5C0E9C7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a typeface="+mj-lt"/>
                <a:cs typeface="+mj-lt"/>
              </a:rPr>
              <a:t>Conclusion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D0FC-A483-45E8-D1BD-13769646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310"/>
            <a:ext cx="10903857" cy="148363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ea typeface="+mn-lt"/>
                <a:cs typeface="+mn-lt"/>
              </a:rPr>
              <a:t>Vision:   </a:t>
            </a:r>
            <a:r>
              <a:rPr lang="en-US" dirty="0" smtClean="0">
                <a:ea typeface="+mn-lt"/>
                <a:cs typeface="+mn-lt"/>
              </a:rPr>
              <a:t>Implement Fast DDS based Android Application to connect PineTime64</a:t>
            </a:r>
            <a:r>
              <a:rPr lang="en-US" dirty="0" smtClean="0"/>
              <a:t> to analyze the different </a:t>
            </a:r>
            <a:r>
              <a:rPr lang="en-US" dirty="0" err="1" smtClean="0"/>
              <a:t>QoS</a:t>
            </a:r>
            <a:r>
              <a:rPr lang="en-US" dirty="0" smtClean="0"/>
              <a:t> policies</a:t>
            </a:r>
          </a:p>
        </p:txBody>
      </p:sp>
    </p:spTree>
    <p:extLst>
      <p:ext uri="{BB962C8B-B14F-4D97-AF65-F5344CB8AC3E}">
        <p14:creationId xmlns:p14="http://schemas.microsoft.com/office/powerpoint/2010/main" val="42230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D0FC-A483-45E8-D1BD-13769646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458" y="3073853"/>
            <a:ext cx="5214257" cy="13094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8800" b="1" dirty="0" smtClean="0">
                <a:ea typeface="+mn-lt"/>
                <a:cs typeface="+mn-lt"/>
              </a:rPr>
              <a:t>Thank You</a:t>
            </a:r>
            <a:endParaRPr lang="en-US" sz="8800" dirty="0" smtClean="0"/>
          </a:p>
        </p:txBody>
      </p:sp>
    </p:spTree>
    <p:extLst>
      <p:ext uri="{BB962C8B-B14F-4D97-AF65-F5344CB8AC3E}">
        <p14:creationId xmlns:p14="http://schemas.microsoft.com/office/powerpoint/2010/main" val="12073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386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Courier New</vt:lpstr>
      <vt:lpstr>Times New Roman</vt:lpstr>
      <vt:lpstr>Wingdings</vt:lpstr>
      <vt:lpstr>Office Theme</vt:lpstr>
      <vt:lpstr>PowerPoint Presentation</vt:lpstr>
      <vt:lpstr>Objectives</vt:lpstr>
      <vt:lpstr>Methodology</vt:lpstr>
      <vt:lpstr>PineTime64 Smart Watch Firmware Update</vt:lpstr>
      <vt:lpstr>Android Companion Application</vt:lpstr>
      <vt:lpstr>Android Companion Application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/>
  <cp:lastModifiedBy>MD. SIDDIQUR RAHMAN TANVEER</cp:lastModifiedBy>
  <cp:revision>137</cp:revision>
  <dcterms:created xsi:type="dcterms:W3CDTF">2024-11-20T11:00:50Z</dcterms:created>
  <dcterms:modified xsi:type="dcterms:W3CDTF">2024-11-20T13:44:13Z</dcterms:modified>
</cp:coreProperties>
</file>