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66" r:id="rId5"/>
    <p:sldId id="274" r:id="rId6"/>
    <p:sldId id="275" r:id="rId7"/>
    <p:sldId id="278" r:id="rId8"/>
    <p:sldId id="276" r:id="rId9"/>
    <p:sldId id="277" r:id="rId10"/>
    <p:sldId id="271" r:id="rId11"/>
    <p:sldId id="272" r:id="rId12"/>
    <p:sldId id="27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1F6-61A2-45CC-8C33-7AAB34D32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059518" cy="2541431"/>
          </a:xfrm>
        </p:spPr>
        <p:txBody>
          <a:bodyPr>
            <a:normAutofit fontScale="90000"/>
          </a:bodyPr>
          <a:lstStyle/>
          <a:p>
            <a:r>
              <a:rPr lang="en-MY" dirty="0"/>
              <a:t>(CSC 1100) ELEMENTS OF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BF16-ED7A-4D65-AF5D-9B2FAD35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71719"/>
          </a:xfrm>
        </p:spPr>
        <p:txBody>
          <a:bodyPr>
            <a:normAutofit lnSpcReduction="10000"/>
          </a:bodyPr>
          <a:lstStyle/>
          <a:p>
            <a:r>
              <a:rPr lang="en-MY" dirty="0"/>
              <a:t>BY: </a:t>
            </a:r>
          </a:p>
          <a:p>
            <a:r>
              <a:rPr lang="en-MY" dirty="0"/>
              <a:t>MUHAMMAD IBRAHIM (1627123)</a:t>
            </a:r>
          </a:p>
          <a:p>
            <a:r>
              <a:rPr lang="en-MY" dirty="0"/>
              <a:t>K m </a:t>
            </a:r>
            <a:r>
              <a:rPr lang="en-MY" dirty="0" err="1"/>
              <a:t>tansir</a:t>
            </a:r>
            <a:r>
              <a:rPr lang="en-MY" dirty="0"/>
              <a:t> </a:t>
            </a:r>
            <a:r>
              <a:rPr lang="en-MY" dirty="0" err="1"/>
              <a:t>hussain</a:t>
            </a:r>
            <a:r>
              <a:rPr lang="en-MY" dirty="0"/>
              <a:t> (1638331)</a:t>
            </a:r>
          </a:p>
          <a:p>
            <a:r>
              <a:rPr lang="en-MY" dirty="0"/>
              <a:t>HASAN TANVEER MAHMOOD (1725413)</a:t>
            </a:r>
          </a:p>
          <a:p>
            <a:r>
              <a:rPr lang="en-MY" dirty="0"/>
              <a:t>MD RAISUL ISLAM (1725501)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1026" name="Picture 2" descr="Image result for LAMBANG UIA">
            <a:extLst>
              <a:ext uri="{FF2B5EF4-FFF2-40B4-BE49-F238E27FC236}">
                <a16:creationId xmlns:a16="http://schemas.microsoft.com/office/drawing/2014/main" id="{927F4C7B-2A58-4EA3-B5B6-6F2B18358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28" y="412494"/>
            <a:ext cx="6858000" cy="1083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557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9DC41C-8775-4671-9EFA-CB8DB59C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76" y="1055663"/>
            <a:ext cx="9044940" cy="4465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FA9B0-D6DC-4167-B425-A10245C234FF}"/>
              </a:ext>
            </a:extLst>
          </p:cNvPr>
          <p:cNvSpPr txBox="1"/>
          <p:nvPr/>
        </p:nvSpPr>
        <p:spPr>
          <a:xfrm>
            <a:off x="1749376" y="352425"/>
            <a:ext cx="423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Sample coding page(function) :</a:t>
            </a:r>
          </a:p>
        </p:txBody>
      </p:sp>
    </p:spTree>
    <p:extLst>
      <p:ext uri="{BB962C8B-B14F-4D97-AF65-F5344CB8AC3E}">
        <p14:creationId xmlns:p14="http://schemas.microsoft.com/office/powerpoint/2010/main" val="162227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F1098-6D73-444B-99A9-97DF55CA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20" y="1253490"/>
            <a:ext cx="7757160" cy="4351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D866D-66C7-4A39-B615-3DBF752492D8}"/>
              </a:ext>
            </a:extLst>
          </p:cNvPr>
          <p:cNvSpPr txBox="1"/>
          <p:nvPr/>
        </p:nvSpPr>
        <p:spPr>
          <a:xfrm>
            <a:off x="2133600" y="381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Main page interface of coding:</a:t>
            </a:r>
          </a:p>
        </p:txBody>
      </p:sp>
    </p:spTree>
    <p:extLst>
      <p:ext uri="{BB962C8B-B14F-4D97-AF65-F5344CB8AC3E}">
        <p14:creationId xmlns:p14="http://schemas.microsoft.com/office/powerpoint/2010/main" val="138117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00D91-576A-4074-933C-5527DCCE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4" y="899159"/>
            <a:ext cx="7404735" cy="42312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36595-6545-476E-A705-1F7AD9D113B9}"/>
              </a:ext>
            </a:extLst>
          </p:cNvPr>
          <p:cNvSpPr txBox="1"/>
          <p:nvPr/>
        </p:nvSpPr>
        <p:spPr>
          <a:xfrm>
            <a:off x="1181100" y="24765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Library function code page :</a:t>
            </a:r>
          </a:p>
        </p:txBody>
      </p:sp>
    </p:spTree>
    <p:extLst>
      <p:ext uri="{BB962C8B-B14F-4D97-AF65-F5344CB8AC3E}">
        <p14:creationId xmlns:p14="http://schemas.microsoft.com/office/powerpoint/2010/main" val="272088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07D5-C591-4A64-A460-C06EEB6E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MY" dirty="0"/>
          </a:p>
          <a:p>
            <a:pPr marL="0" indent="0" algn="ctr">
              <a:buNone/>
            </a:pPr>
            <a:r>
              <a:rPr lang="en-MY" sz="2800" b="1" dirty="0"/>
              <a:t>Further you can see in our program how does it work and perform actions respectively.</a:t>
            </a:r>
          </a:p>
          <a:p>
            <a:pPr marL="0" indent="0" algn="ctr">
              <a:buNone/>
            </a:pPr>
            <a:r>
              <a:rPr lang="en-MY" sz="2800" b="1" dirty="0"/>
              <a:t>Thank you.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966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6C2A-536B-4B45-BF74-9E0F6AF3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MY" b="1" u="sng" dirty="0"/>
              <a:t>Pharmacy management system</a:t>
            </a:r>
            <a:br>
              <a:rPr lang="en-MY" b="1" u="sng" dirty="0"/>
            </a:br>
            <a:r>
              <a:rPr lang="en-MY" b="1"/>
              <a:t>(Project title </a:t>
            </a:r>
            <a:r>
              <a:rPr lang="en-MY" b="1" err="1"/>
              <a:t>forTANVEER</a:t>
            </a:r>
            <a:r>
              <a:rPr lang="en-MY" b="1"/>
              <a:t> &amp; group)</a:t>
            </a:r>
            <a:endParaRPr lang="en-MY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856079"/>
            <a:ext cx="4960443" cy="17699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1990-D7EF-4B52-BAEC-82DD1E22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 fontScale="92500"/>
          </a:bodyPr>
          <a:lstStyle/>
          <a:p>
            <a:pPr marL="0" lvl="0" indent="0" fontAlgn="base">
              <a:buNone/>
            </a:pPr>
            <a:r>
              <a:rPr lang="en-MY" b="1" dirty="0"/>
              <a:t>INTRODUCTION:</a:t>
            </a:r>
          </a:p>
          <a:p>
            <a:pPr marL="0" lvl="0" indent="0" fontAlgn="base">
              <a:buNone/>
            </a:pPr>
            <a:r>
              <a:rPr lang="en-MY" b="1" dirty="0"/>
              <a:t>-Our Group have made project on Pharmacy Management System.</a:t>
            </a:r>
          </a:p>
          <a:p>
            <a:pPr marL="0" lvl="0" indent="0" fontAlgn="base">
              <a:buNone/>
            </a:pPr>
            <a:r>
              <a:rPr lang="en-MY" b="1" dirty="0"/>
              <a:t>-We have select Pharmacy Name as “Friend’s Pharmacy”.</a:t>
            </a:r>
          </a:p>
          <a:p>
            <a:pPr marL="0" lvl="0" indent="0" fontAlgn="base">
              <a:buNone/>
            </a:pPr>
            <a:r>
              <a:rPr lang="en-MY" b="1" dirty="0"/>
              <a:t>-There are two user for our system “Manager” &amp; “Customer”.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1047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8" y="2474206"/>
            <a:ext cx="5761020" cy="1973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0999-207C-4691-96FD-D76E6072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en-MY" sz="1900" b="1"/>
              <a:t>Manager: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MY" sz="1900" b="1"/>
              <a:t>Manager can perform actions mentioned below with valid username and password: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MY" sz="1900" b="1"/>
              <a:t>-Order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MY" sz="1900" b="1"/>
              <a:t>-Delete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MY" sz="1900" b="1"/>
              <a:t>-Modify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MY" sz="1900" b="1"/>
              <a:t>-Print &amp; See the daily summary</a:t>
            </a:r>
            <a:endParaRPr lang="en-MY" sz="1900"/>
          </a:p>
        </p:txBody>
      </p:sp>
    </p:spTree>
    <p:extLst>
      <p:ext uri="{BB962C8B-B14F-4D97-AF65-F5344CB8AC3E}">
        <p14:creationId xmlns:p14="http://schemas.microsoft.com/office/powerpoint/2010/main" val="225889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047557"/>
            <a:ext cx="4960443" cy="13869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C6BF-DE6F-4986-8D20-1B73A67B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MY" b="1"/>
              <a:t>Customer:</a:t>
            </a:r>
          </a:p>
          <a:p>
            <a:pPr marL="0" lvl="0" indent="0" fontAlgn="base">
              <a:buNone/>
            </a:pPr>
            <a:r>
              <a:rPr lang="en-MY" b="1" dirty="0"/>
              <a:t>Customer can perform actions mentioned below:</a:t>
            </a:r>
            <a:endParaRPr lang="en-MY" b="1"/>
          </a:p>
          <a:p>
            <a:pPr marL="0" lvl="0" indent="0" fontAlgn="base">
              <a:buNone/>
            </a:pPr>
            <a:r>
              <a:rPr lang="en-MY" b="1" dirty="0"/>
              <a:t>-Make an order of medicine</a:t>
            </a:r>
            <a:endParaRPr lang="en-MY" b="1"/>
          </a:p>
          <a:p>
            <a:pPr marL="0" lvl="0" indent="0" fontAlgn="base">
              <a:buNone/>
            </a:pPr>
            <a:r>
              <a:rPr lang="en-MY" b="1" dirty="0"/>
              <a:t>-Delete latest Medicine order</a:t>
            </a:r>
            <a:endParaRPr lang="en-MY" b="1"/>
          </a:p>
          <a:p>
            <a:pPr marL="0" lvl="0" indent="0" fontAlgn="base">
              <a:buNone/>
            </a:pPr>
            <a:r>
              <a:rPr lang="en-MY" b="1" dirty="0"/>
              <a:t>-Print the receipt and make payment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617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C1C8E8D-F90C-4CE0-B013-CBAC6E4D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D4F-5C3C-4930-9E59-5624E5063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1C514-1366-4074-A7F7-B3204B1DFBA9}"/>
              </a:ext>
            </a:extLst>
          </p:cNvPr>
          <p:cNvSpPr txBox="1"/>
          <p:nvPr/>
        </p:nvSpPr>
        <p:spPr>
          <a:xfrm>
            <a:off x="661251" y="1474970"/>
            <a:ext cx="2821967" cy="3144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Take order page 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721EC-7249-4412-ACE9-7752CF201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CCC7A4-5D61-41EA-82D7-5D59C1F1C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6A4307-5009-41C2-B976-153F0A17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A60F8B-0BD9-4E57-9FE2-AAA69C51B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7" r="11331" b="-1"/>
          <a:stretch/>
        </p:blipFill>
        <p:spPr>
          <a:xfrm>
            <a:off x="4618373" y="1116344"/>
            <a:ext cx="6282918" cy="3866172"/>
          </a:xfrm>
          <a:prstGeom prst="rect">
            <a:avLst/>
          </a:prstGeom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1E6480F6-B743-4137-9D81-70DA7E0B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29B337-89A8-4A06-ADF2-C2CB930A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B481F-B0FB-4E54-A9BA-23F2960BB33E}"/>
              </a:ext>
            </a:extLst>
          </p:cNvPr>
          <p:cNvSpPr txBox="1"/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Modify interface :</a:t>
            </a: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2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2965F6-4C8C-4EB7-A6BB-93E3EFA83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2" r="7579" b="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41" name="Picture 26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28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9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9D68F-55B5-4F51-A9AA-593BE770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85" y="310515"/>
            <a:ext cx="4884420" cy="1988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4592F-D940-4885-8E91-FF0B70E6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61" y="2965940"/>
            <a:ext cx="6137814" cy="2142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14537-4156-4CE9-9AB2-BF3F7A2D0788}"/>
              </a:ext>
            </a:extLst>
          </p:cNvPr>
          <p:cNvSpPr txBox="1"/>
          <p:nvPr/>
        </p:nvSpPr>
        <p:spPr>
          <a:xfrm>
            <a:off x="1152525" y="781050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DELETE &amp; EXIT FUNCTION PAGE :</a:t>
            </a:r>
          </a:p>
        </p:txBody>
      </p:sp>
    </p:spTree>
    <p:extLst>
      <p:ext uri="{BB962C8B-B14F-4D97-AF65-F5344CB8AC3E}">
        <p14:creationId xmlns:p14="http://schemas.microsoft.com/office/powerpoint/2010/main" val="78314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FBCC3-33FA-42AC-82C1-8B060E6004F4}"/>
              </a:ext>
            </a:extLst>
          </p:cNvPr>
          <p:cNvSpPr txBox="1"/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Receipt page Interface 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B233BB4-C763-41C0-8C34-58B05640A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70" b="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372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ECD86-A936-488B-A6FA-D41DDC0A3637}"/>
              </a:ext>
            </a:extLst>
          </p:cNvPr>
          <p:cNvSpPr txBox="1"/>
          <p:nvPr/>
        </p:nvSpPr>
        <p:spPr>
          <a:xfrm>
            <a:off x="659301" y="1474969"/>
            <a:ext cx="2823919" cy="186876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DAILY SUMMARY PAGE 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55332-8C98-4DDC-B7A5-A95DB1F51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235238"/>
            <a:ext cx="6282919" cy="36283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947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(CSC 1100) ELEMENTS OF PROGRAMMING PROJECT</vt:lpstr>
      <vt:lpstr>Pharmacy management system (Project title forTANVEER &amp; group)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(CSC 1100) ELEMENTS OF PROGRAMMING PROJECT</dc:title>
  <dc:creator>HASAN TANVEER MAHMOOD</dc:creator>
  <cp:lastModifiedBy>HASAN TANVEER MAHMOOD</cp:lastModifiedBy>
  <cp:revision>2</cp:revision>
  <dcterms:created xsi:type="dcterms:W3CDTF">2018-12-15T08:03:02Z</dcterms:created>
  <dcterms:modified xsi:type="dcterms:W3CDTF">2018-12-15T08:08:22Z</dcterms:modified>
</cp:coreProperties>
</file>