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0649711a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0649711a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0649711a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0649711a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0649711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064971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0649711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0649711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0649711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0649711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0649711a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0649711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0649711a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0649711a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0649711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0649711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0649711a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0649711a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0649711a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0649711a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data.gov/dataset/nypd-complaint-data-histor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anveerMittal/DSC_106_Final_Project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106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Beeg 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Sawhney &amp; Tanveer Mittal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Large dataset with manually entered records comes with implicit challenges of high missingness, data cleaning, and filtration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Large compute runtimes make interactive dashboard slow to load and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dictionary </a:t>
            </a:r>
            <a:r>
              <a:rPr lang="en"/>
              <a:t>required to interpret column attributes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Feel free to ask any questions!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Historic NYPD </a:t>
            </a:r>
            <a:r>
              <a:rPr lang="en"/>
              <a:t>misconduct </a:t>
            </a:r>
            <a:r>
              <a:rPr lang="en"/>
              <a:t>complaint data: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https://catalog.data.gov/dataset/nypd-complaint-data-historic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Rich in demographic and geographic information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Approximately 7 million records from 2006-2019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Policing is an important &amp; highly relevant topic in society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Large scale protests 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Highly debated legislation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Eric Garner chokehold ban passed under NYPD reform after 7 years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the phenomenon of crime in New York through visualization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50250" y="1404075"/>
            <a:ext cx="77376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Filtering &amp; Selection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 for complaints generated after the year 2006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the bar chart, we filtered out categories with &lt;6000 counts to reduce clutter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Relevant attributes selected: see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Pre-processing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Extract year and month as strings from report-filed-date 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sankey diagram, we grouped by suspect/victim races and constructed a graph with weighted edges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node is a race value and the edges represent relationships between suspect/victim race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+ Encodings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1251046" y="1445475"/>
            <a:ext cx="34305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686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AutoNum type="arabicParenR"/>
            </a:pPr>
            <a:r>
              <a:rPr b="1"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Line plot</a:t>
            </a:r>
            <a:endParaRPr b="1"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7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</a:t>
            </a:r>
            <a:endParaRPr sz="917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Char char="●"/>
            </a:pPr>
            <a:r>
              <a:rPr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Historical trends of # of complaints by crime category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7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Attributes</a:t>
            </a:r>
            <a:endParaRPr sz="917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Char char="●"/>
            </a:pPr>
            <a:r>
              <a:rPr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Every month from 2006-2019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Char char="●"/>
            </a:pPr>
            <a:r>
              <a:rPr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complaints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Crime category (checkbox selection)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AutoNum type="arabicParenR"/>
            </a:pPr>
            <a:r>
              <a:rPr b="1"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Bar Chart</a:t>
            </a:r>
            <a:endParaRPr b="1"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7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 </a:t>
            </a:r>
            <a:endParaRPr sz="917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Char char="●"/>
            </a:pPr>
            <a:r>
              <a:rPr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uantitative distribution of complaint categories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7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Attributes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Char char="●"/>
            </a:pPr>
            <a:r>
              <a:rPr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Complaint category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6861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18"/>
              <a:buFont typeface="Nunito"/>
              <a:buChar char="●"/>
            </a:pPr>
            <a:r>
              <a:rPr lang="en" sz="917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complaints </a:t>
            </a:r>
            <a:endParaRPr sz="917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4681546" y="1445475"/>
            <a:ext cx="38118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3) 	    Proportional Symbol Map of NY state complaints</a:t>
            </a:r>
            <a:endParaRPr b="1"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</a:t>
            </a:r>
            <a:endParaRPr sz="9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Temporal </a:t>
            </a: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analysis of complaints by precinct 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Attributes</a:t>
            </a:r>
            <a:endParaRPr sz="9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Coordinate Location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Precinct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complaints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Year (slider selection)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Crime category (checkbox selection)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4)        Sankey Diagram</a:t>
            </a:r>
            <a:endParaRPr b="1"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</a:t>
            </a:r>
            <a:endParaRPr sz="9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Identify victim and officer race</a:t>
            </a: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relationships in complaints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Attributes</a:t>
            </a:r>
            <a:endParaRPr sz="9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Race of victim and officer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complaints</a:t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Visualization Dashboard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056750" y="4488975"/>
            <a:ext cx="70305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Install and run instructions: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https://github.com/TanveerMittal/DSC_106_Final_Project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825" y="1283675"/>
            <a:ext cx="5680349" cy="30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&amp; Design Principles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362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numpy, pandas, plotly, f</a:t>
            </a:r>
            <a:r>
              <a:rPr lang="en"/>
              <a:t>olium, </a:t>
            </a:r>
            <a:r>
              <a:rPr lang="en"/>
              <a:t>streamlit, streamlit_folium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Interaction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Hover, zoom, and focus in all plots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Checkbox selection for line plot and map visualization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Popup labels on hover / click of points on map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Slider for year selection for map visualization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5094950" y="2123600"/>
            <a:ext cx="362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Pre-attentive Processing &amp; Gestalt Principles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Colour perception: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Charts are not overloaded with too many colours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Only one colour in bar chart due to too many categories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Legend labels coloured with same colour as lines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 perception: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Bar chart sorted in descending order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Map point radius scales in proportion to number of complaints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Proximity clusters seen on map visualization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Large titles to determine reading hierarchy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Reduced clutter: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chart-junk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Clearly labelled axes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Grid lines in the background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r>
              <a:rPr lang="en"/>
              <a:t>Insights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3523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Plot 1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Observe seasonality of complaints: Peak in the summer, dip in the winter.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Overall downward </a:t>
            </a:r>
            <a:r>
              <a:rPr lang="en"/>
              <a:t>trend of # of complaints. Violations remain roughly static over time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Possible correlation with seasonality and trend of crimes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Plot 2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Petit larceny, assault, and grand larceny crimes generate the most complaints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Fraud, arson, and administrative code violations generate the least complaints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4990725" y="2116075"/>
            <a:ext cx="3523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Plot 3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Redistribution of complaint / crime hotspots and clusters in NY state by crime category over time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Most complaints are filed for misdemeanors, followed by felonies, then violations.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Complaint clusters in lower income precincts containing majority black and hispanic victims.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Plot 4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Complaints filed by victims are largely against suspects from the same race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Minorities generate the most complaints: Black and Hispanic victims dominate complaint records.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Determination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Cannot conclusively determine whether reform is warranted through visualization. Random control experiments</a:t>
            </a:r>
            <a:r>
              <a:rPr lang="en"/>
              <a:t> and thorough </a:t>
            </a:r>
            <a:r>
              <a:rPr lang="en"/>
              <a:t>analysis </a:t>
            </a:r>
            <a:r>
              <a:rPr lang="en"/>
              <a:t>required to make this determination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noteworthy that minority victims generate the most complaints for misconduct against NYPD police officers.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Proportional Symbol Map of NY state complaints shows clusters in lower income precincts containing majority black and hispanic victims.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