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7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61FDD-C492-49E2-ACAA-31CE2849BB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C2088-6F34-42F2-AFCA-84ED4D1564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2088-6F34-42F2-AFCA-84ED4D15646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BACD-22E9-4BF8-B17C-ED667EF132A7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E3E6-5B2E-43F3-BB96-C88AB746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BACD-22E9-4BF8-B17C-ED667EF132A7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E3E6-5B2E-43F3-BB96-C88AB746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BACD-22E9-4BF8-B17C-ED667EF132A7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E3E6-5B2E-43F3-BB96-C88AB746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BACD-22E9-4BF8-B17C-ED667EF132A7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E3E6-5B2E-43F3-BB96-C88AB746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BACD-22E9-4BF8-B17C-ED667EF132A7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E3E6-5B2E-43F3-BB96-C88AB746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BACD-22E9-4BF8-B17C-ED667EF132A7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E3E6-5B2E-43F3-BB96-C88AB746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BACD-22E9-4BF8-B17C-ED667EF132A7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E3E6-5B2E-43F3-BB96-C88AB746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BACD-22E9-4BF8-B17C-ED667EF132A7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E3E6-5B2E-43F3-BB96-C88AB746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BACD-22E9-4BF8-B17C-ED667EF132A7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E3E6-5B2E-43F3-BB96-C88AB746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BACD-22E9-4BF8-B17C-ED667EF132A7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E3E6-5B2E-43F3-BB96-C88AB746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BACD-22E9-4BF8-B17C-ED667EF132A7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E3E6-5B2E-43F3-BB96-C88AB746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EBACD-22E9-4BF8-B17C-ED667EF132A7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E3E6-5B2E-43F3-BB96-C88AB746E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96389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  (Opcode /Command):</a:t>
            </a:r>
          </a:p>
          <a:p>
            <a:endParaRPr lang="en-US" dirty="0" smtClean="0"/>
          </a:p>
          <a:p>
            <a:r>
              <a:rPr lang="en-US" dirty="0" smtClean="0"/>
              <a:t>Mov is an opcode in assembly language whose job is to transfer data through following</a:t>
            </a:r>
          </a:p>
          <a:p>
            <a:r>
              <a:rPr lang="en-US" dirty="0" smtClean="0"/>
              <a:t>Addressing modes,</a:t>
            </a:r>
          </a:p>
          <a:p>
            <a:endParaRPr lang="en-US" dirty="0" smtClean="0"/>
          </a:p>
          <a:p>
            <a:r>
              <a:rPr lang="en-US" dirty="0" smtClean="0"/>
              <a:t>Addressing  Mode                                                      Example Code                                                   Mov di,4 </a:t>
            </a:r>
          </a:p>
          <a:p>
            <a:endParaRPr lang="en-US" dirty="0" smtClean="0"/>
          </a:p>
          <a:p>
            <a:r>
              <a:rPr lang="en-US" dirty="0" smtClean="0"/>
              <a:t>Immediate  Addressing                                                   Mov di ,4                                             </a:t>
            </a:r>
          </a:p>
          <a:p>
            <a:r>
              <a:rPr lang="en-US" dirty="0" smtClean="0"/>
              <a:t>Register mode                                                                        Mov di,al</a:t>
            </a:r>
          </a:p>
          <a:p>
            <a:r>
              <a:rPr lang="en-US" dirty="0" smtClean="0"/>
              <a:t>Register indirect mode                                                             Mov dx,(bx)</a:t>
            </a:r>
          </a:p>
          <a:p>
            <a:endParaRPr lang="en-US" dirty="0" smtClean="0"/>
          </a:p>
          <a:p>
            <a:r>
              <a:rPr lang="en-US" dirty="0" smtClean="0"/>
              <a:t>Example: mov di,’h’</a:t>
            </a:r>
          </a:p>
          <a:p>
            <a:r>
              <a:rPr lang="en-US" dirty="0" smtClean="0"/>
              <a:t>Here move opcode, while di &amp; ‘h’ are operands</a:t>
            </a:r>
          </a:p>
          <a:p>
            <a:r>
              <a:rPr lang="en-US" dirty="0" smtClean="0"/>
              <a:t>Di is destination operand ! ‘h; is the source operands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4255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Information: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Assembly Languages are low-programming languages.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Each assembly languages specific to a particular computer architecture and sometime</a:t>
            </a:r>
          </a:p>
          <a:p>
            <a:r>
              <a:rPr lang="en-US" dirty="0" smtClean="0"/>
              <a:t>To an operating system.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Assembly  Language has three version: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16bit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32bit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64bit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smtClean="0"/>
              <a:t>learn Assembly Language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Gain storage understanding of programming At low level.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Assembly language is used primarily for direct hardware manipulation.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Assembly language givens you complete control over the system’s resources.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838505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Hierarchy of programming languages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 level  language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Assembly language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Machine language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Computer hardware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Definitions:</a:t>
            </a:r>
          </a:p>
          <a:p>
            <a:endParaRPr lang="en-US" dirty="0" smtClean="0"/>
          </a:p>
          <a:p>
            <a:r>
              <a:rPr lang="en-US" dirty="0" smtClean="0"/>
              <a:t>Register:</a:t>
            </a:r>
          </a:p>
          <a:p>
            <a:r>
              <a:rPr lang="en-US" dirty="0" smtClean="0"/>
              <a:t>A register is a storage area inside the CPU.</a:t>
            </a:r>
          </a:p>
          <a:p>
            <a:endParaRPr lang="en-US" dirty="0" smtClean="0"/>
          </a:p>
          <a:p>
            <a:r>
              <a:rPr lang="en-US" dirty="0" smtClean="0"/>
              <a:t>ASCII(American Standard Code For Information Interchange):</a:t>
            </a:r>
          </a:p>
          <a:p>
            <a:r>
              <a:rPr lang="en-US" dirty="0" smtClean="0"/>
              <a:t>ASCII is a character encoding standard, it 7-bit character set containing 128 characters.</a:t>
            </a:r>
          </a:p>
          <a:p>
            <a:endParaRPr lang="en-US" dirty="0" smtClean="0"/>
          </a:p>
          <a:p>
            <a:r>
              <a:rPr lang="en-US" dirty="0" smtClean="0"/>
              <a:t>Assembly:</a:t>
            </a:r>
          </a:p>
          <a:p>
            <a:endParaRPr lang="en-US" dirty="0" smtClean="0"/>
          </a:p>
          <a:p>
            <a:r>
              <a:rPr lang="en-US" dirty="0" smtClean="0"/>
              <a:t>Assembly is a computer program, use to convert Assembly language into Machine Code.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82852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 &amp; Their Types</a:t>
            </a:r>
          </a:p>
          <a:p>
            <a:endParaRPr lang="en-US" dirty="0" smtClean="0"/>
          </a:p>
          <a:p>
            <a:r>
              <a:rPr lang="en-US" dirty="0" smtClean="0"/>
              <a:t>Register in assembly language?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They are high speed storage area (location) inside the C.P.U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They are useful for super fast execution of instructions.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Fastest storage available for storing or retrieving some data.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They are temporary storage. any data stored in them get disposed after the power is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Turned off.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Sorage</a:t>
            </a:r>
            <a:r>
              <a:rPr lang="en-US" dirty="0" smtClean="0"/>
              <a:t>-Device Hierarchy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9264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Purpose Registers:</a:t>
            </a:r>
          </a:p>
          <a:p>
            <a:endParaRPr lang="en-US" dirty="0" smtClean="0"/>
          </a:p>
          <a:p>
            <a:r>
              <a:rPr lang="en-US" dirty="0" smtClean="0"/>
              <a:t>1. Accumulator Register (AR)</a:t>
            </a:r>
          </a:p>
          <a:p>
            <a:r>
              <a:rPr lang="en-US" dirty="0" smtClean="0"/>
              <a:t>Used for  arithmetic operations</a:t>
            </a:r>
          </a:p>
          <a:p>
            <a:r>
              <a:rPr lang="en-US" dirty="0" smtClean="0"/>
              <a:t>2. Base Register (BR)</a:t>
            </a:r>
          </a:p>
          <a:p>
            <a:r>
              <a:rPr lang="en-US" dirty="0" smtClean="0"/>
              <a:t>Used to store address of current memory locations during execution.</a:t>
            </a:r>
          </a:p>
          <a:p>
            <a:r>
              <a:rPr lang="en-US" dirty="0" smtClean="0"/>
              <a:t>3.Count Register (CR)</a:t>
            </a:r>
          </a:p>
          <a:p>
            <a:r>
              <a:rPr lang="en-US" dirty="0" smtClean="0"/>
              <a:t>Used in loop for counting iteration.</a:t>
            </a:r>
          </a:p>
          <a:p>
            <a:r>
              <a:rPr lang="en-US" dirty="0" smtClean="0"/>
              <a:t>4. Data register (DR)</a:t>
            </a:r>
          </a:p>
          <a:p>
            <a:r>
              <a:rPr lang="en-US" dirty="0" smtClean="0"/>
              <a:t>Used for input/output operations.</a:t>
            </a:r>
          </a:p>
          <a:p>
            <a:endParaRPr lang="en-US" dirty="0" smtClean="0"/>
          </a:p>
          <a:p>
            <a:r>
              <a:rPr lang="en-US" dirty="0" smtClean="0"/>
              <a:t>Special Purpose  Registers:</a:t>
            </a:r>
          </a:p>
          <a:p>
            <a:r>
              <a:rPr lang="en-US" dirty="0" smtClean="0"/>
              <a:t>1 Stack Pointer (SP)</a:t>
            </a:r>
          </a:p>
          <a:p>
            <a:r>
              <a:rPr lang="en-US" dirty="0" smtClean="0"/>
              <a:t>The stack pointer store the address of the most recent entry that was pushed into the stack.</a:t>
            </a:r>
          </a:p>
          <a:p>
            <a:r>
              <a:rPr lang="en-US" dirty="0" smtClean="0"/>
              <a:t>2. Base Pointer (BP)</a:t>
            </a:r>
          </a:p>
          <a:p>
            <a:r>
              <a:rPr lang="en-US" dirty="0" smtClean="0"/>
              <a:t>It picots to the previous to the stack before the function was called</a:t>
            </a:r>
          </a:p>
          <a:p>
            <a:r>
              <a:rPr lang="en-US" dirty="0" smtClean="0"/>
              <a:t>3.Source Insider (SI)</a:t>
            </a:r>
          </a:p>
          <a:p>
            <a:r>
              <a:rPr lang="en-US" dirty="0" smtClean="0"/>
              <a:t>Used as a pointer  to the current character being read in a instruction (like move)</a:t>
            </a:r>
          </a:p>
          <a:p>
            <a:r>
              <a:rPr lang="en-US" dirty="0" smtClean="0"/>
              <a:t>4.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77809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 Registers:</a:t>
            </a:r>
          </a:p>
          <a:p>
            <a:endParaRPr lang="en-US" dirty="0" smtClean="0"/>
          </a:p>
          <a:p>
            <a:r>
              <a:rPr lang="en-US" dirty="0" smtClean="0"/>
              <a:t>9.Code segment (CS)</a:t>
            </a:r>
          </a:p>
          <a:p>
            <a:r>
              <a:rPr lang="en-US" dirty="0" smtClean="0"/>
              <a:t>It holds the address of code segment stored in the memory</a:t>
            </a:r>
          </a:p>
          <a:p>
            <a:r>
              <a:rPr lang="en-US" dirty="0" smtClean="0"/>
              <a:t>10.Data Segment (DS)</a:t>
            </a:r>
          </a:p>
          <a:p>
            <a:r>
              <a:rPr lang="en-US" dirty="0" smtClean="0"/>
              <a:t>It holds the address of data segment stored in the memory</a:t>
            </a:r>
          </a:p>
          <a:p>
            <a:r>
              <a:rPr lang="en-US" dirty="0" smtClean="0"/>
              <a:t>11.Stack Segment (SS)</a:t>
            </a:r>
          </a:p>
          <a:p>
            <a:r>
              <a:rPr lang="en-US" dirty="0" smtClean="0"/>
              <a:t>It is used for addressing stack segment of the memory.</a:t>
            </a:r>
          </a:p>
          <a:p>
            <a:r>
              <a:rPr lang="en-US" dirty="0" smtClean="0"/>
              <a:t>12.Extra Segment  (EX)</a:t>
            </a:r>
          </a:p>
          <a:p>
            <a:r>
              <a:rPr lang="en-US" dirty="0" smtClean="0"/>
              <a:t>Used as an extra data segment.</a:t>
            </a:r>
          </a:p>
          <a:p>
            <a:endParaRPr lang="en-US" dirty="0" smtClean="0"/>
          </a:p>
          <a:p>
            <a:r>
              <a:rPr lang="en-US" dirty="0" smtClean="0"/>
              <a:t>13. Instruction Pointer (IP)</a:t>
            </a:r>
          </a:p>
          <a:p>
            <a:r>
              <a:rPr lang="en-US" dirty="0" smtClean="0"/>
              <a:t>Instruction pointer store memory location of the next instruction to be executed.</a:t>
            </a:r>
          </a:p>
          <a:p>
            <a:endParaRPr lang="en-US" dirty="0" smtClean="0"/>
          </a:p>
          <a:p>
            <a:r>
              <a:rPr lang="en-US" dirty="0" smtClean="0"/>
              <a:t>14. Flag Register (FLAGS)</a:t>
            </a:r>
          </a:p>
          <a:p>
            <a:r>
              <a:rPr lang="en-US" dirty="0" smtClean="0"/>
              <a:t>Also called register, usually contains the results of computations and comparison </a:t>
            </a:r>
          </a:p>
          <a:p>
            <a:r>
              <a:rPr lang="en-US" dirty="0" smtClean="0"/>
              <a:t>Performed by the ALU.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82030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Interrupts:</a:t>
            </a:r>
          </a:p>
          <a:p>
            <a:endParaRPr lang="en-US" dirty="0" smtClean="0"/>
          </a:p>
          <a:p>
            <a:r>
              <a:rPr lang="en-US" dirty="0" smtClean="0"/>
              <a:t>An interrupts is a condition that stops the microprocessor temporarily to work on a different</a:t>
            </a:r>
          </a:p>
          <a:p>
            <a:r>
              <a:rPr lang="en-US" dirty="0" smtClean="0"/>
              <a:t>Task and then return to its previous task.</a:t>
            </a:r>
          </a:p>
          <a:p>
            <a:endParaRPr lang="en-US" dirty="0" smtClean="0"/>
          </a:p>
          <a:p>
            <a:r>
              <a:rPr lang="en-US" dirty="0" smtClean="0"/>
              <a:t>Interrupt in an event or signal that request to attention OCPU.</a:t>
            </a:r>
          </a:p>
          <a:p>
            <a:endParaRPr lang="en-US" dirty="0" smtClean="0"/>
          </a:p>
          <a:p>
            <a:r>
              <a:rPr lang="en-US" dirty="0" smtClean="0"/>
              <a:t>Job                                                      Interrupt</a:t>
            </a:r>
          </a:p>
          <a:p>
            <a:r>
              <a:rPr lang="en-US" dirty="0" smtClean="0"/>
              <a:t>                                           </a:t>
            </a:r>
            <a:endParaRPr lang="en-US" dirty="0" smtClean="0"/>
          </a:p>
          <a:p>
            <a:r>
              <a:rPr lang="en-US" dirty="0" smtClean="0"/>
              <a:t>For Text Manipulation                           21h                           </a:t>
            </a:r>
          </a:p>
          <a:p>
            <a:r>
              <a:rPr lang="en-US" dirty="0" smtClean="0"/>
              <a:t>For Graphics Manipulation                     10h</a:t>
            </a:r>
          </a:p>
          <a:p>
            <a:endParaRPr lang="en-US" dirty="0" smtClean="0"/>
          </a:p>
          <a:p>
            <a:r>
              <a:rPr lang="en-US" dirty="0" smtClean="0"/>
              <a:t>Interrupt Service Routine (ISR)</a:t>
            </a:r>
          </a:p>
          <a:p>
            <a:endParaRPr lang="en-US" dirty="0" smtClean="0"/>
          </a:p>
          <a:p>
            <a:r>
              <a:rPr lang="en-US" dirty="0" smtClean="0"/>
              <a:t>Whenever an interrupt occurs, the processor gets or interrupted, and execution of the ISR </a:t>
            </a:r>
          </a:p>
          <a:p>
            <a:r>
              <a:rPr lang="en-US" dirty="0" smtClean="0"/>
              <a:t>Begins.</a:t>
            </a:r>
          </a:p>
          <a:p>
            <a:endParaRPr lang="en-US" dirty="0" smtClean="0"/>
          </a:p>
          <a:p>
            <a:r>
              <a:rPr lang="en-US" dirty="0" smtClean="0"/>
              <a:t>ISR  is a program that tells the processor what to do when the interrupt occurs. After the</a:t>
            </a:r>
          </a:p>
          <a:p>
            <a:r>
              <a:rPr lang="en-US" dirty="0" smtClean="0"/>
              <a:t>Execution of ISR, control returns back to the main routine where it was interrupted.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9282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Routine:</a:t>
            </a:r>
          </a:p>
          <a:p>
            <a:endParaRPr lang="en-US" dirty="0" smtClean="0"/>
          </a:p>
          <a:p>
            <a:r>
              <a:rPr lang="en-US" dirty="0" smtClean="0"/>
              <a:t>There is a table in the computer memory, where all the  codes are placed with the instruction</a:t>
            </a:r>
          </a:p>
          <a:p>
            <a:r>
              <a:rPr lang="en-US" dirty="0" smtClean="0"/>
              <a:t>To  execute.</a:t>
            </a:r>
          </a:p>
          <a:p>
            <a:endParaRPr lang="en-US" dirty="0" smtClean="0"/>
          </a:p>
          <a:p>
            <a:r>
              <a:rPr lang="en-US" dirty="0" smtClean="0"/>
              <a:t>TASK                                                                                          CODE FOR (INT 12H)</a:t>
            </a:r>
          </a:p>
          <a:p>
            <a:endParaRPr lang="en-US" dirty="0" smtClean="0"/>
          </a:p>
          <a:p>
            <a:r>
              <a:rPr lang="en-US" dirty="0" smtClean="0"/>
              <a:t>Take character input (show on screen)                                             1</a:t>
            </a:r>
          </a:p>
          <a:p>
            <a:r>
              <a:rPr lang="en-US" dirty="0" smtClean="0"/>
              <a:t>Show character output                                                                        2 </a:t>
            </a:r>
          </a:p>
          <a:p>
            <a:r>
              <a:rPr lang="en-US" dirty="0" smtClean="0"/>
              <a:t>Take character input(don’t show on screen)                                    8</a:t>
            </a:r>
          </a:p>
          <a:p>
            <a:r>
              <a:rPr lang="en-US" dirty="0" smtClean="0"/>
              <a:t>Print collection of character (string)                                                   9        </a:t>
            </a:r>
          </a:p>
          <a:p>
            <a:r>
              <a:rPr lang="en-US" dirty="0" smtClean="0"/>
              <a:t>Exit the flow of program                                                                       4CH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686</Words>
  <Application>Microsoft Office PowerPoint</Application>
  <PresentationFormat>On-screen Show (4:3)</PresentationFormat>
  <Paragraphs>130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Tanveer Hussain</dc:creator>
  <cp:lastModifiedBy>Tanveer Hussain</cp:lastModifiedBy>
  <cp:revision>20</cp:revision>
  <dcterms:created xsi:type="dcterms:W3CDTF">2024-02-15T04:58:45Z</dcterms:created>
  <dcterms:modified xsi:type="dcterms:W3CDTF">2024-02-15T18:42:51Z</dcterms:modified>
</cp:coreProperties>
</file>