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zy/Yf606vXFsZA2qahFIkQVu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FBI Time Series Forecasting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375" y="370018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-521601" y="-965900"/>
            <a:ext cx="10495175" cy="6858000"/>
          </a:xfrm>
          <a:custGeom>
            <a:rect b="b" l="l" r="r" t="t"/>
            <a:pathLst>
              <a:path extrusionOk="0" h="6858000" w="10495175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39802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185964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5925" y="-357790"/>
            <a:ext cx="12192000" cy="69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525" y="122275"/>
            <a:ext cx="9967500" cy="6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55925"/>
            <a:ext cx="10515600" cy="2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10857"/>
            <a:ext cx="11079900" cy="5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200" y="-417275"/>
            <a:ext cx="12982500" cy="67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382" y="-96600"/>
            <a:ext cx="11908500" cy="6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000" y="123624"/>
            <a:ext cx="9530700" cy="6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2025-03-16T12:52:03Z</dcterms:created>
  <dc:creator>Vipul Sonawane</dc:creator>
</cp:coreProperties>
</file>