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2B7265-0CB4-4514-8E72-B5C6A984D560}" v="37" dt="2024-01-09T11:56:59.7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veer Singh" userId="1ca7bde70733f621" providerId="LiveId" clId="{7E2B7265-0CB4-4514-8E72-B5C6A984D560}"/>
    <pc:docChg chg="undo custSel addSld modSld">
      <pc:chgData name="Tanveer Singh" userId="1ca7bde70733f621" providerId="LiveId" clId="{7E2B7265-0CB4-4514-8E72-B5C6A984D560}" dt="2024-01-09T11:57:08.811" v="145" actId="1076"/>
      <pc:docMkLst>
        <pc:docMk/>
      </pc:docMkLst>
      <pc:sldChg chg="addSp modSp mod">
        <pc:chgData name="Tanveer Singh" userId="1ca7bde70733f621" providerId="LiveId" clId="{7E2B7265-0CB4-4514-8E72-B5C6A984D560}" dt="2024-01-09T09:45:52.985" v="35" actId="1076"/>
        <pc:sldMkLst>
          <pc:docMk/>
          <pc:sldMk cId="3845341851" sldId="256"/>
        </pc:sldMkLst>
        <pc:spChg chg="add mod">
          <ac:chgData name="Tanveer Singh" userId="1ca7bde70733f621" providerId="LiveId" clId="{7E2B7265-0CB4-4514-8E72-B5C6A984D560}" dt="2024-01-09T09:44:33.663" v="27" actId="14100"/>
          <ac:spMkLst>
            <pc:docMk/>
            <pc:sldMk cId="3845341851" sldId="256"/>
            <ac:spMk id="2" creationId="{B4745E4A-1ED6-00A4-248C-E0C0591AD85B}"/>
          </ac:spMkLst>
        </pc:spChg>
        <pc:spChg chg="add mod">
          <ac:chgData name="Tanveer Singh" userId="1ca7bde70733f621" providerId="LiveId" clId="{7E2B7265-0CB4-4514-8E72-B5C6A984D560}" dt="2024-01-09T09:45:52.985" v="35" actId="1076"/>
          <ac:spMkLst>
            <pc:docMk/>
            <pc:sldMk cId="3845341851" sldId="256"/>
            <ac:spMk id="3" creationId="{19D24669-8AFB-DB51-6A33-68935091C209}"/>
          </ac:spMkLst>
        </pc:spChg>
        <pc:spChg chg="add mod">
          <ac:chgData name="Tanveer Singh" userId="1ca7bde70733f621" providerId="LiveId" clId="{7E2B7265-0CB4-4514-8E72-B5C6A984D560}" dt="2024-01-09T09:45:33.829" v="34" actId="1076"/>
          <ac:spMkLst>
            <pc:docMk/>
            <pc:sldMk cId="3845341851" sldId="256"/>
            <ac:spMk id="4" creationId="{4CD450A5-3D41-68BF-F760-BF0B62FD9B7E}"/>
          </ac:spMkLst>
        </pc:spChg>
        <pc:spChg chg="mod">
          <ac:chgData name="Tanveer Singh" userId="1ca7bde70733f621" providerId="LiveId" clId="{7E2B7265-0CB4-4514-8E72-B5C6A984D560}" dt="2024-01-09T09:43:07.142" v="19" actId="1076"/>
          <ac:spMkLst>
            <pc:docMk/>
            <pc:sldMk cId="3845341851" sldId="256"/>
            <ac:spMk id="6" creationId="{E9CED811-F08A-37D8-64BF-2A56D3BA48CD}"/>
          </ac:spMkLst>
        </pc:spChg>
        <pc:spChg chg="mod">
          <ac:chgData name="Tanveer Singh" userId="1ca7bde70733f621" providerId="LiveId" clId="{7E2B7265-0CB4-4514-8E72-B5C6A984D560}" dt="2024-01-09T09:42:32.699" v="1" actId="164"/>
          <ac:spMkLst>
            <pc:docMk/>
            <pc:sldMk cId="3845341851" sldId="256"/>
            <ac:spMk id="26" creationId="{FCF3561A-95DA-A001-41E1-FAABC10C639E}"/>
          </ac:spMkLst>
        </pc:spChg>
        <pc:spChg chg="mod">
          <ac:chgData name="Tanveer Singh" userId="1ca7bde70733f621" providerId="LiveId" clId="{7E2B7265-0CB4-4514-8E72-B5C6A984D560}" dt="2024-01-09T09:42:32.699" v="1" actId="164"/>
          <ac:spMkLst>
            <pc:docMk/>
            <pc:sldMk cId="3845341851" sldId="256"/>
            <ac:spMk id="28" creationId="{5CC76665-53AB-55AA-E1FF-BE4BFE84712F}"/>
          </ac:spMkLst>
        </pc:spChg>
        <pc:grpChg chg="add mod">
          <ac:chgData name="Tanveer Singh" userId="1ca7bde70733f621" providerId="LiveId" clId="{7E2B7265-0CB4-4514-8E72-B5C6A984D560}" dt="2024-01-09T09:42:36.534" v="2" actId="1076"/>
          <ac:grpSpMkLst>
            <pc:docMk/>
            <pc:sldMk cId="3845341851" sldId="256"/>
            <ac:grpSpMk id="29" creationId="{B02D4872-F60D-AABE-A922-A74DD27FFA00}"/>
          </ac:grpSpMkLst>
        </pc:grpChg>
        <pc:picChg chg="mod">
          <ac:chgData name="Tanveer Singh" userId="1ca7bde70733f621" providerId="LiveId" clId="{7E2B7265-0CB4-4514-8E72-B5C6A984D560}" dt="2024-01-09T09:42:32.699" v="1" actId="164"/>
          <ac:picMkLst>
            <pc:docMk/>
            <pc:sldMk cId="3845341851" sldId="256"/>
            <ac:picMk id="5" creationId="{C3581D9F-BBC7-BE05-B8F9-0DB7641AAFC2}"/>
          </ac:picMkLst>
        </pc:picChg>
      </pc:sldChg>
      <pc:sldChg chg="addSp delSp modSp add mod">
        <pc:chgData name="Tanveer Singh" userId="1ca7bde70733f621" providerId="LiveId" clId="{7E2B7265-0CB4-4514-8E72-B5C6A984D560}" dt="2024-01-09T11:57:08.811" v="145" actId="1076"/>
        <pc:sldMkLst>
          <pc:docMk/>
          <pc:sldMk cId="4247879399" sldId="257"/>
        </pc:sldMkLst>
        <pc:spChg chg="del">
          <ac:chgData name="Tanveer Singh" userId="1ca7bde70733f621" providerId="LiveId" clId="{7E2B7265-0CB4-4514-8E72-B5C6A984D560}" dt="2024-01-09T11:50:32.895" v="54" actId="478"/>
          <ac:spMkLst>
            <pc:docMk/>
            <pc:sldMk cId="4247879399" sldId="257"/>
            <ac:spMk id="2" creationId="{B4745E4A-1ED6-00A4-248C-E0C0591AD85B}"/>
          </ac:spMkLst>
        </pc:spChg>
        <pc:spChg chg="del">
          <ac:chgData name="Tanveer Singh" userId="1ca7bde70733f621" providerId="LiveId" clId="{7E2B7265-0CB4-4514-8E72-B5C6A984D560}" dt="2024-01-09T11:50:36.619" v="56" actId="478"/>
          <ac:spMkLst>
            <pc:docMk/>
            <pc:sldMk cId="4247879399" sldId="257"/>
            <ac:spMk id="3" creationId="{19D24669-8AFB-DB51-6A33-68935091C209}"/>
          </ac:spMkLst>
        </pc:spChg>
        <pc:spChg chg="del">
          <ac:chgData name="Tanveer Singh" userId="1ca7bde70733f621" providerId="LiveId" clId="{7E2B7265-0CB4-4514-8E72-B5C6A984D560}" dt="2024-01-09T11:50:34.870" v="55" actId="478"/>
          <ac:spMkLst>
            <pc:docMk/>
            <pc:sldMk cId="4247879399" sldId="257"/>
            <ac:spMk id="4" creationId="{4CD450A5-3D41-68BF-F760-BF0B62FD9B7E}"/>
          </ac:spMkLst>
        </pc:spChg>
        <pc:spChg chg="mod">
          <ac:chgData name="Tanveer Singh" userId="1ca7bde70733f621" providerId="LiveId" clId="{7E2B7265-0CB4-4514-8E72-B5C6A984D560}" dt="2024-01-09T11:50:22.662" v="50" actId="1076"/>
          <ac:spMkLst>
            <pc:docMk/>
            <pc:sldMk cId="4247879399" sldId="257"/>
            <ac:spMk id="6" creationId="{E9CED811-F08A-37D8-64BF-2A56D3BA48CD}"/>
          </ac:spMkLst>
        </pc:spChg>
        <pc:spChg chg="add del">
          <ac:chgData name="Tanveer Singh" userId="1ca7bde70733f621" providerId="LiveId" clId="{7E2B7265-0CB4-4514-8E72-B5C6A984D560}" dt="2024-01-09T11:51:02.234" v="58"/>
          <ac:spMkLst>
            <pc:docMk/>
            <pc:sldMk cId="4247879399" sldId="257"/>
            <ac:spMk id="9" creationId="{6CCC991B-97D7-FA7F-395E-BE0B738FACFB}"/>
          </ac:spMkLst>
        </pc:spChg>
        <pc:spChg chg="add mod ord">
          <ac:chgData name="Tanveer Singh" userId="1ca7bde70733f621" providerId="LiveId" clId="{7E2B7265-0CB4-4514-8E72-B5C6A984D560}" dt="2024-01-09T11:56:50.358" v="141" actId="1076"/>
          <ac:spMkLst>
            <pc:docMk/>
            <pc:sldMk cId="4247879399" sldId="257"/>
            <ac:spMk id="10" creationId="{12EF1B05-C672-AE00-BC93-16916EA67EA1}"/>
          </ac:spMkLst>
        </pc:spChg>
        <pc:spChg chg="add mod">
          <ac:chgData name="Tanveer Singh" userId="1ca7bde70733f621" providerId="LiveId" clId="{7E2B7265-0CB4-4514-8E72-B5C6A984D560}" dt="2024-01-09T11:56:30.152" v="138" actId="1076"/>
          <ac:spMkLst>
            <pc:docMk/>
            <pc:sldMk cId="4247879399" sldId="257"/>
            <ac:spMk id="11" creationId="{C6047223-DF44-F049-2BB7-12E35C6D88B0}"/>
          </ac:spMkLst>
        </pc:spChg>
        <pc:spChg chg="add mod">
          <ac:chgData name="Tanveer Singh" userId="1ca7bde70733f621" providerId="LiveId" clId="{7E2B7265-0CB4-4514-8E72-B5C6A984D560}" dt="2024-01-09T11:54:30.871" v="96" actId="164"/>
          <ac:spMkLst>
            <pc:docMk/>
            <pc:sldMk cId="4247879399" sldId="257"/>
            <ac:spMk id="12" creationId="{7CC81151-B196-76F1-C1B9-8E33009D6C15}"/>
          </ac:spMkLst>
        </pc:spChg>
        <pc:spChg chg="add mod">
          <ac:chgData name="Tanveer Singh" userId="1ca7bde70733f621" providerId="LiveId" clId="{7E2B7265-0CB4-4514-8E72-B5C6A984D560}" dt="2024-01-09T11:57:08.811" v="145" actId="1076"/>
          <ac:spMkLst>
            <pc:docMk/>
            <pc:sldMk cId="4247879399" sldId="257"/>
            <ac:spMk id="14" creationId="{3DB7D65E-79D0-5566-4D03-D68098386875}"/>
          </ac:spMkLst>
        </pc:spChg>
        <pc:spChg chg="add del mod">
          <ac:chgData name="Tanveer Singh" userId="1ca7bde70733f621" providerId="LiveId" clId="{7E2B7265-0CB4-4514-8E72-B5C6A984D560}" dt="2024-01-09T11:57:02.328" v="144" actId="1076"/>
          <ac:spMkLst>
            <pc:docMk/>
            <pc:sldMk cId="4247879399" sldId="257"/>
            <ac:spMk id="17" creationId="{E27601A6-530F-9E5E-6648-613196BA6FB9}"/>
          </ac:spMkLst>
        </pc:spChg>
        <pc:spChg chg="mod">
          <ac:chgData name="Tanveer Singh" userId="1ca7bde70733f621" providerId="LiveId" clId="{7E2B7265-0CB4-4514-8E72-B5C6A984D560}" dt="2024-01-09T11:55:46.409" v="121" actId="14100"/>
          <ac:spMkLst>
            <pc:docMk/>
            <pc:sldMk cId="4247879399" sldId="257"/>
            <ac:spMk id="26" creationId="{FCF3561A-95DA-A001-41E1-FAABC10C639E}"/>
          </ac:spMkLst>
        </pc:spChg>
        <pc:spChg chg="mod">
          <ac:chgData name="Tanveer Singh" userId="1ca7bde70733f621" providerId="LiveId" clId="{7E2B7265-0CB4-4514-8E72-B5C6A984D560}" dt="2024-01-09T11:55:44.519" v="117" actId="1076"/>
          <ac:spMkLst>
            <pc:docMk/>
            <pc:sldMk cId="4247879399" sldId="257"/>
            <ac:spMk id="28" creationId="{5CC76665-53AB-55AA-E1FF-BE4BFE84712F}"/>
          </ac:spMkLst>
        </pc:spChg>
        <pc:grpChg chg="add mod">
          <ac:chgData name="Tanveer Singh" userId="1ca7bde70733f621" providerId="LiveId" clId="{7E2B7265-0CB4-4514-8E72-B5C6A984D560}" dt="2024-01-09T11:54:30.871" v="96" actId="164"/>
          <ac:grpSpMkLst>
            <pc:docMk/>
            <pc:sldMk cId="4247879399" sldId="257"/>
            <ac:grpSpMk id="13" creationId="{A3B62BC0-0F92-17D7-6AA8-32CF4502812E}"/>
          </ac:grpSpMkLst>
        </pc:grpChg>
        <pc:grpChg chg="mod">
          <ac:chgData name="Tanveer Singh" userId="1ca7bde70733f621" providerId="LiveId" clId="{7E2B7265-0CB4-4514-8E72-B5C6A984D560}" dt="2024-01-09T11:55:47.426" v="123" actId="1076"/>
          <ac:grpSpMkLst>
            <pc:docMk/>
            <pc:sldMk cId="4247879399" sldId="257"/>
            <ac:grpSpMk id="29" creationId="{B02D4872-F60D-AABE-A922-A74DD27FFA00}"/>
          </ac:grpSpMkLst>
        </pc:grpChg>
        <pc:picChg chg="del">
          <ac:chgData name="Tanveer Singh" userId="1ca7bde70733f621" providerId="LiveId" clId="{7E2B7265-0CB4-4514-8E72-B5C6A984D560}" dt="2024-01-09T11:49:28.300" v="37" actId="478"/>
          <ac:picMkLst>
            <pc:docMk/>
            <pc:sldMk cId="4247879399" sldId="257"/>
            <ac:picMk id="5" creationId="{C3581D9F-BBC7-BE05-B8F9-0DB7641AAFC2}"/>
          </ac:picMkLst>
        </pc:picChg>
        <pc:picChg chg="add mod">
          <ac:chgData name="Tanveer Singh" userId="1ca7bde70733f621" providerId="LiveId" clId="{7E2B7265-0CB4-4514-8E72-B5C6A984D560}" dt="2024-01-09T11:55:49.655" v="127" actId="1076"/>
          <ac:picMkLst>
            <pc:docMk/>
            <pc:sldMk cId="4247879399" sldId="257"/>
            <ac:picMk id="8" creationId="{092CD28A-B8E2-B756-ADED-9F2D6B09079B}"/>
          </ac:picMkLst>
        </pc:picChg>
        <pc:picChg chg="add del mod">
          <ac:chgData name="Tanveer Singh" userId="1ca7bde70733f621" providerId="LiveId" clId="{7E2B7265-0CB4-4514-8E72-B5C6A984D560}" dt="2024-01-09T11:49:32.654" v="41"/>
          <ac:picMkLst>
            <pc:docMk/>
            <pc:sldMk cId="4247879399" sldId="257"/>
            <ac:picMk id="1026" creationId="{46BDCBF3-7DC8-A7FC-B0E2-57A1EF58428B}"/>
          </ac:picMkLst>
        </pc:picChg>
        <pc:picChg chg="del mod">
          <ac:chgData name="Tanveer Singh" userId="1ca7bde70733f621" providerId="LiveId" clId="{7E2B7265-0CB4-4514-8E72-B5C6A984D560}" dt="2024-01-09T11:53:33.249" v="82" actId="478"/>
          <ac:picMkLst>
            <pc:docMk/>
            <pc:sldMk cId="4247879399" sldId="257"/>
            <ac:picMk id="1028" creationId="{5652069B-DD7C-D7EB-1EB0-9F645F751572}"/>
          </ac:picMkLst>
        </pc:picChg>
        <pc:picChg chg="add mod">
          <ac:chgData name="Tanveer Singh" userId="1ca7bde70733f621" providerId="LiveId" clId="{7E2B7265-0CB4-4514-8E72-B5C6A984D560}" dt="2024-01-09T11:56:38.444" v="140" actId="1076"/>
          <ac:picMkLst>
            <pc:docMk/>
            <pc:sldMk cId="4247879399" sldId="257"/>
            <ac:picMk id="1029" creationId="{8C861F3C-6474-2616-F574-42B21A53A21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C5BB6-14D4-037B-14AD-B1250F0C4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FC385C-E880-11A5-2D7A-32D9C8CA3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9EEAC-D0BA-7685-8F32-24DDFD482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9F83-1BAF-4918-ADE3-ACA834F9D7BD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8A6E2-D016-4865-9087-6DEBD9008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DDF3D-5189-FF92-4EAD-54EFA9D91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D373-4FCE-4820-9A18-95F590211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692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BAD2-E6AC-4AD7-E811-2039A125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0AEB0D-EABE-1459-A278-04AFFDF97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6091B-E816-C60E-EBEF-AAEDE6F89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9F83-1BAF-4918-ADE3-ACA834F9D7BD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85866-23D4-D994-5481-B24D0AA72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DD1B9-BA90-1508-C3F4-1713E3BD8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D373-4FCE-4820-9A18-95F590211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316028-71BE-7D64-C5EF-E8D53AB8EA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8DFD6E-35A1-2C5D-8B64-C471F81D5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BBC8C-B580-4A8E-9FEC-84EC59BD0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9F83-1BAF-4918-ADE3-ACA834F9D7BD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68382-530A-7346-B7AE-C93027930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4F5FD-CFAB-376E-D2C0-7C84BFCE1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D373-4FCE-4820-9A18-95F590211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571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E38F9-1E46-C3AE-C2C6-404CCDD3E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95273-59E5-95BE-ADA6-42F55A599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6AD8B-E80F-9229-10FD-F0605886D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9F83-1BAF-4918-ADE3-ACA834F9D7BD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208FA-5E95-C681-C7EC-FC34467A2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95654-6FE4-A013-C6DE-728CE41C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D373-4FCE-4820-9A18-95F590211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88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35D68-FD8F-3F41-07B7-C18872936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7FF5C-53A4-ADE5-5FD4-91C1C9BC5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3AC4E-D3E9-4AD4-BF0C-CDBD53396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9F83-1BAF-4918-ADE3-ACA834F9D7BD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E5B08-C5B6-B2C1-68BF-31E6DE3DB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BAB9D-A58A-BA9C-9168-D9EC79634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D373-4FCE-4820-9A18-95F590211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531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1B11A-A66B-A651-439A-C8E128840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8CA74-14C3-58F2-C7DF-F5601D21D4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B958B-0E41-3E6A-66D3-BE397863C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653BE3-2600-3F36-485A-D8DBD74F8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9F83-1BAF-4918-ADE3-ACA834F9D7BD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6EF9E-5D56-D065-CCAC-7F53A2BAE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F5585-D94B-801F-670F-ECCD4608A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D373-4FCE-4820-9A18-95F590211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61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A4935-1480-93BE-C522-1264846B7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451B4-9232-0BD3-4B35-7A8AAD355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419C82-579B-ADE9-1108-B3ACF4B54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691756-A72A-7E09-AA99-B3B5C21E28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769249-1A49-E40A-5585-4A7A0505E4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B583D1-A313-A127-8A81-9FDA80BBE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9F83-1BAF-4918-ADE3-ACA834F9D7BD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975842-E6AA-2373-B481-44F742724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F120FE-C2DF-3C9F-534C-D9CA7576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D373-4FCE-4820-9A18-95F590211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80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D4DD0-FFAA-D1AF-2A15-FE6B2C1C5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CC8E31-65A4-2004-5F3B-B5EAD0E96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9F83-1BAF-4918-ADE3-ACA834F9D7BD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E4681-171D-F986-3598-D65225C4F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DCB10-3D9F-CF1D-AD84-64D5D3DF8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D373-4FCE-4820-9A18-95F590211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07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82F352-EBBB-517A-9F2C-9FBB1E84E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9F83-1BAF-4918-ADE3-ACA834F9D7BD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41CCC7-AF7C-A03F-F9E2-E12C4D266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00D4C7-E306-133A-B3C8-F750D5844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D373-4FCE-4820-9A18-95F590211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331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B85DB-89F7-3AB1-8F71-9FC4E2EE3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A2628-516F-DBDF-2394-1E2A17AEF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37408-0798-7733-5DA3-E12C843B5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E163B-A98F-367D-82D7-39A85770B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9F83-1BAF-4918-ADE3-ACA834F9D7BD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91FC1-DE6A-9318-A871-185962CE9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6B6F2-F63C-1B92-1BAC-CDF76AFA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D373-4FCE-4820-9A18-95F590211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726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23FF4-BC22-5AD3-B775-7B60914B5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D51FF1-BBE1-73DA-29E1-25EA595A9C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F9D17-3C0B-3D73-151A-A1B1306BA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84584-D154-0F7A-4FDB-09EE2B885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9F83-1BAF-4918-ADE3-ACA834F9D7BD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8144F-E8CB-B7E0-DD84-4861208C7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DEDBE-454B-EB0B-2CA5-1DEE2615B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D373-4FCE-4820-9A18-95F590211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501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327847-9DA7-A2D8-A288-B00851EEA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CC26B-205A-916C-8957-0BBC67D8F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4EB31-04F5-C870-C1BB-7C8EB9322A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29F83-1BAF-4918-ADE3-ACA834F9D7BD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DA566-D2CC-4DCB-CCF4-497B40FAA1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D1932-3709-0720-0506-3D4D9FD73E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8D373-4FCE-4820-9A18-95F590211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629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9CED811-F08A-37D8-64BF-2A56D3BA48CD}"/>
              </a:ext>
            </a:extLst>
          </p:cNvPr>
          <p:cNvSpPr txBox="1"/>
          <p:nvPr/>
        </p:nvSpPr>
        <p:spPr>
          <a:xfrm>
            <a:off x="1763484" y="114007"/>
            <a:ext cx="13249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02D4872-F60D-AABE-A922-A74DD27FFA00}"/>
              </a:ext>
            </a:extLst>
          </p:cNvPr>
          <p:cNvGrpSpPr/>
          <p:nvPr/>
        </p:nvGrpSpPr>
        <p:grpSpPr>
          <a:xfrm>
            <a:off x="233263" y="591061"/>
            <a:ext cx="6600195" cy="5309858"/>
            <a:chOff x="246044" y="605064"/>
            <a:chExt cx="6600195" cy="5309858"/>
          </a:xfrm>
        </p:grpSpPr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5CC76665-53AB-55AA-E1FF-BE4BFE84712F}"/>
                </a:ext>
              </a:extLst>
            </p:cNvPr>
            <p:cNvSpPr/>
            <p:nvPr/>
          </p:nvSpPr>
          <p:spPr>
            <a:xfrm>
              <a:off x="4861251" y="4625706"/>
              <a:ext cx="1972207" cy="4953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300" dirty="0"/>
                <a:t>Image2table output</a:t>
              </a:r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FCF3561A-95DA-A001-41E1-FAABC10C639E}"/>
                </a:ext>
              </a:extLst>
            </p:cNvPr>
            <p:cNvSpPr/>
            <p:nvPr/>
          </p:nvSpPr>
          <p:spPr>
            <a:xfrm>
              <a:off x="4874032" y="943078"/>
              <a:ext cx="1972207" cy="4953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300" dirty="0"/>
                <a:t>Easyocr output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3581D9F-BBC7-BE05-B8F9-0DB7641AAF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044" y="605064"/>
              <a:ext cx="4807696" cy="5309858"/>
            </a:xfrm>
            <a:prstGeom prst="rect">
              <a:avLst/>
            </a:prstGeom>
            <a:ln w="38100">
              <a:solidFill>
                <a:srgbClr val="002060"/>
              </a:solidFill>
            </a:ln>
          </p:spPr>
        </p:pic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27601A6-530F-9E5E-6648-613196BA6FB9}"/>
              </a:ext>
            </a:extLst>
          </p:cNvPr>
          <p:cNvSpPr/>
          <p:nvPr/>
        </p:nvSpPr>
        <p:spPr>
          <a:xfrm>
            <a:off x="6833458" y="130979"/>
            <a:ext cx="5193701" cy="2998640"/>
          </a:xfrm>
          <a:prstGeom prst="rect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300" dirty="0"/>
              <a:t>Vzw 5ues FHENIFORTHEWIDEST cHoich CARE Whene </a:t>
            </a:r>
            <a:r>
              <a:rPr lang="en-IN" sz="1300" dirty="0" err="1"/>
              <a:t>Hunbai</a:t>
            </a:r>
            <a:r>
              <a:rPr lang="en-IN" sz="1300" dirty="0"/>
              <a:t> </a:t>
            </a:r>
            <a:r>
              <a:rPr lang="en-IN" sz="1300" dirty="0" err="1"/>
              <a:t>Shepa</a:t>
            </a:r>
            <a:r>
              <a:rPr lang="en-IN" sz="1300" dirty="0"/>
              <a:t> 24455550 </a:t>
            </a:r>
            <a:r>
              <a:rPr lang="en-IN" sz="1300" dirty="0" err="1"/>
              <a:t>PaabHaDeVi</a:t>
            </a:r>
            <a:r>
              <a:rPr lang="en-IN" sz="1300" dirty="0"/>
              <a:t> Jo 384, Marg; 24218010 Fax 24216019 GOREGAON (E) : The Hub W E Highway Ph; 28866217FJX 26880219 OPERA </a:t>
            </a:r>
            <a:r>
              <a:rPr lang="en-IN" sz="1300" dirty="0" err="1"/>
              <a:t>HOuSE</a:t>
            </a:r>
            <a:r>
              <a:rPr lang="en-IN" sz="1300" dirty="0"/>
              <a:t>: </a:t>
            </a:r>
            <a:r>
              <a:rPr lang="en-IN" sz="1300" dirty="0" err="1"/>
              <a:t>Jamishedji</a:t>
            </a:r>
            <a:r>
              <a:rPr lang="en-IN" sz="1300" dirty="0"/>
              <a:t> Ru; 24457959 Fax 2445121 GOREGAON (W) </a:t>
            </a:r>
            <a:r>
              <a:rPr lang="en-IN" sz="1300" dirty="0" err="1"/>
              <a:t>VAd</a:t>
            </a:r>
            <a:r>
              <a:rPr lang="en-IN" sz="1300" dirty="0"/>
              <a:t> 28765234.28765223\' Fax.28780245 :29 Mama Parmanand Rd 22639210Fax.22830214 CHEMBUR : </a:t>
            </a:r>
            <a:r>
              <a:rPr lang="en-IN" sz="1300" dirty="0" err="1"/>
              <a:t>Bezzola</a:t>
            </a:r>
            <a:r>
              <a:rPr lang="en-IN" sz="1300" dirty="0"/>
              <a:t> </a:t>
            </a:r>
            <a:r>
              <a:rPr lang="en-IN" sz="1300" dirty="0" err="1"/>
              <a:t>Compiex</a:t>
            </a:r>
            <a:r>
              <a:rPr lang="en-IN" sz="1300" dirty="0"/>
              <a:t> Sion-</a:t>
            </a:r>
            <a:r>
              <a:rPr lang="en-IN" sz="1300" dirty="0" err="1"/>
              <a:t>Trombay</a:t>
            </a:r>
            <a:r>
              <a:rPr lang="en-IN" sz="1300" dirty="0"/>
              <a:t> Rd , </a:t>
            </a:r>
            <a:r>
              <a:rPr lang="en-IN" sz="1300" dirty="0" err="1"/>
              <a:t>Pn</a:t>
            </a:r>
            <a:r>
              <a:rPr lang="en-IN" sz="1300" dirty="0"/>
              <a:t> 25204622Fax 25204628 SION </a:t>
            </a:r>
            <a:r>
              <a:rPr lang="en-IN" sz="1300" dirty="0" err="1"/>
              <a:t>Indrapun</a:t>
            </a:r>
            <a:r>
              <a:rPr lang="en-IN" sz="1300" dirty="0"/>
              <a:t> </a:t>
            </a:r>
            <a:r>
              <a:rPr lang="en-IN" sz="1300" dirty="0" err="1"/>
              <a:t>Scc</a:t>
            </a:r>
            <a:r>
              <a:rPr lang="en-IN" sz="1300" dirty="0"/>
              <a:t> </a:t>
            </a:r>
            <a:r>
              <a:rPr lang="en-IN" sz="1300" dirty="0" err="1"/>
              <a:t>ety</a:t>
            </a:r>
            <a:r>
              <a:rPr lang="en-IN" sz="1300" dirty="0"/>
              <a:t> Sion Circle; </a:t>
            </a:r>
            <a:r>
              <a:rPr lang="en-IN" sz="1300" dirty="0" err="1"/>
              <a:t>Pn</a:t>
            </a:r>
            <a:r>
              <a:rPr lang="en-IN" sz="1300" dirty="0"/>
              <a:t>; 56689444 Fax 56689455 ANDHERI (Wi </a:t>
            </a:r>
            <a:r>
              <a:rPr lang="en-IN" sz="1300" dirty="0" err="1"/>
              <a:t>Abhishen</a:t>
            </a:r>
            <a:r>
              <a:rPr lang="en-IN" sz="1300" dirty="0"/>
              <a:t>. </a:t>
            </a:r>
            <a:r>
              <a:rPr lang="en-IN" sz="1300" dirty="0" err="1"/>
              <a:t>Roza</a:t>
            </a:r>
            <a:r>
              <a:rPr lang="en-IN" sz="1300" dirty="0"/>
              <a:t>; Ph; 26248447 BORIVALI </a:t>
            </a:r>
            <a:r>
              <a:rPr lang="en-IN" sz="1300" dirty="0" err="1"/>
              <a:t>Ploi</a:t>
            </a:r>
            <a:r>
              <a:rPr lang="en-IN" sz="1300" dirty="0"/>
              <a:t> No; 57/2, </a:t>
            </a:r>
            <a:r>
              <a:rPr lang="en-IN" sz="1300" dirty="0" err="1"/>
              <a:t>Rosd</a:t>
            </a:r>
            <a:r>
              <a:rPr lang="en-IN" sz="1300" dirty="0"/>
              <a:t>; Ph . 28021781 Fax: 28611734 Fax 26700873 THANE (W </a:t>
            </a:r>
            <a:r>
              <a:rPr lang="en-IN" sz="1300" dirty="0" err="1"/>
              <a:t>Tp</a:t>
            </a:r>
            <a:r>
              <a:rPr lang="en-IN" sz="1300" dirty="0"/>
              <a:t> Top Plaza LB </a:t>
            </a:r>
            <a:r>
              <a:rPr lang="en-IN" sz="1300" dirty="0" err="1"/>
              <a:t>SMarg</a:t>
            </a:r>
            <a:r>
              <a:rPr lang="en-IN" sz="1300" dirty="0"/>
              <a:t> Ph_25838184 Fax 25838188 </a:t>
            </a:r>
            <a:r>
              <a:rPr lang="en-IN" sz="1300" dirty="0" err="1"/>
              <a:t>Tnx</a:t>
            </a:r>
            <a:r>
              <a:rPr lang="en-IN" sz="1300" dirty="0"/>
              <a:t> </a:t>
            </a:r>
            <a:r>
              <a:rPr lang="en-IN" sz="1300" dirty="0" err="1"/>
              <a:t>Tnvoce</a:t>
            </a:r>
            <a:r>
              <a:rPr lang="en-IN" sz="1300" dirty="0"/>
              <a:t> KHAN </a:t>
            </a:r>
            <a:r>
              <a:rPr lang="en-IN" sz="1300" dirty="0" err="1"/>
              <a:t>KEHANa</a:t>
            </a:r>
            <a:r>
              <a:rPr lang="en-IN" sz="1300" dirty="0"/>
              <a:t> </a:t>
            </a:r>
            <a:r>
              <a:rPr lang="en-IN" sz="1300" dirty="0" err="1"/>
              <a:t>Lkhoso</a:t>
            </a:r>
            <a:r>
              <a:rPr lang="en-IN" sz="1300" dirty="0"/>
              <a:t>:] 21 KHANNA </a:t>
            </a:r>
            <a:r>
              <a:rPr lang="en-IN" sz="1300" dirty="0" err="1"/>
              <a:t>MUfLDING</a:t>
            </a:r>
            <a:r>
              <a:rPr lang="en-IN" sz="1300" dirty="0"/>
              <a:t>_ IST FL @UR </a:t>
            </a:r>
            <a:r>
              <a:rPr lang="en-IN" sz="1300" dirty="0" err="1"/>
              <a:t>NciM</a:t>
            </a:r>
            <a:r>
              <a:rPr lang="en-IN" sz="1300" dirty="0"/>
              <a:t> SAES FC FIFE ROAD NGAR ROAL HCTFI KURI A( WCST).</a:t>
            </a:r>
            <a:r>
              <a:rPr lang="en-IN" sz="1300" dirty="0" err="1"/>
              <a:t>TiMaai</a:t>
            </a:r>
            <a:r>
              <a:rPr lang="en-IN" sz="1300" dirty="0"/>
              <a:t> 400 070 NO 10528 FUH 70 DATE 31712/2005 Res 9892388371iob Fe 3650 PARTICULAAS OTY </a:t>
            </a:r>
            <a:r>
              <a:rPr lang="en-IN" sz="1300" dirty="0" err="1"/>
              <a:t>RaTE</a:t>
            </a:r>
            <a:r>
              <a:rPr lang="en-IN" sz="1300" dirty="0"/>
              <a:t> VAT 7R0o5z571 </a:t>
            </a:r>
            <a:r>
              <a:rPr lang="en-IN" sz="1300" dirty="0" err="1"/>
              <a:t>SAriSVNG</a:t>
            </a:r>
            <a:r>
              <a:rPr lang="en-IN" sz="1300" dirty="0"/>
              <a:t> TV 21016 (157) 817/.a 42-60 8177-78 </a:t>
            </a:r>
            <a:r>
              <a:rPr lang="en-IN" sz="1300" dirty="0" err="1"/>
              <a:t>Chasis</a:t>
            </a:r>
            <a:r>
              <a:rPr lang="en-IN" sz="1300" dirty="0"/>
              <a:t> Nos Go63zayA0ij88 </a:t>
            </a:r>
            <a:r>
              <a:rPr lang="en-IN" sz="1300" dirty="0" err="1"/>
              <a:t>Poyment</a:t>
            </a:r>
            <a:r>
              <a:rPr lang="en-IN" sz="1300" dirty="0"/>
              <a:t> Detail5 CSRT010SOS 1050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652069B-DD7C-D7EB-1EB0-9F645F751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458" y="3362360"/>
            <a:ext cx="4033254" cy="3341334"/>
          </a:xfrm>
          <a:prstGeom prst="rect">
            <a:avLst/>
          </a:prstGeom>
          <a:noFill/>
          <a:ln w="19050"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4745E4A-1ED6-00A4-248C-E0C0591AD85B}"/>
              </a:ext>
            </a:extLst>
          </p:cNvPr>
          <p:cNvSpPr/>
          <p:nvPr/>
        </p:nvSpPr>
        <p:spPr>
          <a:xfrm>
            <a:off x="8733453" y="475861"/>
            <a:ext cx="1912776" cy="2705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D24669-8AFB-DB51-6A33-68935091C209}"/>
              </a:ext>
            </a:extLst>
          </p:cNvPr>
          <p:cNvSpPr/>
          <p:nvPr/>
        </p:nvSpPr>
        <p:spPr>
          <a:xfrm>
            <a:off x="7666822" y="2882094"/>
            <a:ext cx="3526971" cy="2425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D450A5-3D41-68BF-F760-BF0B62FD9B7E}"/>
              </a:ext>
            </a:extLst>
          </p:cNvPr>
          <p:cNvSpPr/>
          <p:nvPr/>
        </p:nvSpPr>
        <p:spPr>
          <a:xfrm>
            <a:off x="8335347" y="2102498"/>
            <a:ext cx="1912776" cy="2705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341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9CED811-F08A-37D8-64BF-2A56D3BA48CD}"/>
              </a:ext>
            </a:extLst>
          </p:cNvPr>
          <p:cNvSpPr txBox="1"/>
          <p:nvPr/>
        </p:nvSpPr>
        <p:spPr>
          <a:xfrm>
            <a:off x="1754154" y="23654"/>
            <a:ext cx="13249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02D4872-F60D-AABE-A922-A74DD27FFA00}"/>
              </a:ext>
            </a:extLst>
          </p:cNvPr>
          <p:cNvGrpSpPr/>
          <p:nvPr/>
        </p:nvGrpSpPr>
        <p:grpSpPr>
          <a:xfrm>
            <a:off x="4760236" y="929075"/>
            <a:ext cx="2073223" cy="4177992"/>
            <a:chOff x="4773017" y="943078"/>
            <a:chExt cx="2073223" cy="4177992"/>
          </a:xfrm>
        </p:grpSpPr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5CC76665-53AB-55AA-E1FF-BE4BFE84712F}"/>
                </a:ext>
              </a:extLst>
            </p:cNvPr>
            <p:cNvSpPr/>
            <p:nvPr/>
          </p:nvSpPr>
          <p:spPr>
            <a:xfrm>
              <a:off x="4773017" y="4625706"/>
              <a:ext cx="2060441" cy="4953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300" dirty="0"/>
                <a:t>Image2table output</a:t>
              </a:r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FCF3561A-95DA-A001-41E1-FAABC10C639E}"/>
                </a:ext>
              </a:extLst>
            </p:cNvPr>
            <p:cNvSpPr/>
            <p:nvPr/>
          </p:nvSpPr>
          <p:spPr>
            <a:xfrm>
              <a:off x="4785798" y="943078"/>
              <a:ext cx="2060442" cy="4953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300" dirty="0"/>
                <a:t>Easyocr output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27601A6-530F-9E5E-6648-613196BA6FB9}"/>
              </a:ext>
            </a:extLst>
          </p:cNvPr>
          <p:cNvSpPr/>
          <p:nvPr/>
        </p:nvSpPr>
        <p:spPr>
          <a:xfrm>
            <a:off x="6833459" y="130980"/>
            <a:ext cx="4932444" cy="2714858"/>
          </a:xfrm>
          <a:prstGeom prst="rect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CUJARAT EREIGHT TOOLS Manufacturing &amp; Supply of Precision Press Tool &amp; Room Component 64,Akshoy </a:t>
            </a:r>
            <a:r>
              <a:rPr lang="en-US" sz="1200" dirty="0" err="1"/>
              <a:t>Industriol</a:t>
            </a:r>
            <a:r>
              <a:rPr lang="en-US" sz="1200" dirty="0"/>
              <a:t> </a:t>
            </a:r>
            <a:r>
              <a:rPr lang="en-US" sz="1200" dirty="0" err="1"/>
              <a:t>Estote</a:t>
            </a:r>
            <a:r>
              <a:rPr lang="en-US" sz="1200" dirty="0"/>
              <a:t> Tel : 079-25820309 Near New </a:t>
            </a:r>
            <a:r>
              <a:rPr lang="en-US" sz="1200" dirty="0" err="1"/>
              <a:t>Cloath</a:t>
            </a:r>
            <a:r>
              <a:rPr lang="en-US" sz="1200" dirty="0"/>
              <a:t> Market, Web : wwwgftools.com LOGOTEXT Ahmedabad 38562 Email info@gftools.com SLOGANHE R E: GSTIN 24HDE7487RESRT4 EXPORT INVOICE ORIGINAL FOR RECIPIENT Customer Detail Invoice No. 4552 Invoice Date 05-Mar-2020 M/S Phillip Morgan LTD. Challan No_ IRL5212020 Challan Date 04-Mar-2020 Address 24,Henry Street; Co. Kerry, Spire, Kerry 750224 PHONE 353894373720 LR No. HR431 Due Date 20-Mar-2020 GSTIN Transport STAR TRANSPORTS Place of Transport ID 522304 Vehicle Number GJO1KH2320 Supply Ship: Bill no 654732 Ship. Bill date 05-Mar-2020 Ship. Port code INPBDI Pre-carriage by Royal Marine Place of Pre-carriage Dublin Vessel/Flight No BA249O Port of Loading Porbandar Port of Discharge Dublin Final </a:t>
            </a:r>
            <a:r>
              <a:rPr lang="en-US" sz="1200" dirty="0" err="1"/>
              <a:t>Destiantion</a:t>
            </a:r>
            <a:r>
              <a:rPr lang="en-US" sz="1200" dirty="0"/>
              <a:t> </a:t>
            </a:r>
            <a:r>
              <a:rPr lang="en-US" sz="1200" dirty="0" err="1"/>
              <a:t>CoBranch</a:t>
            </a:r>
            <a:r>
              <a:rPr lang="en-US" sz="1200" dirty="0"/>
              <a:t> Name RAF CAMP Bank Account Number 2000000004512 Bank Swift Code </a:t>
            </a:r>
            <a:endParaRPr lang="en-IN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2CD28A-B8E2-B756-ADED-9F2D6B090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13" y="500708"/>
            <a:ext cx="4108103" cy="5897297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2EF1B05-C672-AE00-BC93-16916EA67EA1}"/>
              </a:ext>
            </a:extLst>
          </p:cNvPr>
          <p:cNvSpPr/>
          <p:nvPr/>
        </p:nvSpPr>
        <p:spPr>
          <a:xfrm>
            <a:off x="6847854" y="189591"/>
            <a:ext cx="2547257" cy="1866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047223-DF44-F049-2BB7-12E35C6D88B0}"/>
              </a:ext>
            </a:extLst>
          </p:cNvPr>
          <p:cNvSpPr/>
          <p:nvPr/>
        </p:nvSpPr>
        <p:spPr>
          <a:xfrm>
            <a:off x="6847854" y="2569030"/>
            <a:ext cx="2547257" cy="1866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C81151-B196-76F1-C1B9-8E33009D6C15}"/>
              </a:ext>
            </a:extLst>
          </p:cNvPr>
          <p:cNvSpPr/>
          <p:nvPr/>
        </p:nvSpPr>
        <p:spPr>
          <a:xfrm>
            <a:off x="8732705" y="348343"/>
            <a:ext cx="2547257" cy="1866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8C861F3C-6474-2616-F574-42B21A53A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854" y="2911284"/>
            <a:ext cx="3017646" cy="3896201"/>
          </a:xfrm>
          <a:prstGeom prst="rect">
            <a:avLst/>
          </a:prstGeom>
          <a:noFill/>
          <a:ln w="28575"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DB7D65E-79D0-5566-4D03-D68098386875}"/>
              </a:ext>
            </a:extLst>
          </p:cNvPr>
          <p:cNvSpPr/>
          <p:nvPr/>
        </p:nvSpPr>
        <p:spPr>
          <a:xfrm>
            <a:off x="6934940" y="1835022"/>
            <a:ext cx="2547257" cy="1866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879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352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Tanveer Singh</dc:creator>
  <cp:lastModifiedBy>Tanveer Singh</cp:lastModifiedBy>
  <cp:revision>1</cp:revision>
  <dcterms:created xsi:type="dcterms:W3CDTF">2024-01-09T09:41:42Z</dcterms:created>
  <dcterms:modified xsi:type="dcterms:W3CDTF">2024-01-09T11:57:09Z</dcterms:modified>
</cp:coreProperties>
</file>