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1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0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59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21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1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0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0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8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9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7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6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2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17AB7E-FBFB-405D-93BC-41B6FF1E855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D847-FC7A-429F-8C52-7C91CCB12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6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397" y="1031965"/>
            <a:ext cx="9303780" cy="1240971"/>
          </a:xfrm>
        </p:spPr>
        <p:txBody>
          <a:bodyPr/>
          <a:lstStyle/>
          <a:p>
            <a:r>
              <a:rPr lang="en-US" sz="3200" dirty="0" smtClean="0">
                <a:latin typeface="Algerian" panose="04020705040A02060702" pitchFamily="82" charset="0"/>
              </a:rPr>
              <a:t>Presentation on Dataset Electronic Items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397" y="1853248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Created by </a:t>
            </a:r>
            <a:endParaRPr lang="en-US" sz="4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Algerian" panose="04020705040A02060702" pitchFamily="82" charset="0"/>
              </a:rPr>
              <a:t>Tanvesha </a:t>
            </a:r>
            <a:r>
              <a:rPr lang="en-US" sz="4000" dirty="0">
                <a:latin typeface="Algerian" panose="04020705040A02060702" pitchFamily="82" charset="0"/>
              </a:rPr>
              <a:t>C</a:t>
            </a:r>
            <a:r>
              <a:rPr lang="en-US" sz="4000" dirty="0" smtClean="0">
                <a:latin typeface="Algerian" panose="04020705040A02060702" pitchFamily="82" charset="0"/>
              </a:rPr>
              <a:t>havan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1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en-US" sz="2400" dirty="0"/>
              <a:t>"How can I retrieve all electronic products that belong to the 'Camera &amp; Photo' category using a stored procedure</a:t>
            </a:r>
            <a:r>
              <a:rPr lang="en-US" sz="2400" dirty="0" smtClean="0"/>
              <a:t>?“ 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1" y="1836099"/>
            <a:ext cx="3893914" cy="180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" y="4013450"/>
            <a:ext cx="5656218" cy="21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379"/>
          </a:xfrm>
        </p:spPr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/>
              <a:t>How can I count the number of electronic products released in a specific year using a function?"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71" y="1884097"/>
            <a:ext cx="5504700" cy="2296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1" y="4797114"/>
            <a:ext cx="2604746" cy="9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31" y="2021925"/>
            <a:ext cx="5682960" cy="760463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737484"/>
            <a:ext cx="99597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"How can I create a view to display only the item ID, user ID, and rating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electronics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table, and then view its contents?"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31" y="3759267"/>
            <a:ext cx="3788846" cy="20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3566160"/>
            <a:ext cx="4044849" cy="2325189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737484"/>
            <a:ext cx="8789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"What is the structure or schema of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electronics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table?"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153315"/>
            <a:ext cx="4044849" cy="4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36099"/>
            <a:ext cx="4317775" cy="541787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552818"/>
            <a:ext cx="101008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"Retrieve all records from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electronics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table where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column starts with the letter 'C'."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598977"/>
            <a:ext cx="6486209" cy="20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452718"/>
            <a:ext cx="9606697" cy="137608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sz="2400" dirty="0"/>
              <a:t>Retrieve a list of unique categories by grouping the </a:t>
            </a:r>
            <a:r>
              <a:rPr lang="en-US" sz="2400" dirty="0" smtClean="0"/>
              <a:t>records in </a:t>
            </a:r>
            <a:r>
              <a:rPr lang="en-US" sz="2400" dirty="0"/>
              <a:t>the electronics table based on the category column</a:t>
            </a:r>
            <a:r>
              <a:rPr lang="en-US" dirty="0"/>
              <a:t>."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7" y="2387830"/>
            <a:ext cx="4441372" cy="512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3458984"/>
            <a:ext cx="3122023" cy="29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2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557" y="3317966"/>
            <a:ext cx="5167306" cy="1815737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737484"/>
            <a:ext cx="111011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"Which categories in the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electronics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table have more than 300 products?"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57" y="2205423"/>
            <a:ext cx="6277649" cy="7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2311"/>
          </a:xfrm>
        </p:spPr>
        <p:txBody>
          <a:bodyPr/>
          <a:lstStyle/>
          <a:p>
            <a:r>
              <a:rPr lang="en-US" sz="2400" b="1" dirty="0"/>
              <a:t>"Which electronic products have the highest rating?"</a:t>
            </a: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88611"/>
            <a:ext cx="6224952" cy="6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239589"/>
            <a:ext cx="6721340" cy="28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631"/>
          </a:xfrm>
        </p:spPr>
        <p:txBody>
          <a:bodyPr/>
          <a:lstStyle/>
          <a:p>
            <a:r>
              <a:rPr lang="en-US" sz="2400" dirty="0"/>
              <a:t>Which pairs of different electronic items share the same model attribute, and who are the users associated with them?"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084" y="1863387"/>
            <a:ext cx="4994899" cy="303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948" y="1863386"/>
            <a:ext cx="3704298" cy="28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98618"/>
            <a:ext cx="4273184" cy="34706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783651"/>
            <a:ext cx="88392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"Retrieve all columns and rows from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electronics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table."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946916"/>
            <a:ext cx="5258534" cy="24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sz="2400" dirty="0"/>
              <a:t>Retrieve all records from the electronics table where the model_attr is set to </a:t>
            </a:r>
            <a:r>
              <a:rPr lang="en-US" sz="2400" dirty="0" smtClean="0"/>
              <a:t>Female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640689"/>
            <a:ext cx="5412979" cy="2702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724297"/>
            <a:ext cx="5412979" cy="3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945"/>
          </a:xfrm>
        </p:spPr>
        <p:txBody>
          <a:bodyPr/>
          <a:lstStyle/>
          <a:p>
            <a:r>
              <a:rPr lang="en-US" sz="2400" dirty="0"/>
              <a:t>Retrieve all records from the electronics table and sort them by the rating column in ascending order</a:t>
            </a:r>
            <a:endParaRPr lang="en-IN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24298"/>
            <a:ext cx="4884871" cy="391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770966"/>
            <a:ext cx="6107386" cy="33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9655"/>
            <a:ext cx="9404723" cy="814379"/>
          </a:xfrm>
        </p:spPr>
        <p:txBody>
          <a:bodyPr/>
          <a:lstStyle/>
          <a:p>
            <a:r>
              <a:rPr lang="en-US" sz="2400" dirty="0"/>
              <a:t>What are all the electronic products sorted by their rating from highest to lowest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698171"/>
            <a:ext cx="4411858" cy="429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2811525"/>
            <a:ext cx="5649113" cy="27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3933"/>
          </a:xfrm>
        </p:spPr>
        <p:txBody>
          <a:bodyPr/>
          <a:lstStyle/>
          <a:p>
            <a:r>
              <a:rPr lang="en-US" sz="2400" dirty="0"/>
              <a:t>Which electronic products have no brand </a:t>
            </a:r>
            <a:r>
              <a:rPr lang="en-US" sz="2400" dirty="0" smtClean="0"/>
              <a:t>specified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37634"/>
            <a:ext cx="4343900" cy="40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318250"/>
            <a:ext cx="5784007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5636"/>
          </a:xfrm>
        </p:spPr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/>
              <a:t>Retrieve the unique years from the electronics table by grouping the records based on the year column."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731" y="1933083"/>
            <a:ext cx="4635745" cy="36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1" y="3448067"/>
            <a:ext cx="2559298" cy="27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9693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/>
              <a:t>"How many electronic products were released or listed in each </a:t>
            </a:r>
            <a:r>
              <a:rPr lang="en-US" sz="2400" dirty="0" smtClean="0"/>
              <a:t>year?"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455452"/>
            <a:ext cx="4987065" cy="353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9" y="3278777"/>
            <a:ext cx="2358348" cy="26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4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499"/>
          </a:xfrm>
        </p:spPr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/>
              <a:t>What are the unique item IDs in the electronics table?"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448594"/>
            <a:ext cx="1443946" cy="2664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3" y="1711235"/>
            <a:ext cx="4945135" cy="3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1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265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Arial Unicode MS</vt:lpstr>
      <vt:lpstr>Century Gothic</vt:lpstr>
      <vt:lpstr>Wingdings 3</vt:lpstr>
      <vt:lpstr>Ion</vt:lpstr>
      <vt:lpstr>Presentation on Dataset Electronic Items</vt:lpstr>
      <vt:lpstr>"Retrieve all columns and rows from the electronics table." </vt:lpstr>
      <vt:lpstr>Retrieve all records from the electronics table where the model_attr is set to Female</vt:lpstr>
      <vt:lpstr>Retrieve all records from the electronics table and sort them by the rating column in ascending order</vt:lpstr>
      <vt:lpstr>What are all the electronic products sorted by their rating from highest to lowest</vt:lpstr>
      <vt:lpstr>Which electronic products have no brand specified</vt:lpstr>
      <vt:lpstr>"Retrieve the unique years from the electronics table by grouping the records based on the year column."</vt:lpstr>
      <vt:lpstr> "How many electronic products were released or listed in each year?"</vt:lpstr>
      <vt:lpstr>"What are the unique item IDs in the electronics table?"</vt:lpstr>
      <vt:lpstr>"How can I retrieve all electronic products that belong to the 'Camera &amp; Photo' category using a stored procedure?“ </vt:lpstr>
      <vt:lpstr>"How can I count the number of electronic products released in a specific year using a function?"</vt:lpstr>
      <vt:lpstr>"How can I create a view to display only the item ID, user ID, and rating  from the electronics table, and then view its contents?" </vt:lpstr>
      <vt:lpstr>"What is the structure or schema of the electronics table?" </vt:lpstr>
      <vt:lpstr>"Retrieve all records from the electronics table where the category  column starts with the letter 'C'." </vt:lpstr>
      <vt:lpstr> "Retrieve a list of unique categories by grouping the records in the electronics table based on the category column."</vt:lpstr>
      <vt:lpstr>"Which categories in the electronics table have more than 300 products?" </vt:lpstr>
      <vt:lpstr>"Which electronic products have the highest rating?" </vt:lpstr>
      <vt:lpstr>Which pairs of different electronic items share the same model attribute, and who are the users associated with them?"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Tanvesha Chavan</dc:creator>
  <cp:lastModifiedBy>Tanvesha Chavan</cp:lastModifiedBy>
  <cp:revision>20</cp:revision>
  <dcterms:created xsi:type="dcterms:W3CDTF">2025-04-15T09:30:42Z</dcterms:created>
  <dcterms:modified xsi:type="dcterms:W3CDTF">2025-04-16T02:54:59Z</dcterms:modified>
</cp:coreProperties>
</file>