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B1D5-7FCF-4613-9E49-9C694FF4E4C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0743-9971-4AAA-9D25-CCABAEF4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4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B1D5-7FCF-4613-9E49-9C694FF4E4C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0743-9971-4AAA-9D25-CCABAEF4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9C9B1D5-7FCF-4613-9E49-9C694FF4E4C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7E80743-9971-4AAA-9D25-CCABAEF4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9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B1D5-7FCF-4613-9E49-9C694FF4E4C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0743-9971-4AAA-9D25-CCABAEF4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9B1D5-7FCF-4613-9E49-9C694FF4E4C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E80743-9971-4AAA-9D25-CCABAEF4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38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B1D5-7FCF-4613-9E49-9C694FF4E4C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0743-9971-4AAA-9D25-CCABAEF4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87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B1D5-7FCF-4613-9E49-9C694FF4E4C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0743-9971-4AAA-9D25-CCABAEF4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11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B1D5-7FCF-4613-9E49-9C694FF4E4C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0743-9971-4AAA-9D25-CCABAEF4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B1D5-7FCF-4613-9E49-9C694FF4E4C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0743-9971-4AAA-9D25-CCABAEF4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B1D5-7FCF-4613-9E49-9C694FF4E4C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0743-9971-4AAA-9D25-CCABAEF4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17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B1D5-7FCF-4613-9E49-9C694FF4E4C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0743-9971-4AAA-9D25-CCABAEF4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9C9B1D5-7FCF-4613-9E49-9C694FF4E4C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7E80743-9971-4AAA-9D25-CCABAEF4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3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 Mini Project</a:t>
            </a:r>
            <a:br>
              <a:rPr lang="en-US" dirty="0" smtClean="0"/>
            </a:br>
            <a:r>
              <a:rPr lang="en-US" dirty="0" smtClean="0"/>
              <a:t>Cricket DATA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 Compiled By</a:t>
            </a:r>
          </a:p>
          <a:p>
            <a:pPr algn="r"/>
            <a:r>
              <a:rPr lang="en-US" dirty="0" smtClean="0"/>
              <a:t>Tanvi Gupta</a:t>
            </a:r>
          </a:p>
          <a:p>
            <a:pPr algn="r"/>
            <a:r>
              <a:rPr lang="en-US" dirty="0" smtClean="0"/>
              <a:t>ID: 3000120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00866"/>
            <a:ext cx="5346357" cy="3286896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6242" y="2800866"/>
            <a:ext cx="4888449" cy="3286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02919" y="2244040"/>
            <a:ext cx="4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10 Batsmen in terms of Batting Average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0295" y="2244040"/>
            <a:ext cx="4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10 Bowlers in terms of Bowling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Reports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0680" y="3089189"/>
            <a:ext cx="4598065" cy="312873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3783" y="3089189"/>
            <a:ext cx="4901513" cy="31287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4368" y="2400559"/>
            <a:ext cx="4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10 Batsmen in terms of Runs Scored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98403" y="2400559"/>
            <a:ext cx="4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10 Players in terms of Wickets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56627"/>
            <a:ext cx="12192000" cy="1041400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0" y="1556951"/>
            <a:ext cx="8377805" cy="51321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505" y="1556951"/>
            <a:ext cx="3328342" cy="5132173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4141" y="2011679"/>
            <a:ext cx="4377305" cy="4751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" y="2011679"/>
            <a:ext cx="7447531" cy="47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4368" y="2400559"/>
            <a:ext cx="464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 5 Batsmen in terms of Batting Average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73" y="2360102"/>
            <a:ext cx="456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 5 Bowlers in terms of Bowling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884" y="3089189"/>
            <a:ext cx="3733800" cy="259491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70764" y="2011680"/>
            <a:ext cx="4754880" cy="42062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274" y="3096576"/>
            <a:ext cx="3987114" cy="258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81" y="2347785"/>
            <a:ext cx="11757897" cy="4389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805" y="1885694"/>
            <a:ext cx="7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Player in terms of Highest Runs-</a:t>
            </a:r>
            <a:r>
              <a:rPr lang="en-US" dirty="0" err="1" smtClean="0"/>
              <a:t>Countrywise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70" y="2537253"/>
            <a:ext cx="11788346" cy="4201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805" y="2042984"/>
            <a:ext cx="7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Player in terms of Runs Scored-</a:t>
            </a:r>
            <a:r>
              <a:rPr lang="en-US" dirty="0" err="1" smtClean="0"/>
              <a:t>Countrywise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805" y="2042984"/>
            <a:ext cx="7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Player in terms of Wickets Taken-</a:t>
            </a:r>
            <a:r>
              <a:rPr lang="en-US" dirty="0" err="1" smtClean="0"/>
              <a:t>Countrywise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53504"/>
            <a:ext cx="9784080" cy="4206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315"/>
            <a:ext cx="12076670" cy="41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805" y="2042984"/>
            <a:ext cx="7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Player in terms of most Batting Innings-</a:t>
            </a:r>
            <a:r>
              <a:rPr lang="en-US" dirty="0" err="1" smtClean="0"/>
              <a:t>Countrywise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5" y="2454274"/>
            <a:ext cx="11895437" cy="4403725"/>
          </a:xfrm>
        </p:spPr>
      </p:pic>
    </p:spTree>
    <p:extLst>
      <p:ext uri="{BB962C8B-B14F-4D97-AF65-F5344CB8AC3E}">
        <p14:creationId xmlns:p14="http://schemas.microsoft.com/office/powerpoint/2010/main" val="10746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805" y="2042984"/>
            <a:ext cx="7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Players in terms of maximum 50s-ODI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9" y="2412317"/>
            <a:ext cx="11837950" cy="4291954"/>
          </a:xfrm>
        </p:spPr>
      </p:pic>
    </p:spTree>
    <p:extLst>
      <p:ext uri="{BB962C8B-B14F-4D97-AF65-F5344CB8AC3E}">
        <p14:creationId xmlns:p14="http://schemas.microsoft.com/office/powerpoint/2010/main" val="1414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for all players of ODI, T20 and Test conveys important information such as matches played, runs scored, batting innings etc.</a:t>
            </a:r>
          </a:p>
          <a:p>
            <a:r>
              <a:rPr lang="en-US" dirty="0" smtClean="0"/>
              <a:t>The purpose of this project is to analyze the performance of players considering various parameters.</a:t>
            </a:r>
          </a:p>
          <a:p>
            <a:r>
              <a:rPr lang="en-US" dirty="0" smtClean="0"/>
              <a:t>It uses parameters such as batting average, bowling average, runs scored to find the top and bottom players.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518" y="1911092"/>
            <a:ext cx="7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Players in terms of maximum 100s-ODI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78" y="3520440"/>
            <a:ext cx="9784080" cy="4206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0" y="2280424"/>
            <a:ext cx="11870725" cy="424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518" y="1911092"/>
            <a:ext cx="7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Players in terms of maximum Not Outs-ODI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7" y="2280423"/>
            <a:ext cx="11887201" cy="4491079"/>
          </a:xfrm>
        </p:spPr>
      </p:pic>
    </p:spTree>
    <p:extLst>
      <p:ext uri="{BB962C8B-B14F-4D97-AF65-F5344CB8AC3E}">
        <p14:creationId xmlns:p14="http://schemas.microsoft.com/office/powerpoint/2010/main" val="3507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84151" y="284176"/>
            <a:ext cx="9784080" cy="1508760"/>
          </a:xfrm>
        </p:spPr>
        <p:txBody>
          <a:bodyPr/>
          <a:lstStyle/>
          <a:p>
            <a:pPr algn="ctr"/>
            <a:r>
              <a:rPr lang="en-US" dirty="0" smtClean="0"/>
              <a:t>THANK YOU…..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18" y="2810433"/>
            <a:ext cx="4332097" cy="2997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469" y="2778812"/>
            <a:ext cx="5423971" cy="30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DIMENSION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708" y="2011363"/>
            <a:ext cx="8567351" cy="46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TRANSFORMATIONS TO GENERATE PLAYER 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303" y="2194483"/>
            <a:ext cx="74866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54" y="2011363"/>
            <a:ext cx="10816281" cy="46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FORMULAS USED IN FACT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09" y="2177513"/>
            <a:ext cx="4835945" cy="3392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2733465"/>
            <a:ext cx="49053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74" y="4941522"/>
            <a:ext cx="3876675" cy="628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7658" y="2252899"/>
            <a:ext cx="4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 to calculate bowling average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2988" y="4283672"/>
            <a:ext cx="4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 to calculate Economy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65" y="1952368"/>
            <a:ext cx="10470292" cy="49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Autofit/>
          </a:bodyPr>
          <a:lstStyle/>
          <a:p>
            <a:pPr lvl="0"/>
            <a:r>
              <a:rPr lang="en-US" sz="1100" dirty="0"/>
              <a:t>Top ten best Batting All-rounders (batting </a:t>
            </a:r>
            <a:r>
              <a:rPr lang="en-US" sz="1100" dirty="0" err="1"/>
              <a:t>avg</a:t>
            </a:r>
            <a:r>
              <a:rPr lang="en-US" sz="1100" dirty="0"/>
              <a:t> - </a:t>
            </a:r>
            <a:r>
              <a:rPr lang="en-US" sz="1100" dirty="0" err="1"/>
              <a:t>desc</a:t>
            </a:r>
            <a:r>
              <a:rPr lang="en-US" sz="1100" dirty="0"/>
              <a:t>)- All </a:t>
            </a:r>
            <a:r>
              <a:rPr lang="en-US" sz="1100" dirty="0" smtClean="0"/>
              <a:t>countries</a:t>
            </a:r>
            <a:endParaRPr lang="en-US" sz="1100" dirty="0"/>
          </a:p>
          <a:p>
            <a:pPr lvl="0"/>
            <a:r>
              <a:rPr lang="en-US" sz="1100" dirty="0"/>
              <a:t>Top ten best Bowling All-rounders (balling </a:t>
            </a:r>
            <a:r>
              <a:rPr lang="en-US" sz="1100" dirty="0" err="1"/>
              <a:t>avg</a:t>
            </a:r>
            <a:r>
              <a:rPr lang="en-US" sz="1100" dirty="0"/>
              <a:t> - </a:t>
            </a:r>
            <a:r>
              <a:rPr lang="en-US" sz="1100" dirty="0" err="1"/>
              <a:t>asc</a:t>
            </a:r>
            <a:r>
              <a:rPr lang="en-US" sz="1100" dirty="0"/>
              <a:t>)- All </a:t>
            </a:r>
            <a:r>
              <a:rPr lang="en-US" sz="1100" dirty="0" smtClean="0"/>
              <a:t>countries</a:t>
            </a:r>
            <a:endParaRPr lang="en-US" sz="1100" dirty="0"/>
          </a:p>
          <a:p>
            <a:pPr lvl="0"/>
            <a:r>
              <a:rPr lang="en-US" sz="1100" dirty="0"/>
              <a:t>Top ten best batsmen in terms of runs scored - All </a:t>
            </a:r>
            <a:r>
              <a:rPr lang="en-US" sz="1100" dirty="0" smtClean="0"/>
              <a:t>countries</a:t>
            </a:r>
            <a:endParaRPr lang="en-US" sz="1100" dirty="0"/>
          </a:p>
          <a:p>
            <a:pPr lvl="0"/>
            <a:r>
              <a:rPr lang="en-US" sz="1100" dirty="0" smtClean="0"/>
              <a:t>Top </a:t>
            </a:r>
            <a:r>
              <a:rPr lang="en-US" sz="1100" dirty="0"/>
              <a:t>three best batsmen in terms of runs scored – </a:t>
            </a:r>
            <a:r>
              <a:rPr lang="en-US" sz="1100" dirty="0" err="1" smtClean="0"/>
              <a:t>Countrywise</a:t>
            </a:r>
            <a:endParaRPr lang="en-US" sz="1100" dirty="0"/>
          </a:p>
          <a:p>
            <a:pPr lvl="0"/>
            <a:r>
              <a:rPr lang="en-US" sz="1100" dirty="0" smtClean="0"/>
              <a:t>Top </a:t>
            </a:r>
            <a:r>
              <a:rPr lang="en-US" sz="1100" dirty="0"/>
              <a:t>ten best Ballers in terms of Wickets – All </a:t>
            </a:r>
            <a:r>
              <a:rPr lang="en-US" sz="1100" dirty="0" smtClean="0"/>
              <a:t>Countries</a:t>
            </a:r>
            <a:r>
              <a:rPr lang="en-US" sz="1100" dirty="0"/>
              <a:t> </a:t>
            </a:r>
          </a:p>
          <a:p>
            <a:pPr lvl="0"/>
            <a:r>
              <a:rPr lang="en-US" sz="1100" dirty="0"/>
              <a:t>Top three best ballers in terms of wickets – </a:t>
            </a:r>
            <a:r>
              <a:rPr lang="en-US" sz="1100" dirty="0" err="1" smtClean="0"/>
              <a:t>Countrywise</a:t>
            </a:r>
            <a:endParaRPr lang="en-US" sz="1100" dirty="0"/>
          </a:p>
          <a:p>
            <a:pPr lvl="0"/>
            <a:r>
              <a:rPr lang="en-US" sz="1100" dirty="0"/>
              <a:t>Bottom Five Batsmen(Consider lowest Batting Average) – All </a:t>
            </a:r>
            <a:r>
              <a:rPr lang="en-US" sz="1100" dirty="0" smtClean="0"/>
              <a:t>countries</a:t>
            </a:r>
            <a:endParaRPr lang="en-US" sz="1100" dirty="0"/>
          </a:p>
          <a:p>
            <a:pPr lvl="0"/>
            <a:r>
              <a:rPr lang="en-US" sz="1100" dirty="0" smtClean="0"/>
              <a:t>Bottom </a:t>
            </a:r>
            <a:r>
              <a:rPr lang="en-US" sz="1100" dirty="0"/>
              <a:t>Five Ballers(Consider Highest Bowling Average) – All </a:t>
            </a:r>
            <a:r>
              <a:rPr lang="en-US" sz="1100" dirty="0" smtClean="0"/>
              <a:t>Countries</a:t>
            </a:r>
            <a:endParaRPr lang="en-US" sz="1100" dirty="0"/>
          </a:p>
          <a:p>
            <a:pPr lvl="0"/>
            <a:r>
              <a:rPr lang="en-US" sz="1100" dirty="0"/>
              <a:t>Best Player in Terms of Highest Runs – All Countries and </a:t>
            </a:r>
            <a:r>
              <a:rPr lang="en-US" sz="1100" dirty="0" err="1" smtClean="0"/>
              <a:t>CountryWise</a:t>
            </a:r>
            <a:endParaRPr lang="en-US" sz="1100" dirty="0"/>
          </a:p>
          <a:p>
            <a:pPr lvl="0"/>
            <a:r>
              <a:rPr lang="en-US" sz="1100" dirty="0"/>
              <a:t>Best Player </a:t>
            </a:r>
            <a:r>
              <a:rPr lang="en-US" sz="1100" dirty="0" smtClean="0"/>
              <a:t>in </a:t>
            </a:r>
            <a:r>
              <a:rPr lang="en-US" sz="1100" dirty="0"/>
              <a:t>terms of Most Runs – All Countries and </a:t>
            </a:r>
            <a:r>
              <a:rPr lang="en-US" sz="1100" dirty="0" err="1" smtClean="0"/>
              <a:t>CountryWise</a:t>
            </a:r>
            <a:endParaRPr lang="en-US" sz="1100" dirty="0"/>
          </a:p>
          <a:p>
            <a:pPr lvl="0"/>
            <a:r>
              <a:rPr lang="en-US" sz="1100" dirty="0"/>
              <a:t>Best Player in terms of Most wickets – All Countries and </a:t>
            </a:r>
            <a:r>
              <a:rPr lang="en-US" sz="1100" dirty="0" err="1" smtClean="0"/>
              <a:t>CountryWise</a:t>
            </a:r>
            <a:endParaRPr lang="en-US" sz="1100" dirty="0"/>
          </a:p>
          <a:p>
            <a:pPr lvl="0"/>
            <a:r>
              <a:rPr lang="en-US" sz="1100" dirty="0"/>
              <a:t>Most Innings - All Countries and </a:t>
            </a:r>
            <a:r>
              <a:rPr lang="en-US" sz="1100" dirty="0" err="1" smtClean="0"/>
              <a:t>CountryWise</a:t>
            </a:r>
            <a:endParaRPr lang="en-US" sz="1100" dirty="0"/>
          </a:p>
          <a:p>
            <a:pPr lvl="0"/>
            <a:r>
              <a:rPr lang="en-US" sz="1100" dirty="0"/>
              <a:t>Maximum Number of Hundreds in Test, ODI and t20 format – All Countries and </a:t>
            </a:r>
            <a:r>
              <a:rPr lang="en-US" sz="1100" dirty="0" err="1" smtClean="0"/>
              <a:t>CountryWise</a:t>
            </a:r>
            <a:endParaRPr lang="en-US" sz="1100" dirty="0"/>
          </a:p>
          <a:p>
            <a:pPr lvl="0"/>
            <a:r>
              <a:rPr lang="en-US" sz="1100" dirty="0"/>
              <a:t>Maximum number of 50’s in Test, ODI and t20 format – All Countries and </a:t>
            </a:r>
            <a:r>
              <a:rPr lang="en-US" sz="1100" dirty="0" err="1" smtClean="0"/>
              <a:t>CountryWise</a:t>
            </a:r>
            <a:endParaRPr lang="en-US" sz="1100" dirty="0"/>
          </a:p>
          <a:p>
            <a:pPr lvl="0"/>
            <a:r>
              <a:rPr lang="en-US" sz="1100" dirty="0"/>
              <a:t>Maximum number of Not Out’s in Test. – All Countries and </a:t>
            </a:r>
            <a:r>
              <a:rPr lang="en-US" sz="1100" dirty="0" err="1"/>
              <a:t>CountryWise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145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216</TotalTime>
  <Words>280</Words>
  <Application>Microsoft Office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Corbel</vt:lpstr>
      <vt:lpstr>Wingdings</vt:lpstr>
      <vt:lpstr>Banded</vt:lpstr>
      <vt:lpstr>BI Mini Project Cricket DATA analysis</vt:lpstr>
      <vt:lpstr>ABSTRACT</vt:lpstr>
      <vt:lpstr>Data Cleaning</vt:lpstr>
      <vt:lpstr>DIMENSION TABLES</vt:lpstr>
      <vt:lpstr>DATA TRANSFORMATIONS TO GENERATE PLAYER ID</vt:lpstr>
      <vt:lpstr>FACT Tables</vt:lpstr>
      <vt:lpstr>FORMULAS USED IN FACT TABLES</vt:lpstr>
      <vt:lpstr>SCHEMA DIAGRAM</vt:lpstr>
      <vt:lpstr>SAMPLE REPORTS</vt:lpstr>
      <vt:lpstr>REPORTS</vt:lpstr>
      <vt:lpstr>Reports </vt:lpstr>
      <vt:lpstr>REPORTS</vt:lpstr>
      <vt:lpstr>Reports</vt:lpstr>
      <vt:lpstr>Reports </vt:lpstr>
      <vt:lpstr>REPORTS</vt:lpstr>
      <vt:lpstr>REPORTS</vt:lpstr>
      <vt:lpstr>REPORTS</vt:lpstr>
      <vt:lpstr>REPORTS</vt:lpstr>
      <vt:lpstr>REPORTS</vt:lpstr>
      <vt:lpstr>REPORTS</vt:lpstr>
      <vt:lpstr>REPORTS</vt:lpstr>
      <vt:lpstr>THANK YOU…..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Mini Project Cricket</dc:title>
  <dc:creator>Gupta, Tanvi</dc:creator>
  <cp:lastModifiedBy>Gupta, Tanvi</cp:lastModifiedBy>
  <cp:revision>23</cp:revision>
  <dcterms:created xsi:type="dcterms:W3CDTF">2019-03-23T09:43:43Z</dcterms:created>
  <dcterms:modified xsi:type="dcterms:W3CDTF">2019-03-26T04:05:50Z</dcterms:modified>
</cp:coreProperties>
</file>