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6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7F345-90FE-4F75-A67B-31A07002EBFD}" v="7" dt="2024-07-26T15:02:05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 Sawant" userId="0f04df1a666013ca" providerId="LiveId" clId="{67D7F345-90FE-4F75-A67B-31A07002EBFD}"/>
    <pc:docChg chg="undo custSel addSld delSld modSld">
      <pc:chgData name="Tanvi Sawant" userId="0f04df1a666013ca" providerId="LiveId" clId="{67D7F345-90FE-4F75-A67B-31A07002EBFD}" dt="2024-07-26T15:02:05.216" v="30" actId="931"/>
      <pc:docMkLst>
        <pc:docMk/>
      </pc:docMkLst>
      <pc:sldChg chg="modSp mod">
        <pc:chgData name="Tanvi Sawant" userId="0f04df1a666013ca" providerId="LiveId" clId="{67D7F345-90FE-4F75-A67B-31A07002EBFD}" dt="2024-07-26T14:04:12.437" v="7" actId="1076"/>
        <pc:sldMkLst>
          <pc:docMk/>
          <pc:sldMk cId="3211859542" sldId="256"/>
        </pc:sldMkLst>
        <pc:graphicFrameChg chg="mod">
          <ac:chgData name="Tanvi Sawant" userId="0f04df1a666013ca" providerId="LiveId" clId="{67D7F345-90FE-4F75-A67B-31A07002EBFD}" dt="2024-07-26T14:04:12.437" v="7" actId="1076"/>
          <ac:graphicFrameMkLst>
            <pc:docMk/>
            <pc:sldMk cId="3211859542" sldId="256"/>
            <ac:graphicFrameMk id="2" creationId="{00000000-0000-0000-0000-000000000000}"/>
          </ac:graphicFrameMkLst>
        </pc:graphicFrameChg>
      </pc:sldChg>
      <pc:sldChg chg="addSp delSp del mod chgLayout">
        <pc:chgData name="Tanvi Sawant" userId="0f04df1a666013ca" providerId="LiveId" clId="{67D7F345-90FE-4F75-A67B-31A07002EBFD}" dt="2024-07-26T14:43:32.416" v="12" actId="2696"/>
        <pc:sldMkLst>
          <pc:docMk/>
          <pc:sldMk cId="644322764" sldId="259"/>
        </pc:sldMkLst>
        <pc:picChg chg="add del">
          <ac:chgData name="Tanvi Sawant" userId="0f04df1a666013ca" providerId="LiveId" clId="{67D7F345-90FE-4F75-A67B-31A07002EBFD}" dt="2024-07-26T14:02:38.911" v="1" actId="22"/>
          <ac:picMkLst>
            <pc:docMk/>
            <pc:sldMk cId="644322764" sldId="259"/>
            <ac:picMk id="3" creationId="{4C9448DB-B4EA-9A7C-AB3E-C51E0320F4B1}"/>
          </ac:picMkLst>
        </pc:picChg>
      </pc:sldChg>
      <pc:sldChg chg="new del">
        <pc:chgData name="Tanvi Sawant" userId="0f04df1a666013ca" providerId="LiveId" clId="{67D7F345-90FE-4F75-A67B-31A07002EBFD}" dt="2024-07-26T14:43:18.838" v="10" actId="2696"/>
        <pc:sldMkLst>
          <pc:docMk/>
          <pc:sldMk cId="1997104948" sldId="260"/>
        </pc:sldMkLst>
      </pc:sldChg>
      <pc:sldChg chg="addSp delSp modSp new mod">
        <pc:chgData name="Tanvi Sawant" userId="0f04df1a666013ca" providerId="LiveId" clId="{67D7F345-90FE-4F75-A67B-31A07002EBFD}" dt="2024-07-26T15:02:05.216" v="30" actId="931"/>
        <pc:sldMkLst>
          <pc:docMk/>
          <pc:sldMk cId="3485457898" sldId="260"/>
        </pc:sldMkLst>
        <pc:spChg chg="del mod">
          <ac:chgData name="Tanvi Sawant" userId="0f04df1a666013ca" providerId="LiveId" clId="{67D7F345-90FE-4F75-A67B-31A07002EBFD}" dt="2024-07-26T15:00:37.713" v="26" actId="21"/>
          <ac:spMkLst>
            <pc:docMk/>
            <pc:sldMk cId="3485457898" sldId="260"/>
            <ac:spMk id="2" creationId="{42B4CFFD-8116-444A-0FF6-C83F8751E114}"/>
          </ac:spMkLst>
        </pc:spChg>
        <pc:spChg chg="del">
          <ac:chgData name="Tanvi Sawant" userId="0f04df1a666013ca" providerId="LiveId" clId="{67D7F345-90FE-4F75-A67B-31A07002EBFD}" dt="2024-07-26T15:00:50.722" v="27" actId="21"/>
          <ac:spMkLst>
            <pc:docMk/>
            <pc:sldMk cId="3485457898" sldId="260"/>
            <ac:spMk id="3" creationId="{57B9C3B0-EA0A-494E-DE8D-E6F62F77D6BA}"/>
          </ac:spMkLst>
        </pc:spChg>
        <pc:picChg chg="add del mod">
          <ac:chgData name="Tanvi Sawant" userId="0f04df1a666013ca" providerId="LiveId" clId="{67D7F345-90FE-4F75-A67B-31A07002EBFD}" dt="2024-07-26T15:00:30.774" v="25" actId="21"/>
          <ac:picMkLst>
            <pc:docMk/>
            <pc:sldMk cId="3485457898" sldId="260"/>
            <ac:picMk id="5" creationId="{8302B5C9-8556-0956-2D75-DE59F2DF732C}"/>
          </ac:picMkLst>
        </pc:picChg>
        <pc:picChg chg="add del mod">
          <ac:chgData name="Tanvi Sawant" userId="0f04df1a666013ca" providerId="LiveId" clId="{67D7F345-90FE-4F75-A67B-31A07002EBFD}" dt="2024-07-26T15:01:56.847" v="29" actId="478"/>
          <ac:picMkLst>
            <pc:docMk/>
            <pc:sldMk cId="3485457898" sldId="260"/>
            <ac:picMk id="7" creationId="{235CD44C-6AB9-AE5A-EF23-A20EB9555A73}"/>
          </ac:picMkLst>
        </pc:picChg>
        <pc:picChg chg="add mod">
          <ac:chgData name="Tanvi Sawant" userId="0f04df1a666013ca" providerId="LiveId" clId="{67D7F345-90FE-4F75-A67B-31A07002EBFD}" dt="2024-07-26T15:02:05.216" v="30" actId="931"/>
          <ac:picMkLst>
            <pc:docMk/>
            <pc:sldMk cId="3485457898" sldId="260"/>
            <ac:picMk id="9" creationId="{2478C1E3-3D81-97F6-7B80-B268C1CE03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78C1E3-3D81-97F6-7B80-B268C1CE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5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033787"/>
                  </p:ext>
                </p:extLst>
              </p:nvPr>
            </p:nvGraphicFramePr>
            <p:xfrm>
              <a:off x="87085" y="65314"/>
              <a:ext cx="12288417" cy="69139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85" y="65314"/>
                <a:ext cx="12288417" cy="69139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453719"/>
                  </p:ext>
                </p:extLst>
              </p:nvPr>
            </p:nvGraphicFramePr>
            <p:xfrm>
              <a:off x="85725" y="76200"/>
              <a:ext cx="12315825" cy="68675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5" y="76200"/>
                <a:ext cx="12315825" cy="68675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258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0995972-166f-4ccd-9444-57ade7ea5b6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W/bNhD+K4E+G4UkSpaUb42bAAO2LquL7MMQBEfq5LCVJZWSsjqG//uOlLTYTvyaOHG3+pN0PB7v5eHxoTy1YlkWKUw+whitU+ssz7+OQX09cayelTUyjoETMiECh4W+YCKKPEajeVHJPCut06lVgRphdSXLGlJtiIR/XfcsSNNLGOm3BNISe1aBqswzSOU9Nso0VKkaZz0LvxdprkCbHFZQoTZ7R+r0Ti447/SKICp5h0MUVSNNgn7k+zb9oB8ymztxwEmtbBSMZ0+qaNNm+UGeVSAzWkbLGA+dfmgz7oeAkW2HnDvGhkyrVoVPzr8XiqKbdsm5MIPgiT73fHBsmspc8PwAyJNqUmid9/EdZAJjy4SpsGyimlqDPK3H5ul8QT7MayXwEyZmKKtkNSEzhby/h9u6OslVrP2ZUdouVU5JNcNGeiNjI7/N/x4opDzG1qkz6003uvJ+NFI4gqp9PX8lPy/qrK2mv+y2PbsmSSmzUdqi5aFwn5toBCgdSc6/UMl1gWiCMX82MTX6IFUHFre35PsxBEwRkkjY4Pv9JIK4HwC4dux7Bv5rQ5dj2lmLsWtbkZ9oI1GAXuTyGAOPh6sx3ILic158JFONjla56jYeZe1C5WOj3HaIsubfalQTazmhw26Anv/oHtZZKrSJRzk0Dzfas5LGm2htjeBulrN62vwM6j9DTCk3ZsmtCtq8GM+WSmg2O4laHxKJKZWTlvj91dD24Jyz7F2hJI0sosvW6Orp0lIDsA02msy487ncoQJk7M9bVNimM4tlF8wvS66XL5dxEwLwFFfP/BePs5nZUC/UY+eT8LRry93qjZpsC/ztILF7h03rkpoCxmegBregqmNqtzuFrqHUEAjS/TJHEQaUjFGuJtujdh+0XJst6GGAScwF+oFAO3AxdNdQjE1w+g2hrBXud0zdxEjcJ33k76Ae1ynoPJ18wjvM6qewvhE3I6iXj6ftsfJ6cbUHMEbcS2xgAR2b3IPAju2NVWlhIwVF/5I955HjJbHl42k3a3O8MPiY8ezTgAqJR9d3npmDw3eiVRhqmhBgEjgiYQ5nQdgPXe46bMt7TuL7wo247UeM7kd+5HmO+3DP+S/wyMXa/i/p5LcamrSsZpT+T0J5aEL5trf2Vd1tNTZ2p5bGvR+rua/fGm9OLyERwon7PkQ22IyhE0N/f3p5DF9IVrOeA/Cvdc5V8slL30aUpzLbicA4yxg/XCwHhewW6zeYFSyKIfR8R7BAMBdYGG0m3z+ZxpannuhK+Ry2sd19bA2jmL9wtQyC/XgM4iGXR8ki5tzb4654kDv3Mz4gKMl5/jx2cOCQ3urEn4ehAddsPj/WGNXIxJzXVVmAwEvImh1SNDYkGj0qP2SxroZ5Nl30V6n/yzLFuIK0Nt1C/3PXgZh+/wCI6P59MRwAAA==&quot;"/>
    <we:property name="creatorSessionId" value="&quot;183d7143-c17e-460c-a54f-76364a695f4c&quot;"/>
    <we:property name="creatorTenantId" value="&quot;cca3f0fe-586f-4426-a8bd-b8146307e738&quot;"/>
    <we:property name="creatorUserId" value="&quot;10032003A9DE40F2&quot;"/>
    <we:property name="datasetId" value="&quot;75601e1b-d088-47fb-b8ca-feccc2ccc237&quot;"/>
    <we:property name="embedUrl" value="&quot;/reportEmbed?reportId=7808a8e2-fbcc-4097-95cc-ddf53af56eab&amp;config=eyJjbHVzdGVyVXJsIjoiaHR0cHM6Ly9XQUJJLUlORElBLVdFU1QtcmVkaXJlY3QuYW5hbHlzaXMud2luZG93cy5uZXQiLCJlbWJlZEZlYXR1cmVzIjp7InVzYWdlTWV0cmljc1ZOZXh0Ijp0cnVlfX0%3D&amp;disableSensitivityBanner=true&quot;"/>
    <we:property name="initialStateBookmark" value="&quot;H4sIAAAAAAAAA+1Z227jNhD9lUDPRkHdLClviZsAxTaXJov0oQiCoThyuCtLWkpK1zH87x1ScmM78TVx4m3XT9JwOJzL4fDQGllClkUKw3MYoHVoHef51wGorwe21bGyVnZx8ens6OrT3fnR2QmJ86KSeVZahyOrAtXH6kaWNaTaAgn/uu1YkKaX0NdvCaQldqwCVZlnkMpHbJRpqFI1jjsWfi/SXIE2eV1BhdrsA6nTO61t/+LSihBX8gGvMa4aaRJ0I99n9INu6DJui4CTWtkoGM9eVNGmzfK9PKtAZrSMlrk8tLshc7kfAkaMhZzbxoZMq1aFD0++F4qiG02ycmoGwYu73PPBZjTVdcDzAyBPqmGhdY7EA2QxCsuEqbBsohpZvTytB+bpZEZ+ndcqxitMzFBWyWpIZgr5+Aj3dXWQK6H9GVPaLlVOSTXDRnonhZHf53/3FFIehXVojzujla4c9fsK+1C1ryfv5OdpnbXV9OfdZuNbkpQy66ctWp4K97mJJgalI8n5Fyq5LhBNMOaPh6ZGv0o1AYvTmfN9HwKmCEkUM/D9bhKB6AYADhO+Z+C/NHQ5oJ01G7u2FfmJNhIF6EUOFxh4PFyM4RYUn/PinEw1OlrlZrLxKGunKh8Y5bY1lDX/VqMaWvMJvZ4M0PMfk4dllgpt4lkOzcOd9qyk8SZaphE8mWUvnjY9g/rPNaaUG7PkWgVtXoxncyU0m51ErQ+JxJTKSUtcvBvanpyz570rlKSRWXQxja6OLi01AGaw0WTGmc7lBhUgY3/eo8I2nZmQk2B+m3O9fLuMmxCAp7h45r94HI/NhnqjHjudhJddm+9WH9RkW+CvB4nNO2xal9QUUByD6t2Dqvap3W4UuoZSQyBI98sURehRMvq5Gq6P2m3Qcmu2oIcBJoLH6AcxssDB0FlCMVbB6QyhrBVud0zdCSTukz7zt1cP6hR0ng6u8AGz+iWsr8RNH+r542l9rLxfXO0BjBH3EgZuQMcm9yBggq2sSgsbGVP0b9lznjleElven3azNMczg88ZzzYNqJC4d33nlTnYfSdahKGmCQEmgR0nrs3dIOyGDndsd817TuL7sRNx5kcu3Y/8yPNs5+me81/gkbO1/V/SyW81NGlZzCj9n4Ry14TyY2/ti7rbYmxsTi2Nez9Wc1++NT6cXkISx7bo+hAxYK6LtoDu9vRyH/4hWcx6dsC/ljlXyRcvfStRnspsIwJjz2N8d7HsFLJrrN9gNnYjAaHn27EbxK4DbhitJt8/mcaap148KeVr2MZ697EljGL6wtUyCPfHYxBPudxLFjHl3hZ3xZ3cuV/xB4KSnOevYwc7DumjTvxpGBpwjafzYw1Q9U3MeV2VBcR4CVmzQ4rGhkSjR+WHTOhqmGfTRX+X+luWKcYNpLXpFvrLnWUWofrIFvNLJujveRPQ0+8ffS0jflocAAA=&quot;"/>
    <we:property name="isFiltersActionButtonVisible" value="true"/>
    <we:property name="isFooterCollapsed" value="true"/>
    <we:property name="isVisualContainerHeaderHidden" value="false"/>
    <we:property name="pageDisplayName" value="&quot;Pizza Sales Dashboard&quot;"/>
    <we:property name="pageName" value="&quot;f769550000a6830b1d7b&quot;"/>
    <we:property name="reportEmbeddedTime" value="&quot;2024-07-26T11:36:08.458Z&quot;"/>
    <we:property name="reportName" value="&quot;pizza_sales&quot;"/>
    <we:property name="reportState" value="&quot;CONNECTED&quot;"/>
    <we:property name="reportUrl" value="&quot;/groups/me/reports/7808a8e2-fbcc-4097-95cc-ddf53af56eab/f769550000a6830b1d7b?bookmarkGuid=f2dbf36e-af86-4504-8718-3b0af2cae71c&amp;bookmarkUsage=1&amp;ctid=cca3f0fe-586f-4426-a8bd-b8146307e738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77cc52e-4883-4254-a49f-d2c1c001b44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23LTMBD9FcbPGUa2fEn6RkPhhUunZXhhOsxa2jgCxTKSHEg7+XdWcgJtCbdAS2F4k1ZrnbO7R9KOLxKpXKdh9QwWmBwkh8a8XYB9ey9NRkk72HhW5fVMFqysOM8EExNZ0KrpvDKtSw4uEg+2Qf9SuR502IiMr85GCWh9DE2YzUA7HCUdWmda0OocB2da8rbH9SjBD502FsKWpx48hm2X5E5zopDe54QIwqslnqLwg3WccRgLBJZnnEFeCgkZubnBITLb6RK2jvBT03pQLcEEWy5SBiVUWNbAgHGUGQ92p9pGbwh//vbFqgvJUQuKMGSjfkOwYZ/1msIRFeM5IctxDZjnk5QxCN/OlPYbuHp19KGzlCnK37DXlOJujFWCcGJGLLohARfJ1Oh+EUdHV+ynprcCT3AWl1qv/Ip26tT5Ocx7fy8OXof9XRJ4HVtDRYg+YkBbRfvcvJ9aJItMDth69InSA7mEVpD1Op+nCK63+NOEjJVoX0ukvOsvKJ3gEtsedzA6I8s36/CePC3JTE/nYP3VgtAkoB6uYrIfKrtVUDa6Rv6Go1qfbUVMy28uyXS6rUUgeKOlPovyrFJe5KIo6nTCeDYpM8nq78rzbmghvaTOv+nAPLDKzxfolQizJzjzt5K6E9XMI9KpoHV5tBzOzq3KfjSAh0chTJ6TB3hD2uJ7HHSJwiw641Q4PC8sbv32PPH/y7KzLF+9qYiIpifz8FauqniGoHXbpsBFUGt0HF3iQmw1xaUHh3c92hWBR6ddoPc/odCHylEUGjoXBBi6kWA6Vm27nYdcWGNiuZTEGM1L0H0g0fZax0uVnvxS5LzgNZsUXCIXGSvxTzz5sfpf5HWjidBZ7Xd9NY3FBvxmevTbmH5Np+96GD4I9kd9uznA6R5XhtC9oxKgHHj+TIeQXr8vbq4oN9oc/AD+0BlkaV2NkbO8FlUlqhrTWvxTjetdETLb5+0zbe9/qcG9Q9HfmWZY5MW4rGsmJZOCMcZZmf2X/P5k42+Dq+Uu9hC7p95uAd11pe+UzGNr+u529BIl85lRskDbxHfe9N51IPAYWoxUumEPhdEvdjIyxB7HNrabigQ2hB4bCkKLf0qSCBPRPgLyCLKToREAAA==&quot;"/>
    <we:property name="creatorSessionId" value="&quot;6b6ab3e0-ff3c-4bde-997e-00f108b55703&quot;"/>
    <we:property name="creatorTenantId" value="&quot;cca3f0fe-586f-4426-a8bd-b8146307e738&quot;"/>
    <we:property name="creatorUserId" value="&quot;10032003A9DE40F2&quot;"/>
    <we:property name="datasetId" value="&quot;75601e1b-d088-47fb-b8ca-feccc2ccc237&quot;"/>
    <we:property name="embedUrl" value="&quot;/reportEmbed?reportId=7808a8e2-fbcc-4097-95cc-ddf53af56eab&amp;config=eyJjbHVzdGVyVXJsIjoiaHR0cHM6Ly9XQUJJLUlORElBLVdFU1QtcmVkaXJlY3QuYW5hbHlzaXMud2luZG93cy5uZXQiLCJlbWJlZEZlYXR1cmVzIjp7InVzYWdlTWV0cmljc1ZOZXh0Ijp0cnVlfX0%3D&amp;disableSensitivityBanner=true&quot;"/>
    <we:property name="initialStateBookmark" value="&quot;H4sIAAAAAAAAA+1Y204bMRD9lWqfI+S95AJvkKZ9oFwEiJcKoVl72Bic9WJ7AwHl3zv2JlxDKWmhtOJtPR77nJk5tkd7HQlpKwWTbRhhtBZtaH02AnP2KY5aUTmz7exsbq3vbR5vr28NyKwrJ3Vpo7XryIEp0B1KW4PyO5Dx+1ErAqV2ofCjE1AWW1GFxuoSlLzCxpmmnKlx2orwslLagN9y34FDv+2Y3GlM2PFKSojAnRzjPnLXWHtJCj2OwLIkZZB1uICE3GzjEJgtdPFbB/i+Lh3IkmC8LeMxgw50sZMDA5aiSFJvt7Is1Izw7dqDSeWzIkcUoc9Gfkqwfp/plMLhXZZmhCx6OWCWrcaMgV97IpWbweWTwWVlKFOUv2avPsVdaCM54YSMGLRNAq6jvlb1KHwN7tn3dW047uFJmCqddBPaqZJXVzCs3afwcez3t5HntWs0FSH48AZtEuxDfdE3SBYRrbFp64bSuhhDycn6kM8Wgq0NvpiQNgLNsUDKu3pEaQ/HWNa4gNERWX5ahwvyNCQz1R+CcfcLQgOPujEJyf4szVxBSesB+VeOano0FzFNn96RaX9eC0/wVUt9FOTZjdN2xtvtPF5labLaSQTLn5Xn+9BCfEed/9KBWTfSDUfoJPejb3ji3iR1e7IYBqR9TvNiMG7OzpvKvtWA+0fBD3bIA5wmbaVLHHSBXI8qbaU/PAcG535LnviPsiwsy5M3FRFR9GRuvMlVFc4QlHbeFNgAarQKX3e4EFtFcanG4bxGMyHw4LQIdOUGhRZKS1EoqKwXoO9GvGlXluV87HNhtA7lkgJDNIegak+irJUKlyo9+R2epe00Z6vtVGDKE9bBv/Hkh+o/yutME76zWu76KgqDBbjZcPDHmD6l0/MamgXe/qUuZwc4XuLK4Kq2VAIUDc+XdAjxw/vi9Yryqs3BL+A3nUES590epizLebfLuznGOf+vGtf3ImS2zNuny9r9VoP7jqJ/N80wz9q9Tp4zIZjgjLGUdZIPyS9PNvwvuF/u9hJid9TbjaB6qPSFkvlqdF29jV6CZG4ZRSM0RXjnde1sBRx3ocRApWr2kBj8QicjfOzh24R2U5LAmtBDQ0Fo4U9JFEAoGzJX+MwC36FEgVZg9wPu2k7GyhEAAA==&quot;"/>
    <we:property name="isFiltersActionButtonVisible" value="true"/>
    <we:property name="isFooterCollapsed" value="true"/>
    <we:property name="isVisualContainerHeaderHidden" value="false"/>
    <we:property name="pageDisplayName" value="&quot;Pizza Sales Dashboard Report 2&quot;"/>
    <we:property name="pageName" value="&quot;823a8cea04230a46cda2&quot;"/>
    <we:property name="reportEmbeddedTime" value="&quot;2024-07-26T12:29:43.941Z&quot;"/>
    <we:property name="reportName" value="&quot;pizza_sales&quot;"/>
    <we:property name="reportState" value="&quot;CONNECTED&quot;"/>
    <we:property name="reportUrl" value="&quot;/groups/me/reports/7808a8e2-fbcc-4097-95cc-ddf53af56eab/823a8cea04230a46cda2?bookmarkGuid=efed4cb0-b811-487e-9211-3ed41fbadd90&amp;bookmarkUsage=1&amp;ctid=cca3f0fe-586f-4426-a8bd-b8146307e738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Tanvi Sawant</cp:lastModifiedBy>
  <cp:revision>3</cp:revision>
  <dcterms:created xsi:type="dcterms:W3CDTF">2018-06-07T21:39:02Z</dcterms:created>
  <dcterms:modified xsi:type="dcterms:W3CDTF">2024-07-26T15:02:05Z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