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authors.xml" ContentType="application/vnd.ms-powerpoint.author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8"/>
  </p:notesMasterIdLst>
  <p:sldIdLst>
    <p:sldId id="278" r:id="rId2"/>
    <p:sldId id="280" r:id="rId3"/>
    <p:sldId id="279" r:id="rId4"/>
    <p:sldId id="282" r:id="rId5"/>
    <p:sldId id="283" r:id="rId6"/>
    <p:sldId id="294" r:id="rId7"/>
    <p:sldId id="295" r:id="rId8"/>
    <p:sldId id="296" r:id="rId9"/>
    <p:sldId id="297" r:id="rId10"/>
    <p:sldId id="298" r:id="rId11"/>
    <p:sldId id="299" r:id="rId12"/>
    <p:sldId id="300" r:id="rId13"/>
    <p:sldId id="301" r:id="rId14"/>
    <p:sldId id="290" r:id="rId15"/>
    <p:sldId id="292" r:id="rId16"/>
    <p:sldId id="293"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p:scale>
          <a:sx n="91" d="100"/>
          <a:sy n="91" d="100"/>
        </p:scale>
        <p:origin x="-293" y="-19"/>
      </p:cViewPr>
      <p:guideLst>
        <p:guide orient="horz" pos="2616"/>
        <p:guide orient="horz" pos="3264"/>
        <p:guide orient="horz" pos="2136"/>
        <p:guide orient="horz" pos="4008"/>
        <p:guide orient="horz" pos="1152"/>
        <p:guide orient="horz" pos="2352"/>
        <p:guide orient="horz" pos="1512"/>
        <p:guide orient="horz" pos="2448"/>
        <p:guide orient="horz" pos="960"/>
        <p:guide/>
        <p:guide pos="456"/>
        <p:guide pos="6912"/>
        <p:guide pos="7680"/>
        <p:guide pos="6696"/>
        <p:guide pos="1008"/>
        <p:guide pos="1584"/>
        <p:guide pos="2136"/>
        <p:guide pos="2760"/>
        <p:guide pos="3288"/>
        <p:guide pos="4032"/>
        <p:guide pos="4392"/>
        <p:guide pos="4944"/>
        <p:guide pos="5544"/>
        <p:guide pos="6072"/>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veshika Singh" userId="2348e94b787a0dca" providerId="LiveId" clId="{4CBA0E67-9369-41AC-8FED-A2132D987A67}"/>
    <pc:docChg chg="undo custSel addSld delSld modSld sldOrd">
      <pc:chgData name="Anveshika Singh" userId="2348e94b787a0dca" providerId="LiveId" clId="{4CBA0E67-9369-41AC-8FED-A2132D987A67}" dt="2023-07-11T10:28:14.269" v="540" actId="20577"/>
      <pc:docMkLst>
        <pc:docMk/>
      </pc:docMkLst>
      <pc:sldChg chg="modSp mod">
        <pc:chgData name="Anveshika Singh" userId="2348e94b787a0dca" providerId="LiveId" clId="{4CBA0E67-9369-41AC-8FED-A2132D987A67}" dt="2023-07-11T10:19:45.316" v="383" actId="20577"/>
        <pc:sldMkLst>
          <pc:docMk/>
          <pc:sldMk cId="2131568492" sldId="278"/>
        </pc:sldMkLst>
        <pc:spChg chg="mod">
          <ac:chgData name="Anveshika Singh" userId="2348e94b787a0dca" providerId="LiveId" clId="{4CBA0E67-9369-41AC-8FED-A2132D987A67}" dt="2023-07-11T10:19:45.316" v="383" actId="20577"/>
          <ac:spMkLst>
            <pc:docMk/>
            <pc:sldMk cId="2131568492" sldId="278"/>
            <ac:spMk id="3" creationId="{86C1060B-300F-3CE3-E5AA-D8E29791C960}"/>
          </ac:spMkLst>
        </pc:spChg>
      </pc:sldChg>
      <pc:sldChg chg="delSp modSp mod">
        <pc:chgData name="Anveshika Singh" userId="2348e94b787a0dca" providerId="LiveId" clId="{4CBA0E67-9369-41AC-8FED-A2132D987A67}" dt="2023-07-11T10:16:52.168" v="331" actId="20577"/>
        <pc:sldMkLst>
          <pc:docMk/>
          <pc:sldMk cId="979622006" sldId="280"/>
        </pc:sldMkLst>
        <pc:spChg chg="mod">
          <ac:chgData name="Anveshika Singh" userId="2348e94b787a0dca" providerId="LiveId" clId="{4CBA0E67-9369-41AC-8FED-A2132D987A67}" dt="2023-07-11T10:16:52.168" v="331" actId="20577"/>
          <ac:spMkLst>
            <pc:docMk/>
            <pc:sldMk cId="979622006" sldId="280"/>
            <ac:spMk id="3" creationId="{1E0B8C4B-3A3C-9FD1-59FB-1666C1F09376}"/>
          </ac:spMkLst>
        </pc:spChg>
        <pc:spChg chg="del">
          <ac:chgData name="Anveshika Singh" userId="2348e94b787a0dca" providerId="LiveId" clId="{4CBA0E67-9369-41AC-8FED-A2132D987A67}" dt="2023-07-11T10:15:51.336" v="321" actId="21"/>
          <ac:spMkLst>
            <pc:docMk/>
            <pc:sldMk cId="979622006" sldId="280"/>
            <ac:spMk id="14" creationId="{03571BF2-FCCE-E7A0-736D-9168D2BBFF63}"/>
          </ac:spMkLst>
        </pc:spChg>
        <pc:spChg chg="del mod">
          <ac:chgData name="Anveshika Singh" userId="2348e94b787a0dca" providerId="LiveId" clId="{4CBA0E67-9369-41AC-8FED-A2132D987A67}" dt="2023-07-11T10:16:01.775" v="323" actId="21"/>
          <ac:spMkLst>
            <pc:docMk/>
            <pc:sldMk cId="979622006" sldId="280"/>
            <ac:spMk id="15" creationId="{7FC3FD3F-45EE-74E3-AD64-441303B83EF3}"/>
          </ac:spMkLst>
        </pc:spChg>
      </pc:sldChg>
      <pc:sldChg chg="del">
        <pc:chgData name="Anveshika Singh" userId="2348e94b787a0dca" providerId="LiveId" clId="{4CBA0E67-9369-41AC-8FED-A2132D987A67}" dt="2023-07-11T10:15:38.053" v="320" actId="47"/>
        <pc:sldMkLst>
          <pc:docMk/>
          <pc:sldMk cId="2952923800" sldId="281"/>
        </pc:sldMkLst>
      </pc:sldChg>
      <pc:sldChg chg="addSp delSp modSp mod ord">
        <pc:chgData name="Anveshika Singh" userId="2348e94b787a0dca" providerId="LiveId" clId="{4CBA0E67-9369-41AC-8FED-A2132D987A67}" dt="2023-07-11T10:18:55.458" v="365" actId="14100"/>
        <pc:sldMkLst>
          <pc:docMk/>
          <pc:sldMk cId="685681062" sldId="282"/>
        </pc:sldMkLst>
        <pc:spChg chg="del mod">
          <ac:chgData name="Anveshika Singh" userId="2348e94b787a0dca" providerId="LiveId" clId="{4CBA0E67-9369-41AC-8FED-A2132D987A67}" dt="2023-07-11T09:53:50.586" v="5" actId="21"/>
          <ac:spMkLst>
            <pc:docMk/>
            <pc:sldMk cId="685681062" sldId="282"/>
            <ac:spMk id="2" creationId="{FD5E8954-9BCB-7FD9-A210-38DC54382D45}"/>
          </ac:spMkLst>
        </pc:spChg>
        <pc:spChg chg="mod">
          <ac:chgData name="Anveshika Singh" userId="2348e94b787a0dca" providerId="LiveId" clId="{4CBA0E67-9369-41AC-8FED-A2132D987A67}" dt="2023-07-11T10:18:55.458" v="365" actId="14100"/>
          <ac:spMkLst>
            <pc:docMk/>
            <pc:sldMk cId="685681062" sldId="282"/>
            <ac:spMk id="4" creationId="{D2BBD890-6A99-C160-C084-2916E2310718}"/>
          </ac:spMkLst>
        </pc:spChg>
        <pc:spChg chg="del mod">
          <ac:chgData name="Anveshika Singh" userId="2348e94b787a0dca" providerId="LiveId" clId="{4CBA0E67-9369-41AC-8FED-A2132D987A67}" dt="2023-07-11T09:53:44.307" v="4" actId="21"/>
          <ac:spMkLst>
            <pc:docMk/>
            <pc:sldMk cId="685681062" sldId="282"/>
            <ac:spMk id="5" creationId="{EEE736C0-59DE-A4DF-7A05-6F22D48CC0D3}"/>
          </ac:spMkLst>
        </pc:spChg>
        <pc:spChg chg="del">
          <ac:chgData name="Anveshika Singh" userId="2348e94b787a0dca" providerId="LiveId" clId="{4CBA0E67-9369-41AC-8FED-A2132D987A67}" dt="2023-07-11T09:53:16.963" v="2" actId="21"/>
          <ac:spMkLst>
            <pc:docMk/>
            <pc:sldMk cId="685681062" sldId="282"/>
            <ac:spMk id="6" creationId="{8E016EE4-D06F-BB48-F27D-14F290F0FE86}"/>
          </ac:spMkLst>
        </pc:spChg>
        <pc:spChg chg="add del mod">
          <ac:chgData name="Anveshika Singh" userId="2348e94b787a0dca" providerId="LiveId" clId="{4CBA0E67-9369-41AC-8FED-A2132D987A67}" dt="2023-07-11T09:53:32.220" v="3" actId="21"/>
          <ac:spMkLst>
            <pc:docMk/>
            <pc:sldMk cId="685681062" sldId="282"/>
            <ac:spMk id="7" creationId="{0135AD13-4976-13FA-6995-EF24920C03A2}"/>
          </ac:spMkLst>
        </pc:spChg>
        <pc:spChg chg="add del mod">
          <ac:chgData name="Anveshika Singh" userId="2348e94b787a0dca" providerId="LiveId" clId="{4CBA0E67-9369-41AC-8FED-A2132D987A67}" dt="2023-07-11T09:57:22.319" v="55"/>
          <ac:spMkLst>
            <pc:docMk/>
            <pc:sldMk cId="685681062" sldId="282"/>
            <ac:spMk id="8" creationId="{48389A40-FBDB-791A-D68E-B7537A3A5CD1}"/>
          </ac:spMkLst>
        </pc:spChg>
        <pc:spChg chg="del mod">
          <ac:chgData name="Anveshika Singh" userId="2348e94b787a0dca" providerId="LiveId" clId="{4CBA0E67-9369-41AC-8FED-A2132D987A67}" dt="2023-07-11T09:54:11.619" v="9" actId="21"/>
          <ac:spMkLst>
            <pc:docMk/>
            <pc:sldMk cId="685681062" sldId="282"/>
            <ac:spMk id="23" creationId="{94FF72B7-0438-3641-5939-75128934B0DF}"/>
          </ac:spMkLst>
        </pc:spChg>
        <pc:picChg chg="add mod">
          <ac:chgData name="Anveshika Singh" userId="2348e94b787a0dca" providerId="LiveId" clId="{4CBA0E67-9369-41AC-8FED-A2132D987A67}" dt="2023-07-11T10:17:23.201" v="333" actId="14100"/>
          <ac:picMkLst>
            <pc:docMk/>
            <pc:sldMk cId="685681062" sldId="282"/>
            <ac:picMk id="10" creationId="{1DC73372-A9EE-6C06-07E5-EE5D26BB58D7}"/>
          </ac:picMkLst>
        </pc:picChg>
      </pc:sldChg>
      <pc:sldChg chg="addSp delSp modSp mod">
        <pc:chgData name="Anveshika Singh" userId="2348e94b787a0dca" providerId="LiveId" clId="{4CBA0E67-9369-41AC-8FED-A2132D987A67}" dt="2023-07-11T10:15:28.974" v="319" actId="14100"/>
        <pc:sldMkLst>
          <pc:docMk/>
          <pc:sldMk cId="2903841477" sldId="283"/>
        </pc:sldMkLst>
        <pc:spChg chg="mod">
          <ac:chgData name="Anveshika Singh" userId="2348e94b787a0dca" providerId="LiveId" clId="{4CBA0E67-9369-41AC-8FED-A2132D987A67}" dt="2023-07-11T10:01:07.274" v="100" actId="1076"/>
          <ac:spMkLst>
            <pc:docMk/>
            <pc:sldMk cId="2903841477" sldId="283"/>
            <ac:spMk id="2" creationId="{69125542-D540-B766-0FA1-10DE2ED0495C}"/>
          </ac:spMkLst>
        </pc:spChg>
        <pc:spChg chg="add del mod">
          <ac:chgData name="Anveshika Singh" userId="2348e94b787a0dca" providerId="LiveId" clId="{4CBA0E67-9369-41AC-8FED-A2132D987A67}" dt="2023-07-11T10:01:00.003" v="99" actId="21"/>
          <ac:spMkLst>
            <pc:docMk/>
            <pc:sldMk cId="2903841477" sldId="283"/>
            <ac:spMk id="4" creationId="{1DAE4FD9-86B7-39E6-607A-E83B323C6E97}"/>
          </ac:spMkLst>
        </pc:spChg>
        <pc:spChg chg="del mod">
          <ac:chgData name="Anveshika Singh" userId="2348e94b787a0dca" providerId="LiveId" clId="{4CBA0E67-9369-41AC-8FED-A2132D987A67}" dt="2023-07-11T10:01:28.371" v="105" actId="21"/>
          <ac:spMkLst>
            <pc:docMk/>
            <pc:sldMk cId="2903841477" sldId="283"/>
            <ac:spMk id="6" creationId="{A6DDBB02-9464-CEB2-1790-240E71187667}"/>
          </ac:spMkLst>
        </pc:spChg>
        <pc:spChg chg="del mod">
          <ac:chgData name="Anveshika Singh" userId="2348e94b787a0dca" providerId="LiveId" clId="{4CBA0E67-9369-41AC-8FED-A2132D987A67}" dt="2023-07-11T10:01:20.220" v="102" actId="478"/>
          <ac:spMkLst>
            <pc:docMk/>
            <pc:sldMk cId="2903841477" sldId="283"/>
            <ac:spMk id="7" creationId="{712D1D31-1A67-703B-DF69-CA8142BF6A2D}"/>
          </ac:spMkLst>
        </pc:spChg>
        <pc:spChg chg="add del mod">
          <ac:chgData name="Anveshika Singh" userId="2348e94b787a0dca" providerId="LiveId" clId="{4CBA0E67-9369-41AC-8FED-A2132D987A67}" dt="2023-07-11T10:01:34.572" v="107"/>
          <ac:spMkLst>
            <pc:docMk/>
            <pc:sldMk cId="2903841477" sldId="283"/>
            <ac:spMk id="8" creationId="{24F1D1F2-A9A7-F7C1-F45E-8B1C8F071288}"/>
          </ac:spMkLst>
        </pc:spChg>
        <pc:graphicFrameChg chg="del mod">
          <ac:chgData name="Anveshika Singh" userId="2348e94b787a0dca" providerId="LiveId" clId="{4CBA0E67-9369-41AC-8FED-A2132D987A67}" dt="2023-07-11T10:00:56.873" v="98" actId="478"/>
          <ac:graphicFrameMkLst>
            <pc:docMk/>
            <pc:sldMk cId="2903841477" sldId="283"/>
            <ac:graphicFrameMk id="5" creationId="{ED69F325-47F8-5A12-D3A4-2BB6ADB3D0B6}"/>
          </ac:graphicFrameMkLst>
        </pc:graphicFrameChg>
        <pc:picChg chg="add mod">
          <ac:chgData name="Anveshika Singh" userId="2348e94b787a0dca" providerId="LiveId" clId="{4CBA0E67-9369-41AC-8FED-A2132D987A67}" dt="2023-07-11T10:04:14.496" v="128" actId="14100"/>
          <ac:picMkLst>
            <pc:docMk/>
            <pc:sldMk cId="2903841477" sldId="283"/>
            <ac:picMk id="10" creationId="{6D3704C8-9777-CDA2-97DD-32FE5B17DA63}"/>
          </ac:picMkLst>
        </pc:picChg>
        <pc:picChg chg="add mod">
          <ac:chgData name="Anveshika Singh" userId="2348e94b787a0dca" providerId="LiveId" clId="{4CBA0E67-9369-41AC-8FED-A2132D987A67}" dt="2023-07-11T10:15:21.154" v="316" actId="14100"/>
          <ac:picMkLst>
            <pc:docMk/>
            <pc:sldMk cId="2903841477" sldId="283"/>
            <ac:picMk id="12" creationId="{D3A5CD7B-3C76-78BA-A4A9-B3FDE79F007E}"/>
          </ac:picMkLst>
        </pc:picChg>
        <pc:picChg chg="add mod">
          <ac:chgData name="Anveshika Singh" userId="2348e94b787a0dca" providerId="LiveId" clId="{4CBA0E67-9369-41AC-8FED-A2132D987A67}" dt="2023-07-11T10:15:28.974" v="319" actId="14100"/>
          <ac:picMkLst>
            <pc:docMk/>
            <pc:sldMk cId="2903841477" sldId="283"/>
            <ac:picMk id="14" creationId="{21E6E5D2-4654-B578-820F-CC9195FF35B6}"/>
          </ac:picMkLst>
        </pc:picChg>
      </pc:sldChg>
      <pc:sldChg chg="del">
        <pc:chgData name="Anveshika Singh" userId="2348e94b787a0dca" providerId="LiveId" clId="{4CBA0E67-9369-41AC-8FED-A2132D987A67}" dt="2023-07-11T10:20:08.741" v="385" actId="47"/>
        <pc:sldMkLst>
          <pc:docMk/>
          <pc:sldMk cId="2886474736" sldId="284"/>
        </pc:sldMkLst>
      </pc:sldChg>
      <pc:sldChg chg="del">
        <pc:chgData name="Anveshika Singh" userId="2348e94b787a0dca" providerId="LiveId" clId="{4CBA0E67-9369-41AC-8FED-A2132D987A67}" dt="2023-07-11T10:20:10.758" v="386" actId="47"/>
        <pc:sldMkLst>
          <pc:docMk/>
          <pc:sldMk cId="2011930182" sldId="285"/>
        </pc:sldMkLst>
      </pc:sldChg>
      <pc:sldChg chg="del">
        <pc:chgData name="Anveshika Singh" userId="2348e94b787a0dca" providerId="LiveId" clId="{4CBA0E67-9369-41AC-8FED-A2132D987A67}" dt="2023-07-11T10:20:06.200" v="384" actId="47"/>
        <pc:sldMkLst>
          <pc:docMk/>
          <pc:sldMk cId="2452269796" sldId="287"/>
        </pc:sldMkLst>
      </pc:sldChg>
      <pc:sldChg chg="del">
        <pc:chgData name="Anveshika Singh" userId="2348e94b787a0dca" providerId="LiveId" clId="{4CBA0E67-9369-41AC-8FED-A2132D987A67}" dt="2023-07-11T10:20:11.558" v="387" actId="47"/>
        <pc:sldMkLst>
          <pc:docMk/>
          <pc:sldMk cId="1600494506" sldId="288"/>
        </pc:sldMkLst>
      </pc:sldChg>
      <pc:sldChg chg="del">
        <pc:chgData name="Anveshika Singh" userId="2348e94b787a0dca" providerId="LiveId" clId="{4CBA0E67-9369-41AC-8FED-A2132D987A67}" dt="2023-07-11T10:20:12.603" v="388" actId="47"/>
        <pc:sldMkLst>
          <pc:docMk/>
          <pc:sldMk cId="2502887943" sldId="289"/>
        </pc:sldMkLst>
      </pc:sldChg>
      <pc:sldChg chg="addSp delSp modSp mod">
        <pc:chgData name="Anveshika Singh" userId="2348e94b787a0dca" providerId="LiveId" clId="{4CBA0E67-9369-41AC-8FED-A2132D987A67}" dt="2023-07-11T10:22:52.762" v="458" actId="20577"/>
        <pc:sldMkLst>
          <pc:docMk/>
          <pc:sldMk cId="3170280394" sldId="290"/>
        </pc:sldMkLst>
        <pc:spChg chg="mod">
          <ac:chgData name="Anveshika Singh" userId="2348e94b787a0dca" providerId="LiveId" clId="{4CBA0E67-9369-41AC-8FED-A2132D987A67}" dt="2023-07-11T10:20:41.892" v="414" actId="20577"/>
          <ac:spMkLst>
            <pc:docMk/>
            <pc:sldMk cId="3170280394" sldId="290"/>
            <ac:spMk id="2" creationId="{86B309B0-6209-D3D0-9D5E-308B9F6E7303}"/>
          </ac:spMkLst>
        </pc:spChg>
        <pc:spChg chg="add del mod">
          <ac:chgData name="Anveshika Singh" userId="2348e94b787a0dca" providerId="LiveId" clId="{4CBA0E67-9369-41AC-8FED-A2132D987A67}" dt="2023-07-11T10:20:52.065" v="416" actId="478"/>
          <ac:spMkLst>
            <pc:docMk/>
            <pc:sldMk cId="3170280394" sldId="290"/>
            <ac:spMk id="4" creationId="{8618C889-0D65-4816-ED02-01D8A818A060}"/>
          </ac:spMkLst>
        </pc:spChg>
        <pc:spChg chg="add del mod">
          <ac:chgData name="Anveshika Singh" userId="2348e94b787a0dca" providerId="LiveId" clId="{4CBA0E67-9369-41AC-8FED-A2132D987A67}" dt="2023-07-11T10:20:58.357" v="419" actId="478"/>
          <ac:spMkLst>
            <pc:docMk/>
            <pc:sldMk cId="3170280394" sldId="290"/>
            <ac:spMk id="6" creationId="{D40F913F-6964-EEC9-40FF-43F676EFB613}"/>
          </ac:spMkLst>
        </pc:spChg>
        <pc:spChg chg="add del mod">
          <ac:chgData name="Anveshika Singh" userId="2348e94b787a0dca" providerId="LiveId" clId="{4CBA0E67-9369-41AC-8FED-A2132D987A67}" dt="2023-07-11T10:21:05.930" v="421" actId="478"/>
          <ac:spMkLst>
            <pc:docMk/>
            <pc:sldMk cId="3170280394" sldId="290"/>
            <ac:spMk id="8" creationId="{475FC242-7F49-1FE2-E63A-684DC68591A7}"/>
          </ac:spMkLst>
        </pc:spChg>
        <pc:spChg chg="del">
          <ac:chgData name="Anveshika Singh" userId="2348e94b787a0dca" providerId="LiveId" clId="{4CBA0E67-9369-41AC-8FED-A2132D987A67}" dt="2023-07-11T10:21:02.791" v="420" actId="478"/>
          <ac:spMkLst>
            <pc:docMk/>
            <pc:sldMk cId="3170280394" sldId="290"/>
            <ac:spMk id="11" creationId="{A2C39DD0-CD86-2929-7808-58D17FC2C0A6}"/>
          </ac:spMkLst>
        </pc:spChg>
        <pc:spChg chg="mod">
          <ac:chgData name="Anveshika Singh" userId="2348e94b787a0dca" providerId="LiveId" clId="{4CBA0E67-9369-41AC-8FED-A2132D987A67}" dt="2023-07-11T10:22:52.762" v="458" actId="20577"/>
          <ac:spMkLst>
            <pc:docMk/>
            <pc:sldMk cId="3170280394" sldId="290"/>
            <ac:spMk id="12" creationId="{CE3C1BFF-2275-1E7D-0604-E6F5CFEC01F6}"/>
          </ac:spMkLst>
        </pc:spChg>
        <pc:spChg chg="del mod">
          <ac:chgData name="Anveshika Singh" userId="2348e94b787a0dca" providerId="LiveId" clId="{4CBA0E67-9369-41AC-8FED-A2132D987A67}" dt="2023-07-11T10:20:56.264" v="418" actId="478"/>
          <ac:spMkLst>
            <pc:docMk/>
            <pc:sldMk cId="3170280394" sldId="290"/>
            <ac:spMk id="13" creationId="{F618F075-837C-1005-19D6-8DC90759CD53}"/>
          </ac:spMkLst>
        </pc:spChg>
        <pc:spChg chg="del">
          <ac:chgData name="Anveshika Singh" userId="2348e94b787a0dca" providerId="LiveId" clId="{4CBA0E67-9369-41AC-8FED-A2132D987A67}" dt="2023-07-11T10:20:50.443" v="415" actId="478"/>
          <ac:spMkLst>
            <pc:docMk/>
            <pc:sldMk cId="3170280394" sldId="290"/>
            <ac:spMk id="14" creationId="{DD1D0BF9-FCAA-67DA-79AB-E6E7E6D2B6A1}"/>
          </ac:spMkLst>
        </pc:spChg>
        <pc:spChg chg="del">
          <ac:chgData name="Anveshika Singh" userId="2348e94b787a0dca" providerId="LiveId" clId="{4CBA0E67-9369-41AC-8FED-A2132D987A67}" dt="2023-07-11T10:21:20.865" v="424" actId="478"/>
          <ac:spMkLst>
            <pc:docMk/>
            <pc:sldMk cId="3170280394" sldId="290"/>
            <ac:spMk id="25" creationId="{5058AE03-D409-0714-CCED-4548A9C92023}"/>
          </ac:spMkLst>
        </pc:spChg>
      </pc:sldChg>
      <pc:sldChg chg="del">
        <pc:chgData name="Anveshika Singh" userId="2348e94b787a0dca" providerId="LiveId" clId="{4CBA0E67-9369-41AC-8FED-A2132D987A67}" dt="2023-07-11T10:20:15.592" v="389" actId="47"/>
        <pc:sldMkLst>
          <pc:docMk/>
          <pc:sldMk cId="249904479" sldId="291"/>
        </pc:sldMkLst>
      </pc:sldChg>
      <pc:sldChg chg="delSp modSp mod">
        <pc:chgData name="Anveshika Singh" userId="2348e94b787a0dca" providerId="LiveId" clId="{4CBA0E67-9369-41AC-8FED-A2132D987A67}" dt="2023-07-11T10:28:14.269" v="540" actId="20577"/>
        <pc:sldMkLst>
          <pc:docMk/>
          <pc:sldMk cId="94818171" sldId="292"/>
        </pc:sldMkLst>
        <pc:spChg chg="mod">
          <ac:chgData name="Anveshika Singh" userId="2348e94b787a0dca" providerId="LiveId" clId="{4CBA0E67-9369-41AC-8FED-A2132D987A67}" dt="2023-07-11T10:23:14.634" v="477" actId="20577"/>
          <ac:spMkLst>
            <pc:docMk/>
            <pc:sldMk cId="94818171" sldId="292"/>
            <ac:spMk id="2" creationId="{B83F7D2E-080D-DBDD-73C4-3C38A2B77908}"/>
          </ac:spMkLst>
        </pc:spChg>
        <pc:spChg chg="mod">
          <ac:chgData name="Anveshika Singh" userId="2348e94b787a0dca" providerId="LiveId" clId="{4CBA0E67-9369-41AC-8FED-A2132D987A67}" dt="2023-07-11T10:28:14.269" v="540" actId="20577"/>
          <ac:spMkLst>
            <pc:docMk/>
            <pc:sldMk cId="94818171" sldId="292"/>
            <ac:spMk id="3" creationId="{2BE8FDE3-DBA4-6A04-C75D-E56FE92EF368}"/>
          </ac:spMkLst>
        </pc:spChg>
        <pc:spChg chg="del">
          <ac:chgData name="Anveshika Singh" userId="2348e94b787a0dca" providerId="LiveId" clId="{4CBA0E67-9369-41AC-8FED-A2132D987A67}" dt="2023-07-11T10:23:04.571" v="459" actId="478"/>
          <ac:spMkLst>
            <pc:docMk/>
            <pc:sldMk cId="94818171" sldId="292"/>
            <ac:spMk id="4" creationId="{D5BA2433-990B-A170-369A-3DF4A9B33BFA}"/>
          </ac:spMkLst>
        </pc:spChg>
        <pc:spChg chg="del">
          <ac:chgData name="Anveshika Singh" userId="2348e94b787a0dca" providerId="LiveId" clId="{4CBA0E67-9369-41AC-8FED-A2132D987A67}" dt="2023-07-11T10:23:07.953" v="460" actId="478"/>
          <ac:spMkLst>
            <pc:docMk/>
            <pc:sldMk cId="94818171" sldId="292"/>
            <ac:spMk id="5" creationId="{BF7F20BE-640F-EFAB-3A43-2AA146DB42BF}"/>
          </ac:spMkLst>
        </pc:spChg>
      </pc:sldChg>
      <pc:sldChg chg="delSp modSp mod">
        <pc:chgData name="Anveshika Singh" userId="2348e94b787a0dca" providerId="LiveId" clId="{4CBA0E67-9369-41AC-8FED-A2132D987A67}" dt="2023-07-11T10:20:33.068" v="391" actId="21"/>
        <pc:sldMkLst>
          <pc:docMk/>
          <pc:sldMk cId="1003962426" sldId="293"/>
        </pc:sldMkLst>
        <pc:spChg chg="del mod">
          <ac:chgData name="Anveshika Singh" userId="2348e94b787a0dca" providerId="LiveId" clId="{4CBA0E67-9369-41AC-8FED-A2132D987A67}" dt="2023-07-11T10:20:33.068" v="391" actId="21"/>
          <ac:spMkLst>
            <pc:docMk/>
            <pc:sldMk cId="1003962426" sldId="293"/>
            <ac:spMk id="3" creationId="{B787DFD8-D262-D485-B1F2-817C5A0928C5}"/>
          </ac:spMkLst>
        </pc:spChg>
      </pc:sldChg>
      <pc:sldChg chg="addSp delSp modSp add mod">
        <pc:chgData name="Anveshika Singh" userId="2348e94b787a0dca" providerId="LiveId" clId="{4CBA0E67-9369-41AC-8FED-A2132D987A67}" dt="2023-07-11T10:08:09.429" v="167" actId="14100"/>
        <pc:sldMkLst>
          <pc:docMk/>
          <pc:sldMk cId="3577036731" sldId="294"/>
        </pc:sldMkLst>
        <pc:picChg chg="add mod">
          <ac:chgData name="Anveshika Singh" userId="2348e94b787a0dca" providerId="LiveId" clId="{4CBA0E67-9369-41AC-8FED-A2132D987A67}" dt="2023-07-11T10:04:00.361" v="125" actId="14100"/>
          <ac:picMkLst>
            <pc:docMk/>
            <pc:sldMk cId="3577036731" sldId="294"/>
            <ac:picMk id="4" creationId="{32756CA7-805B-DD2E-5406-B150E03545C5}"/>
          </ac:picMkLst>
        </pc:picChg>
        <pc:picChg chg="add mod">
          <ac:chgData name="Anveshika Singh" userId="2348e94b787a0dca" providerId="LiveId" clId="{4CBA0E67-9369-41AC-8FED-A2132D987A67}" dt="2023-07-11T10:07:56.460" v="163" actId="14100"/>
          <ac:picMkLst>
            <pc:docMk/>
            <pc:sldMk cId="3577036731" sldId="294"/>
            <ac:picMk id="6" creationId="{D4CEB369-3AB2-2D20-3446-66EA52CC064B}"/>
          </ac:picMkLst>
        </pc:picChg>
        <pc:picChg chg="add mod">
          <ac:chgData name="Anveshika Singh" userId="2348e94b787a0dca" providerId="LiveId" clId="{4CBA0E67-9369-41AC-8FED-A2132D987A67}" dt="2023-07-11T10:08:09.429" v="167" actId="14100"/>
          <ac:picMkLst>
            <pc:docMk/>
            <pc:sldMk cId="3577036731" sldId="294"/>
            <ac:picMk id="8" creationId="{60A47ED5-337C-38AD-2A9F-FBBA7E87C246}"/>
          </ac:picMkLst>
        </pc:picChg>
        <pc:picChg chg="del">
          <ac:chgData name="Anveshika Singh" userId="2348e94b787a0dca" providerId="LiveId" clId="{4CBA0E67-9369-41AC-8FED-A2132D987A67}" dt="2023-07-11T10:02:37.035" v="113" actId="478"/>
          <ac:picMkLst>
            <pc:docMk/>
            <pc:sldMk cId="3577036731" sldId="294"/>
            <ac:picMk id="10" creationId="{6D3704C8-9777-CDA2-97DD-32FE5B17DA63}"/>
          </ac:picMkLst>
        </pc:picChg>
        <pc:picChg chg="del">
          <ac:chgData name="Anveshika Singh" userId="2348e94b787a0dca" providerId="LiveId" clId="{4CBA0E67-9369-41AC-8FED-A2132D987A67}" dt="2023-07-11T10:02:38.834" v="114" actId="478"/>
          <ac:picMkLst>
            <pc:docMk/>
            <pc:sldMk cId="3577036731" sldId="294"/>
            <ac:picMk id="12" creationId="{D3A5CD7B-3C76-78BA-A4A9-B3FDE79F007E}"/>
          </ac:picMkLst>
        </pc:picChg>
      </pc:sldChg>
      <pc:sldChg chg="addSp delSp modSp add mod">
        <pc:chgData name="Anveshika Singh" userId="2348e94b787a0dca" providerId="LiveId" clId="{4CBA0E67-9369-41AC-8FED-A2132D987A67}" dt="2023-07-11T10:06:45.317" v="157" actId="1076"/>
        <pc:sldMkLst>
          <pc:docMk/>
          <pc:sldMk cId="1104641277" sldId="295"/>
        </pc:sldMkLst>
        <pc:spChg chg="mod">
          <ac:chgData name="Anveshika Singh" userId="2348e94b787a0dca" providerId="LiveId" clId="{4CBA0E67-9369-41AC-8FED-A2132D987A67}" dt="2023-07-11T10:05:12.748" v="150" actId="20577"/>
          <ac:spMkLst>
            <pc:docMk/>
            <pc:sldMk cId="1104641277" sldId="295"/>
            <ac:spMk id="2" creationId="{69125542-D540-B766-0FA1-10DE2ED0495C}"/>
          </ac:spMkLst>
        </pc:spChg>
        <pc:picChg chg="del">
          <ac:chgData name="Anveshika Singh" userId="2348e94b787a0dca" providerId="LiveId" clId="{4CBA0E67-9369-41AC-8FED-A2132D987A67}" dt="2023-07-11T10:05:17.228" v="151" actId="478"/>
          <ac:picMkLst>
            <pc:docMk/>
            <pc:sldMk cId="1104641277" sldId="295"/>
            <ac:picMk id="4" creationId="{32756CA7-805B-DD2E-5406-B150E03545C5}"/>
          </ac:picMkLst>
        </pc:picChg>
        <pc:picChg chg="add mod">
          <ac:chgData name="Anveshika Singh" userId="2348e94b787a0dca" providerId="LiveId" clId="{4CBA0E67-9369-41AC-8FED-A2132D987A67}" dt="2023-07-11T10:06:14.744" v="154" actId="1076"/>
          <ac:picMkLst>
            <pc:docMk/>
            <pc:sldMk cId="1104641277" sldId="295"/>
            <ac:picMk id="5" creationId="{D6DB12A5-3835-FC6D-F506-F65089ADA046}"/>
          </ac:picMkLst>
        </pc:picChg>
        <pc:picChg chg="del">
          <ac:chgData name="Anveshika Singh" userId="2348e94b787a0dca" providerId="LiveId" clId="{4CBA0E67-9369-41AC-8FED-A2132D987A67}" dt="2023-07-11T10:05:18.563" v="152" actId="478"/>
          <ac:picMkLst>
            <pc:docMk/>
            <pc:sldMk cId="1104641277" sldId="295"/>
            <ac:picMk id="6" creationId="{D4CEB369-3AB2-2D20-3446-66EA52CC064B}"/>
          </ac:picMkLst>
        </pc:picChg>
        <pc:picChg chg="add mod">
          <ac:chgData name="Anveshika Singh" userId="2348e94b787a0dca" providerId="LiveId" clId="{4CBA0E67-9369-41AC-8FED-A2132D987A67}" dt="2023-07-11T10:06:45.317" v="157" actId="1076"/>
          <ac:picMkLst>
            <pc:docMk/>
            <pc:sldMk cId="1104641277" sldId="295"/>
            <ac:picMk id="8" creationId="{3DE899EC-51A0-DC28-393D-0B3259F38E97}"/>
          </ac:picMkLst>
        </pc:picChg>
      </pc:sldChg>
      <pc:sldChg chg="addSp delSp modSp add mod">
        <pc:chgData name="Anveshika Singh" userId="2348e94b787a0dca" providerId="LiveId" clId="{4CBA0E67-9369-41AC-8FED-A2132D987A67}" dt="2023-07-11T10:09:35.390" v="241" actId="1076"/>
        <pc:sldMkLst>
          <pc:docMk/>
          <pc:sldMk cId="363711625" sldId="296"/>
        </pc:sldMkLst>
        <pc:spChg chg="mod">
          <ac:chgData name="Anveshika Singh" userId="2348e94b787a0dca" providerId="LiveId" clId="{4CBA0E67-9369-41AC-8FED-A2132D987A67}" dt="2023-07-11T10:09:28.648" v="239" actId="404"/>
          <ac:spMkLst>
            <pc:docMk/>
            <pc:sldMk cId="363711625" sldId="296"/>
            <ac:spMk id="2" creationId="{69125542-D540-B766-0FA1-10DE2ED0495C}"/>
          </ac:spMkLst>
        </pc:spChg>
        <pc:picChg chg="add mod">
          <ac:chgData name="Anveshika Singh" userId="2348e94b787a0dca" providerId="LiveId" clId="{4CBA0E67-9369-41AC-8FED-A2132D987A67}" dt="2023-07-11T10:09:35.390" v="241" actId="1076"/>
          <ac:picMkLst>
            <pc:docMk/>
            <pc:sldMk cId="363711625" sldId="296"/>
            <ac:picMk id="4" creationId="{F6C996D8-0B1F-8A62-B564-D58465843762}"/>
          </ac:picMkLst>
        </pc:picChg>
        <pc:picChg chg="del">
          <ac:chgData name="Anveshika Singh" userId="2348e94b787a0dca" providerId="LiveId" clId="{4CBA0E67-9369-41AC-8FED-A2132D987A67}" dt="2023-07-11T10:09:16.582" v="232" actId="478"/>
          <ac:picMkLst>
            <pc:docMk/>
            <pc:sldMk cId="363711625" sldId="296"/>
            <ac:picMk id="5" creationId="{D6DB12A5-3835-FC6D-F506-F65089ADA046}"/>
          </ac:picMkLst>
        </pc:picChg>
        <pc:picChg chg="del">
          <ac:chgData name="Anveshika Singh" userId="2348e94b787a0dca" providerId="LiveId" clId="{4CBA0E67-9369-41AC-8FED-A2132D987A67}" dt="2023-07-11T10:09:18.225" v="233" actId="478"/>
          <ac:picMkLst>
            <pc:docMk/>
            <pc:sldMk cId="363711625" sldId="296"/>
            <ac:picMk id="8" creationId="{3DE899EC-51A0-DC28-393D-0B3259F38E97}"/>
          </ac:picMkLst>
        </pc:picChg>
      </pc:sldChg>
      <pc:sldChg chg="addSp delSp modSp add mod">
        <pc:chgData name="Anveshika Singh" userId="2348e94b787a0dca" providerId="LiveId" clId="{4CBA0E67-9369-41AC-8FED-A2132D987A67}" dt="2023-07-11T10:10:36.178" v="250" actId="1076"/>
        <pc:sldMkLst>
          <pc:docMk/>
          <pc:sldMk cId="2078035023" sldId="297"/>
        </pc:sldMkLst>
        <pc:picChg chg="del">
          <ac:chgData name="Anveshika Singh" userId="2348e94b787a0dca" providerId="LiveId" clId="{4CBA0E67-9369-41AC-8FED-A2132D987A67}" dt="2023-07-11T10:09:44.766" v="243" actId="478"/>
          <ac:picMkLst>
            <pc:docMk/>
            <pc:sldMk cId="2078035023" sldId="297"/>
            <ac:picMk id="4" creationId="{F6C996D8-0B1F-8A62-B564-D58465843762}"/>
          </ac:picMkLst>
        </pc:picChg>
        <pc:picChg chg="add mod">
          <ac:chgData name="Anveshika Singh" userId="2348e94b787a0dca" providerId="LiveId" clId="{4CBA0E67-9369-41AC-8FED-A2132D987A67}" dt="2023-07-11T10:10:36.178" v="250" actId="1076"/>
          <ac:picMkLst>
            <pc:docMk/>
            <pc:sldMk cId="2078035023" sldId="297"/>
            <ac:picMk id="5" creationId="{90051EE9-276C-4703-DE94-043E8E1C3C97}"/>
          </ac:picMkLst>
        </pc:picChg>
      </pc:sldChg>
      <pc:sldChg chg="addSp delSp modSp add mod">
        <pc:chgData name="Anveshika Singh" userId="2348e94b787a0dca" providerId="LiveId" clId="{4CBA0E67-9369-41AC-8FED-A2132D987A67}" dt="2023-07-11T10:11:39.565" v="283" actId="22"/>
        <pc:sldMkLst>
          <pc:docMk/>
          <pc:sldMk cId="3993933504" sldId="298"/>
        </pc:sldMkLst>
        <pc:spChg chg="mod">
          <ac:chgData name="Anveshika Singh" userId="2348e94b787a0dca" providerId="LiveId" clId="{4CBA0E67-9369-41AC-8FED-A2132D987A67}" dt="2023-07-11T10:10:55.085" v="281" actId="20577"/>
          <ac:spMkLst>
            <pc:docMk/>
            <pc:sldMk cId="3993933504" sldId="298"/>
            <ac:spMk id="2" creationId="{69125542-D540-B766-0FA1-10DE2ED0495C}"/>
          </ac:spMkLst>
        </pc:spChg>
        <pc:picChg chg="add">
          <ac:chgData name="Anveshika Singh" userId="2348e94b787a0dca" providerId="LiveId" clId="{4CBA0E67-9369-41AC-8FED-A2132D987A67}" dt="2023-07-11T10:11:39.565" v="283" actId="22"/>
          <ac:picMkLst>
            <pc:docMk/>
            <pc:sldMk cId="3993933504" sldId="298"/>
            <ac:picMk id="4" creationId="{6E409A7C-726B-DF4F-73F5-B706302949C0}"/>
          </ac:picMkLst>
        </pc:picChg>
        <pc:picChg chg="del">
          <ac:chgData name="Anveshika Singh" userId="2348e94b787a0dca" providerId="LiveId" clId="{4CBA0E67-9369-41AC-8FED-A2132D987A67}" dt="2023-07-11T10:11:02.491" v="282" actId="478"/>
          <ac:picMkLst>
            <pc:docMk/>
            <pc:sldMk cId="3993933504" sldId="298"/>
            <ac:picMk id="5" creationId="{90051EE9-276C-4703-DE94-043E8E1C3C97}"/>
          </ac:picMkLst>
        </pc:picChg>
      </pc:sldChg>
      <pc:sldChg chg="addSp delSp modSp add mod">
        <pc:chgData name="Anveshika Singh" userId="2348e94b787a0dca" providerId="LiveId" clId="{4CBA0E67-9369-41AC-8FED-A2132D987A67}" dt="2023-07-11T10:13:23.140" v="292" actId="14100"/>
        <pc:sldMkLst>
          <pc:docMk/>
          <pc:sldMk cId="1805284024" sldId="299"/>
        </pc:sldMkLst>
        <pc:picChg chg="del">
          <ac:chgData name="Anveshika Singh" userId="2348e94b787a0dca" providerId="LiveId" clId="{4CBA0E67-9369-41AC-8FED-A2132D987A67}" dt="2023-07-11T10:11:49.164" v="285" actId="478"/>
          <ac:picMkLst>
            <pc:docMk/>
            <pc:sldMk cId="1805284024" sldId="299"/>
            <ac:picMk id="4" creationId="{6E409A7C-726B-DF4F-73F5-B706302949C0}"/>
          </ac:picMkLst>
        </pc:picChg>
        <pc:picChg chg="add mod">
          <ac:chgData name="Anveshika Singh" userId="2348e94b787a0dca" providerId="LiveId" clId="{4CBA0E67-9369-41AC-8FED-A2132D987A67}" dt="2023-07-11T10:13:23.140" v="292" actId="14100"/>
          <ac:picMkLst>
            <pc:docMk/>
            <pc:sldMk cId="1805284024" sldId="299"/>
            <ac:picMk id="5" creationId="{CB50B6F0-509B-948E-633F-7C972D65E518}"/>
          </ac:picMkLst>
        </pc:picChg>
      </pc:sldChg>
      <pc:sldChg chg="addSp delSp modSp add mod">
        <pc:chgData name="Anveshika Singh" userId="2348e94b787a0dca" providerId="LiveId" clId="{4CBA0E67-9369-41AC-8FED-A2132D987A67}" dt="2023-07-11T10:13:35.238" v="296" actId="14100"/>
        <pc:sldMkLst>
          <pc:docMk/>
          <pc:sldMk cId="1188140926" sldId="300"/>
        </pc:sldMkLst>
        <pc:picChg chg="add mod">
          <ac:chgData name="Anveshika Singh" userId="2348e94b787a0dca" providerId="LiveId" clId="{4CBA0E67-9369-41AC-8FED-A2132D987A67}" dt="2023-07-11T10:13:35.238" v="296" actId="14100"/>
          <ac:picMkLst>
            <pc:docMk/>
            <pc:sldMk cId="1188140926" sldId="300"/>
            <ac:picMk id="4" creationId="{D2BD3039-DA8A-817C-971C-D9EB1035D619}"/>
          </ac:picMkLst>
        </pc:picChg>
        <pc:picChg chg="del">
          <ac:chgData name="Anveshika Singh" userId="2348e94b787a0dca" providerId="LiveId" clId="{4CBA0E67-9369-41AC-8FED-A2132D987A67}" dt="2023-07-11T10:13:30.565" v="294" actId="478"/>
          <ac:picMkLst>
            <pc:docMk/>
            <pc:sldMk cId="1188140926" sldId="300"/>
            <ac:picMk id="5" creationId="{CB50B6F0-509B-948E-633F-7C972D65E518}"/>
          </ac:picMkLst>
        </pc:picChg>
      </pc:sldChg>
      <pc:sldChg chg="addSp delSp modSp add mod">
        <pc:chgData name="Anveshika Singh" userId="2348e94b787a0dca" providerId="LiveId" clId="{4CBA0E67-9369-41AC-8FED-A2132D987A67}" dt="2023-07-11T10:14:30.406" v="315" actId="22"/>
        <pc:sldMkLst>
          <pc:docMk/>
          <pc:sldMk cId="1592505136" sldId="301"/>
        </pc:sldMkLst>
        <pc:spChg chg="mod">
          <ac:chgData name="Anveshika Singh" userId="2348e94b787a0dca" providerId="LiveId" clId="{4CBA0E67-9369-41AC-8FED-A2132D987A67}" dt="2023-07-11T10:14:25.045" v="313" actId="20577"/>
          <ac:spMkLst>
            <pc:docMk/>
            <pc:sldMk cId="1592505136" sldId="301"/>
            <ac:spMk id="2" creationId="{69125542-D540-B766-0FA1-10DE2ED0495C}"/>
          </ac:spMkLst>
        </pc:spChg>
        <pc:picChg chg="del">
          <ac:chgData name="Anveshika Singh" userId="2348e94b787a0dca" providerId="LiveId" clId="{4CBA0E67-9369-41AC-8FED-A2132D987A67}" dt="2023-07-11T10:14:28.866" v="314" actId="478"/>
          <ac:picMkLst>
            <pc:docMk/>
            <pc:sldMk cId="1592505136" sldId="301"/>
            <ac:picMk id="4" creationId="{D2BD3039-DA8A-817C-971C-D9EB1035D619}"/>
          </ac:picMkLst>
        </pc:picChg>
        <pc:picChg chg="add">
          <ac:chgData name="Anveshika Singh" userId="2348e94b787a0dca" providerId="LiveId" clId="{4CBA0E67-9369-41AC-8FED-A2132D987A67}" dt="2023-07-11T10:14:30.406" v="315" actId="22"/>
          <ac:picMkLst>
            <pc:docMk/>
            <pc:sldMk cId="1592505136" sldId="301"/>
            <ac:picMk id="5" creationId="{BE40309B-E19B-5FE3-E7B3-1C1425CD5CE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xmlns=""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xmlns=""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xmlns=""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xmlns=""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xmlns=""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xmlns=""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xmlns=""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xmlns=""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xmlns=""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xmlns=""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xmlns=""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xmlns=""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xmlns=""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xmlns=""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xmlns=""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xmlns=""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xmlns=""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xmlns=""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xmlns=""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xmlns=""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xmlns=""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xmlns=""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xmlns=""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xmlns=""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xmlns=""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xmlns=""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xmlns=""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xmlns=""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xmlns=""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xmlns=""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xmlns=""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xmlns=""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xmlns=""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xmlns=""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xmlns=""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xmlns=""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xmlns=""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xmlns=""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xmlns=""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xmlns=""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xmlns=""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xmlns=""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xmlns=""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xmlns=""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xmlns=""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xmlns=""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xmlns=""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xmlns=""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xmlns=""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xmlns=""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xmlns=""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xmlns=""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xmlns=""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xmlns=""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xmlns=""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xmlns=""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xmlns=""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xmlns=""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xmlns=""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xmlns=""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xmlns=""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xmlns=""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xmlns=""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xmlns=""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xmlns=""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xmlns=""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xmlns=""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xmlns=""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xmlns=""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xmlns=""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xmlns=""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xmlns=""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xmlns=""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xmlns=""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xmlns=""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xmlns=""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xmlns=""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xmlns=""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xmlns=""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xmlns=""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xmlns=""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xmlns=""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xmlns=""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xmlns=""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xmlns=""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6860D9-9D47-C0BB-B2B4-4B6F2B36CFCC}"/>
              </a:ext>
            </a:extLst>
          </p:cNvPr>
          <p:cNvSpPr>
            <a:spLocks noGrp="1"/>
          </p:cNvSpPr>
          <p:nvPr>
            <p:ph type="ctrTitle"/>
          </p:nvPr>
        </p:nvSpPr>
        <p:spPr>
          <a:xfrm>
            <a:off x="3342132" y="869551"/>
            <a:ext cx="5385816" cy="1225296"/>
          </a:xfrm>
        </p:spPr>
        <p:txBody>
          <a:bodyPr/>
          <a:lstStyle/>
          <a:p>
            <a:r>
              <a:rPr lang="en-US" dirty="0"/>
              <a:t>MINI project</a:t>
            </a:r>
          </a:p>
        </p:txBody>
      </p:sp>
      <p:sp>
        <p:nvSpPr>
          <p:cNvPr id="3" name="Subtitle 2">
            <a:extLst>
              <a:ext uri="{FF2B5EF4-FFF2-40B4-BE49-F238E27FC236}">
                <a16:creationId xmlns:a16="http://schemas.microsoft.com/office/drawing/2014/main" xmlns="" id="{86C1060B-300F-3CE3-E5AA-D8E29791C960}"/>
              </a:ext>
            </a:extLst>
          </p:cNvPr>
          <p:cNvSpPr>
            <a:spLocks noGrp="1"/>
          </p:cNvSpPr>
          <p:nvPr>
            <p:ph type="subTitle" idx="1"/>
          </p:nvPr>
        </p:nvSpPr>
        <p:spPr>
          <a:xfrm>
            <a:off x="3922774" y="2630424"/>
            <a:ext cx="5385815" cy="1967702"/>
          </a:xfrm>
        </p:spPr>
        <p:txBody>
          <a:bodyPr/>
          <a:lstStyle/>
          <a:p>
            <a:pPr algn="l"/>
            <a:r>
              <a:rPr lang="en-US" dirty="0"/>
              <a:t>Guided by: Mrs. Madhavi </a:t>
            </a:r>
            <a:r>
              <a:rPr lang="en-US" dirty="0" err="1"/>
              <a:t>Nimkar</a:t>
            </a:r>
            <a:r>
              <a:rPr lang="en-US" dirty="0"/>
              <a:t> </a:t>
            </a:r>
          </a:p>
          <a:p>
            <a:pPr algn="l"/>
            <a:r>
              <a:rPr lang="en-US" dirty="0"/>
              <a:t>Presented By</a:t>
            </a:r>
            <a:r>
              <a:rPr lang="en-US" dirty="0" smtClean="0"/>
              <a:t>: </a:t>
            </a:r>
            <a:r>
              <a:rPr lang="en-US" dirty="0" err="1" smtClean="0"/>
              <a:t>Rupal</a:t>
            </a:r>
            <a:r>
              <a:rPr lang="en-US" dirty="0" smtClean="0"/>
              <a:t> </a:t>
            </a:r>
            <a:r>
              <a:rPr lang="en-US" dirty="0" err="1" smtClean="0"/>
              <a:t>Ramteke</a:t>
            </a:r>
            <a:r>
              <a:rPr lang="en-US" dirty="0" smtClean="0"/>
              <a:t>(653)</a:t>
            </a:r>
          </a:p>
          <a:p>
            <a:pPr algn="l"/>
            <a:r>
              <a:rPr lang="en-US" dirty="0" smtClean="0"/>
              <a:t>                        </a:t>
            </a:r>
            <a:r>
              <a:rPr lang="en-US" dirty="0" err="1" smtClean="0"/>
              <a:t>Tanvi</a:t>
            </a:r>
            <a:r>
              <a:rPr lang="en-US" dirty="0" smtClean="0"/>
              <a:t> </a:t>
            </a:r>
            <a:r>
              <a:rPr lang="en-US" dirty="0" err="1" smtClean="0"/>
              <a:t>Tonge</a:t>
            </a:r>
            <a:r>
              <a:rPr lang="en-US" dirty="0" smtClean="0"/>
              <a:t>(662)</a:t>
            </a:r>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25542-D540-B766-0FA1-10DE2ED0495C}"/>
              </a:ext>
            </a:extLst>
          </p:cNvPr>
          <p:cNvSpPr>
            <a:spLocks noGrp="1"/>
          </p:cNvSpPr>
          <p:nvPr>
            <p:ph type="title"/>
          </p:nvPr>
        </p:nvSpPr>
        <p:spPr>
          <a:xfrm>
            <a:off x="768096" y="347472"/>
            <a:ext cx="10671048" cy="768096"/>
          </a:xfrm>
        </p:spPr>
        <p:txBody>
          <a:bodyPr/>
          <a:lstStyle/>
          <a:p>
            <a:r>
              <a:rPr lang="en-US" sz="3200" b="1" dirty="0">
                <a:solidFill>
                  <a:schemeClr val="accent6"/>
                </a:solidFill>
                <a:latin typeface="Arial Black" panose="020B0604020202020204" pitchFamily="34" charset="0"/>
                <a:cs typeface="Arial Black" panose="020B0604020202020204" pitchFamily="34" charset="0"/>
              </a:rPr>
              <a:t>Predic</a:t>
            </a:r>
            <a:r>
              <a:rPr lang="en-US" sz="3200" dirty="0">
                <a:latin typeface="Arial Black" panose="020B0604020202020204" pitchFamily="34" charset="0"/>
                <a:cs typeface="Arial Black" panose="020B0604020202020204" pitchFamily="34" charset="0"/>
              </a:rPr>
              <a:t>tive techniques(Random forest)</a:t>
            </a:r>
            <a:r>
              <a:rPr lang="en-US" dirty="0">
                <a:latin typeface="Arial Black" panose="020B0604020202020204" pitchFamily="34" charset="0"/>
                <a:cs typeface="Arial Black" panose="020B0604020202020204" pitchFamily="34" charset="0"/>
              </a:rPr>
              <a:t/>
            </a:r>
            <a:br>
              <a:rPr lang="en-US" dirty="0">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4" name="Picture 3">
            <a:extLst>
              <a:ext uri="{FF2B5EF4-FFF2-40B4-BE49-F238E27FC236}">
                <a16:creationId xmlns:a16="http://schemas.microsoft.com/office/drawing/2014/main" xmlns="" id="{6E409A7C-726B-DF4F-73F5-B706302949C0}"/>
              </a:ext>
            </a:extLst>
          </p:cNvPr>
          <p:cNvPicPr>
            <a:picLocks noChangeAspect="1"/>
          </p:cNvPicPr>
          <p:nvPr/>
        </p:nvPicPr>
        <p:blipFill>
          <a:blip r:embed="rId2"/>
          <a:stretch>
            <a:fillRect/>
          </a:stretch>
        </p:blipFill>
        <p:spPr>
          <a:xfrm>
            <a:off x="901433" y="1142882"/>
            <a:ext cx="10389134" cy="4572235"/>
          </a:xfrm>
          <a:prstGeom prst="rect">
            <a:avLst/>
          </a:prstGeom>
        </p:spPr>
      </p:pic>
    </p:spTree>
    <p:extLst>
      <p:ext uri="{BB962C8B-B14F-4D97-AF65-F5344CB8AC3E}">
        <p14:creationId xmlns:p14="http://schemas.microsoft.com/office/powerpoint/2010/main" val="3993933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25542-D540-B766-0FA1-10DE2ED0495C}"/>
              </a:ext>
            </a:extLst>
          </p:cNvPr>
          <p:cNvSpPr>
            <a:spLocks noGrp="1"/>
          </p:cNvSpPr>
          <p:nvPr>
            <p:ph type="title"/>
          </p:nvPr>
        </p:nvSpPr>
        <p:spPr>
          <a:xfrm>
            <a:off x="768096" y="347472"/>
            <a:ext cx="10671048" cy="768096"/>
          </a:xfrm>
        </p:spPr>
        <p:txBody>
          <a:bodyPr/>
          <a:lstStyle/>
          <a:p>
            <a:r>
              <a:rPr lang="en-US" sz="3200" b="1" dirty="0">
                <a:solidFill>
                  <a:schemeClr val="accent6"/>
                </a:solidFill>
                <a:latin typeface="Arial Black" panose="020B0604020202020204" pitchFamily="34" charset="0"/>
                <a:cs typeface="Arial Black" panose="020B0604020202020204" pitchFamily="34" charset="0"/>
              </a:rPr>
              <a:t>Predic</a:t>
            </a:r>
            <a:r>
              <a:rPr lang="en-US" sz="3200" dirty="0">
                <a:latin typeface="Arial Black" panose="020B0604020202020204" pitchFamily="34" charset="0"/>
                <a:cs typeface="Arial Black" panose="020B0604020202020204" pitchFamily="34" charset="0"/>
              </a:rPr>
              <a:t>tive techniques(Random forest)</a:t>
            </a:r>
            <a:r>
              <a:rPr lang="en-US" dirty="0">
                <a:latin typeface="Arial Black" panose="020B0604020202020204" pitchFamily="34" charset="0"/>
                <a:cs typeface="Arial Black" panose="020B0604020202020204" pitchFamily="34" charset="0"/>
              </a:rPr>
              <a:t/>
            </a:r>
            <a:br>
              <a:rPr lang="en-US" dirty="0">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5" name="Picture 4">
            <a:extLst>
              <a:ext uri="{FF2B5EF4-FFF2-40B4-BE49-F238E27FC236}">
                <a16:creationId xmlns:a16="http://schemas.microsoft.com/office/drawing/2014/main" xmlns="" id="{CB50B6F0-509B-948E-633F-7C972D65E518}"/>
              </a:ext>
            </a:extLst>
          </p:cNvPr>
          <p:cNvPicPr>
            <a:picLocks noChangeAspect="1"/>
          </p:cNvPicPr>
          <p:nvPr/>
        </p:nvPicPr>
        <p:blipFill>
          <a:blip r:embed="rId2"/>
          <a:stretch>
            <a:fillRect/>
          </a:stretch>
        </p:blipFill>
        <p:spPr>
          <a:xfrm>
            <a:off x="768097" y="1385534"/>
            <a:ext cx="9908612" cy="5124994"/>
          </a:xfrm>
          <a:prstGeom prst="rect">
            <a:avLst/>
          </a:prstGeom>
        </p:spPr>
      </p:pic>
    </p:spTree>
    <p:extLst>
      <p:ext uri="{BB962C8B-B14F-4D97-AF65-F5344CB8AC3E}">
        <p14:creationId xmlns:p14="http://schemas.microsoft.com/office/powerpoint/2010/main" val="1805284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25542-D540-B766-0FA1-10DE2ED0495C}"/>
              </a:ext>
            </a:extLst>
          </p:cNvPr>
          <p:cNvSpPr>
            <a:spLocks noGrp="1"/>
          </p:cNvSpPr>
          <p:nvPr>
            <p:ph type="title"/>
          </p:nvPr>
        </p:nvSpPr>
        <p:spPr>
          <a:xfrm>
            <a:off x="768096" y="347472"/>
            <a:ext cx="10671048" cy="768096"/>
          </a:xfrm>
        </p:spPr>
        <p:txBody>
          <a:bodyPr/>
          <a:lstStyle/>
          <a:p>
            <a:r>
              <a:rPr lang="en-US" sz="3200" b="1" dirty="0">
                <a:solidFill>
                  <a:schemeClr val="accent6"/>
                </a:solidFill>
                <a:latin typeface="Arial Black" panose="020B0604020202020204" pitchFamily="34" charset="0"/>
                <a:cs typeface="Arial Black" panose="020B0604020202020204" pitchFamily="34" charset="0"/>
              </a:rPr>
              <a:t>Predic</a:t>
            </a:r>
            <a:r>
              <a:rPr lang="en-US" sz="3200" dirty="0">
                <a:latin typeface="Arial Black" panose="020B0604020202020204" pitchFamily="34" charset="0"/>
                <a:cs typeface="Arial Black" panose="020B0604020202020204" pitchFamily="34" charset="0"/>
              </a:rPr>
              <a:t>tive techniques(Random forest)</a:t>
            </a:r>
            <a:r>
              <a:rPr lang="en-US" dirty="0">
                <a:latin typeface="Arial Black" panose="020B0604020202020204" pitchFamily="34" charset="0"/>
                <a:cs typeface="Arial Black" panose="020B0604020202020204" pitchFamily="34" charset="0"/>
              </a:rPr>
              <a:t/>
            </a:r>
            <a:br>
              <a:rPr lang="en-US" dirty="0">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4" name="Picture 3">
            <a:extLst>
              <a:ext uri="{FF2B5EF4-FFF2-40B4-BE49-F238E27FC236}">
                <a16:creationId xmlns:a16="http://schemas.microsoft.com/office/drawing/2014/main" xmlns="" id="{D2BD3039-DA8A-817C-971C-D9EB1035D619}"/>
              </a:ext>
            </a:extLst>
          </p:cNvPr>
          <p:cNvPicPr>
            <a:picLocks noChangeAspect="1"/>
          </p:cNvPicPr>
          <p:nvPr/>
        </p:nvPicPr>
        <p:blipFill>
          <a:blip r:embed="rId2"/>
          <a:stretch>
            <a:fillRect/>
          </a:stretch>
        </p:blipFill>
        <p:spPr>
          <a:xfrm>
            <a:off x="958586" y="1444523"/>
            <a:ext cx="10274828" cy="4816940"/>
          </a:xfrm>
          <a:prstGeom prst="rect">
            <a:avLst/>
          </a:prstGeom>
        </p:spPr>
      </p:pic>
    </p:spTree>
    <p:extLst>
      <p:ext uri="{BB962C8B-B14F-4D97-AF65-F5344CB8AC3E}">
        <p14:creationId xmlns:p14="http://schemas.microsoft.com/office/powerpoint/2010/main" val="1188140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25542-D540-B766-0FA1-10DE2ED0495C}"/>
              </a:ext>
            </a:extLst>
          </p:cNvPr>
          <p:cNvSpPr>
            <a:spLocks noGrp="1"/>
          </p:cNvSpPr>
          <p:nvPr>
            <p:ph type="title"/>
          </p:nvPr>
        </p:nvSpPr>
        <p:spPr>
          <a:xfrm>
            <a:off x="768096" y="347472"/>
            <a:ext cx="10671048" cy="768096"/>
          </a:xfrm>
        </p:spPr>
        <p:txBody>
          <a:bodyPr/>
          <a:lstStyle/>
          <a:p>
            <a:r>
              <a:rPr lang="en-US" sz="3200" b="1" dirty="0">
                <a:solidFill>
                  <a:schemeClr val="accent6"/>
                </a:solidFill>
                <a:latin typeface="Arial Black" panose="020B0604020202020204" pitchFamily="34" charset="0"/>
                <a:cs typeface="Arial Black" panose="020B0604020202020204" pitchFamily="34" charset="0"/>
              </a:rPr>
              <a:t>Predic</a:t>
            </a:r>
            <a:r>
              <a:rPr lang="en-US" sz="3200" dirty="0">
                <a:latin typeface="Arial Black" panose="020B0604020202020204" pitchFamily="34" charset="0"/>
                <a:cs typeface="Arial Black" panose="020B0604020202020204" pitchFamily="34" charset="0"/>
              </a:rPr>
              <a:t>tive techniques(</a:t>
            </a:r>
            <a:r>
              <a:rPr lang="en-US" sz="3200" dirty="0" err="1">
                <a:latin typeface="Arial Black" panose="020B0604020202020204" pitchFamily="34" charset="0"/>
                <a:cs typeface="Arial Black" panose="020B0604020202020204" pitchFamily="34" charset="0"/>
              </a:rPr>
              <a:t>knn</a:t>
            </a:r>
            <a:r>
              <a:rPr lang="en-US" sz="3200" dirty="0">
                <a:latin typeface="Arial Black" panose="020B0604020202020204" pitchFamily="34" charset="0"/>
                <a:cs typeface="Arial Black" panose="020B0604020202020204" pitchFamily="34" charset="0"/>
              </a:rPr>
              <a:t>)</a:t>
            </a:r>
            <a:r>
              <a:rPr lang="en-US" dirty="0">
                <a:latin typeface="Arial Black" panose="020B0604020202020204" pitchFamily="34" charset="0"/>
                <a:cs typeface="Arial Black" panose="020B0604020202020204" pitchFamily="34" charset="0"/>
              </a:rPr>
              <a:t/>
            </a:r>
            <a:br>
              <a:rPr lang="en-US" dirty="0">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5" name="Picture 4">
            <a:extLst>
              <a:ext uri="{FF2B5EF4-FFF2-40B4-BE49-F238E27FC236}">
                <a16:creationId xmlns:a16="http://schemas.microsoft.com/office/drawing/2014/main" xmlns="" id="{BE40309B-E19B-5FE3-E7B3-1C1425CD5CE0}"/>
              </a:ext>
            </a:extLst>
          </p:cNvPr>
          <p:cNvPicPr>
            <a:picLocks noChangeAspect="1"/>
          </p:cNvPicPr>
          <p:nvPr/>
        </p:nvPicPr>
        <p:blipFill>
          <a:blip r:embed="rId2"/>
          <a:stretch>
            <a:fillRect/>
          </a:stretch>
        </p:blipFill>
        <p:spPr>
          <a:xfrm>
            <a:off x="891907" y="1111131"/>
            <a:ext cx="10408185" cy="4635738"/>
          </a:xfrm>
          <a:prstGeom prst="rect">
            <a:avLst/>
          </a:prstGeom>
        </p:spPr>
      </p:pic>
    </p:spTree>
    <p:extLst>
      <p:ext uri="{BB962C8B-B14F-4D97-AF65-F5344CB8AC3E}">
        <p14:creationId xmlns:p14="http://schemas.microsoft.com/office/powerpoint/2010/main" val="1592505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B309B0-6209-D3D0-9D5E-308B9F6E7303}"/>
              </a:ext>
            </a:extLst>
          </p:cNvPr>
          <p:cNvSpPr>
            <a:spLocks noGrp="1"/>
          </p:cNvSpPr>
          <p:nvPr>
            <p:ph type="title"/>
          </p:nvPr>
        </p:nvSpPr>
        <p:spPr/>
        <p:txBody>
          <a:bodyPr/>
          <a:lstStyle/>
          <a:p>
            <a:r>
              <a:rPr lang="en-US" dirty="0"/>
              <a:t>Application</a:t>
            </a:r>
            <a:br>
              <a:rPr lang="en-US" dirty="0"/>
            </a:br>
            <a:endParaRPr lang="en-US" dirty="0"/>
          </a:p>
        </p:txBody>
      </p:sp>
      <p:sp>
        <p:nvSpPr>
          <p:cNvPr id="12" name="Content Placeholder 11">
            <a:extLst>
              <a:ext uri="{FF2B5EF4-FFF2-40B4-BE49-F238E27FC236}">
                <a16:creationId xmlns:a16="http://schemas.microsoft.com/office/drawing/2014/main" xmlns="" id="{CE3C1BFF-2275-1E7D-0604-E6F5CFEC01F6}"/>
              </a:ext>
            </a:extLst>
          </p:cNvPr>
          <p:cNvSpPr>
            <a:spLocks noGrp="1"/>
          </p:cNvSpPr>
          <p:nvPr>
            <p:ph sz="half" idx="2"/>
          </p:nvPr>
        </p:nvSpPr>
        <p:spPr>
          <a:xfrm>
            <a:off x="3986784" y="2163209"/>
            <a:ext cx="7778496" cy="3684588"/>
          </a:xfrm>
        </p:spPr>
        <p:txBody>
          <a:bodyPr/>
          <a:lstStyle/>
          <a:p>
            <a:pPr marL="0" indent="0">
              <a:buNone/>
            </a:pPr>
            <a:r>
              <a:rPr lang="en-US" dirty="0"/>
              <a:t>In the mini project focused on batsmen with strike rates and total runs, several applications can be explored to gain insights and draw meaningful conclusions. Here are a few potential applications for the project: </a:t>
            </a:r>
          </a:p>
          <a:p>
            <a:r>
              <a:rPr lang="en-US" dirty="0"/>
              <a:t>Performance Ranking</a:t>
            </a:r>
          </a:p>
          <a:p>
            <a:r>
              <a:rPr lang="en-US" dirty="0"/>
              <a:t>Comparison of Playing Styles</a:t>
            </a:r>
          </a:p>
          <a:p>
            <a:r>
              <a:rPr lang="en-US" dirty="0"/>
              <a:t>Impact of Strike Rate on Match Outcomes</a:t>
            </a:r>
          </a:p>
          <a:p>
            <a:r>
              <a:rPr lang="en-US" dirty="0"/>
              <a:t>Trend Analysis</a:t>
            </a:r>
          </a:p>
          <a:p>
            <a:r>
              <a:rPr lang="en-US" dirty="0"/>
              <a:t>Player Comparison</a:t>
            </a:r>
          </a:p>
          <a:p>
            <a:r>
              <a:rPr lang="en-US" dirty="0"/>
              <a:t>Performance Prediction</a:t>
            </a:r>
          </a:p>
        </p:txBody>
      </p:sp>
    </p:spTree>
    <p:extLst>
      <p:ext uri="{BB962C8B-B14F-4D97-AF65-F5344CB8AC3E}">
        <p14:creationId xmlns:p14="http://schemas.microsoft.com/office/powerpoint/2010/main" val="3170280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3F7D2E-080D-DBDD-73C4-3C38A2B77908}"/>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xmlns="" id="{2BE8FDE3-DBA4-6A04-C75D-E56FE92EF368}"/>
              </a:ext>
            </a:extLst>
          </p:cNvPr>
          <p:cNvSpPr>
            <a:spLocks noGrp="1"/>
          </p:cNvSpPr>
          <p:nvPr>
            <p:ph idx="1"/>
          </p:nvPr>
        </p:nvSpPr>
        <p:spPr/>
        <p:txBody>
          <a:bodyPr/>
          <a:lstStyle/>
          <a:p>
            <a:r>
              <a:rPr lang="en-US" dirty="0"/>
              <a:t>In conclusion, the mini project focusing on batsmen with strike rates and total runs provides valuable insights into the performance and effectiveness of cricket players. By analyzing the dataset, we were able to gain several key findings:</a:t>
            </a:r>
          </a:p>
          <a:p>
            <a:pPr marL="285750" indent="-285750">
              <a:buFont typeface="Arial" panose="020B0604020202020204" pitchFamily="34" charset="0"/>
              <a:buChar char="•"/>
            </a:pPr>
            <a:r>
              <a:rPr lang="en-US" dirty="0"/>
              <a:t>Correlation between Total Runs and Strike Rates</a:t>
            </a:r>
          </a:p>
          <a:p>
            <a:pPr marL="285750" indent="-285750">
              <a:buFont typeface="Arial" panose="020B0604020202020204" pitchFamily="34" charset="0"/>
              <a:buChar char="•"/>
            </a:pPr>
            <a:r>
              <a:rPr lang="en-US" dirty="0"/>
              <a:t>Scoring Efficiency Assessment</a:t>
            </a:r>
          </a:p>
          <a:p>
            <a:pPr marL="285750" indent="-285750">
              <a:buFont typeface="Arial" panose="020B0604020202020204" pitchFamily="34" charset="0"/>
              <a:buChar char="•"/>
            </a:pPr>
            <a:r>
              <a:rPr lang="en-US" dirty="0"/>
              <a:t>Performance Comparison</a:t>
            </a:r>
          </a:p>
          <a:p>
            <a:pPr marL="285750" indent="-285750">
              <a:buFont typeface="Arial" panose="020B0604020202020204" pitchFamily="34" charset="0"/>
              <a:buChar char="•"/>
            </a:pPr>
            <a:r>
              <a:rPr lang="en-US" dirty="0"/>
              <a:t>Visualization of Data</a:t>
            </a:r>
          </a:p>
        </p:txBody>
      </p:sp>
    </p:spTree>
    <p:extLst>
      <p:ext uri="{BB962C8B-B14F-4D97-AF65-F5344CB8AC3E}">
        <p14:creationId xmlns:p14="http://schemas.microsoft.com/office/powerpoint/2010/main" val="94818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1E0B8C4B-3A3C-9FD1-59FB-1666C1F09376}"/>
              </a:ext>
            </a:extLst>
          </p:cNvPr>
          <p:cNvSpPr>
            <a:spLocks noGrp="1"/>
          </p:cNvSpPr>
          <p:nvPr>
            <p:ph idx="1"/>
          </p:nvPr>
        </p:nvSpPr>
        <p:spPr/>
        <p:txBody>
          <a:bodyPr/>
          <a:lstStyle/>
          <a:p>
            <a:pPr algn="just"/>
            <a:r>
              <a:rPr lang="en-US" sz="1800" dirty="0"/>
              <a:t>This mini project aims to analyze the performance of batsmen in cricket based on their strike rates and total runs. The dataset provided includes information about the total runs scored by each batsman and their corresponding strike rates. By examining these two factors, we can gain insights into the effectiveness and efficiency of different batsmen in terms of scoring runs.</a:t>
            </a:r>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C565E9-D88A-55D3-9D42-BD1C24B6DE9F}"/>
              </a:ext>
            </a:extLst>
          </p:cNvPr>
          <p:cNvSpPr>
            <a:spLocks noGrp="1"/>
          </p:cNvSpPr>
          <p:nvPr>
            <p:ph type="title"/>
          </p:nvPr>
        </p:nvSpPr>
        <p:spPr/>
        <p:txBody>
          <a:bodyPr/>
          <a:lstStyle/>
          <a:p>
            <a:r>
              <a:rPr lang="en-US" dirty="0">
                <a:latin typeface="Arial Black" panose="020B0604020202020204" pitchFamily="34" charset="0"/>
                <a:ea typeface="Arial Regular" pitchFamily="34" charset="-122"/>
                <a:cs typeface="Arial Black" panose="020B0604020202020204" pitchFamily="34" charset="0"/>
              </a:rPr>
              <a:t>Motivation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xmlns="" id="{4D1F66E5-D2D7-172B-46BA-FEBFE092CC7F}"/>
              </a:ext>
            </a:extLst>
          </p:cNvPr>
          <p:cNvSpPr>
            <a:spLocks noGrp="1"/>
          </p:cNvSpPr>
          <p:nvPr>
            <p:ph idx="1"/>
          </p:nvPr>
        </p:nvSpPr>
        <p:spPr>
          <a:xfrm>
            <a:off x="1499616" y="2770631"/>
            <a:ext cx="5693664" cy="3856591"/>
          </a:xfrm>
        </p:spPr>
        <p:txBody>
          <a:bodyPr/>
          <a:lstStyle/>
          <a:p>
            <a:r>
              <a:rPr lang="en-US" sz="2000" dirty="0"/>
              <a:t>We have taken this project as we have a genuine interest and passion in the EDS subject. This project presents us the opportunities for personal growth and learning. By taking this project we can acquire new skills regarding how to handle datasets.</a:t>
            </a:r>
          </a:p>
        </p:txBody>
      </p:sp>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D2BBD890-6A99-C160-C084-2916E2310718}"/>
              </a:ext>
            </a:extLst>
          </p:cNvPr>
          <p:cNvSpPr>
            <a:spLocks noGrp="1"/>
          </p:cNvSpPr>
          <p:nvPr>
            <p:ph type="body" sz="quarter" idx="13"/>
          </p:nvPr>
        </p:nvSpPr>
        <p:spPr>
          <a:xfrm>
            <a:off x="5181600" y="886007"/>
            <a:ext cx="6365966" cy="588963"/>
          </a:xfrm>
        </p:spPr>
        <p:txBody>
          <a:bodyPr/>
          <a:lstStyle/>
          <a:p>
            <a:r>
              <a:rPr lang="en-US" sz="4400" dirty="0">
                <a:latin typeface="Arial Black" panose="020B0604020202020204" pitchFamily="34" charset="0"/>
                <a:ea typeface="Arial Regular" pitchFamily="34" charset="-122"/>
                <a:cs typeface="Arial Black" panose="020B0604020202020204" pitchFamily="34" charset="0"/>
              </a:rPr>
              <a:t>Details of Dataset</a:t>
            </a:r>
            <a:endParaRPr lang="en-US" b="1" dirty="0"/>
          </a:p>
        </p:txBody>
      </p:sp>
      <p:pic>
        <p:nvPicPr>
          <p:cNvPr id="10" name="Picture 9">
            <a:extLst>
              <a:ext uri="{FF2B5EF4-FFF2-40B4-BE49-F238E27FC236}">
                <a16:creationId xmlns:a16="http://schemas.microsoft.com/office/drawing/2014/main" xmlns="" id="{1DC73372-A9EE-6C06-07E5-EE5D26BB58D7}"/>
              </a:ext>
            </a:extLst>
          </p:cNvPr>
          <p:cNvPicPr>
            <a:picLocks noChangeAspect="1"/>
          </p:cNvPicPr>
          <p:nvPr/>
        </p:nvPicPr>
        <p:blipFill>
          <a:blip r:embed="rId2"/>
          <a:stretch>
            <a:fillRect/>
          </a:stretch>
        </p:blipFill>
        <p:spPr>
          <a:xfrm>
            <a:off x="5181599" y="1680753"/>
            <a:ext cx="6165669" cy="4291240"/>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25542-D540-B766-0FA1-10DE2ED0495C}"/>
              </a:ext>
            </a:extLst>
          </p:cNvPr>
          <p:cNvSpPr>
            <a:spLocks noGrp="1"/>
          </p:cNvSpPr>
          <p:nvPr>
            <p:ph type="title"/>
          </p:nvPr>
        </p:nvSpPr>
        <p:spPr>
          <a:xfrm>
            <a:off x="768096" y="347472"/>
            <a:ext cx="10671048" cy="768096"/>
          </a:xfrm>
        </p:spPr>
        <p:txBody>
          <a:bodyPr/>
          <a:lstStyle/>
          <a:p>
            <a:r>
              <a:rPr lang="en-US" dirty="0">
                <a:latin typeface="Arial Black" panose="020B0604020202020204" pitchFamily="34" charset="0"/>
                <a:cs typeface="Arial Black" panose="020B0604020202020204" pitchFamily="34" charset="0"/>
              </a:rPr>
              <a:t>Data </a:t>
            </a:r>
            <a:r>
              <a:rPr lang="en-US" dirty="0" err="1">
                <a:latin typeface="Arial Black" panose="020B0604020202020204" pitchFamily="34" charset="0"/>
                <a:cs typeface="Arial Black" panose="020B0604020202020204" pitchFamily="34" charset="0"/>
              </a:rPr>
              <a:t>mANIPULATION</a:t>
            </a: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10" name="Picture 9">
            <a:extLst>
              <a:ext uri="{FF2B5EF4-FFF2-40B4-BE49-F238E27FC236}">
                <a16:creationId xmlns:a16="http://schemas.microsoft.com/office/drawing/2014/main" xmlns="" id="{6D3704C8-9777-CDA2-97DD-32FE5B17DA63}"/>
              </a:ext>
            </a:extLst>
          </p:cNvPr>
          <p:cNvPicPr>
            <a:picLocks noChangeAspect="1"/>
          </p:cNvPicPr>
          <p:nvPr/>
        </p:nvPicPr>
        <p:blipFill>
          <a:blip r:embed="rId2"/>
          <a:stretch>
            <a:fillRect/>
          </a:stretch>
        </p:blipFill>
        <p:spPr>
          <a:xfrm>
            <a:off x="429431" y="1115568"/>
            <a:ext cx="3930852" cy="5128478"/>
          </a:xfrm>
          <a:prstGeom prst="rect">
            <a:avLst/>
          </a:prstGeom>
        </p:spPr>
      </p:pic>
      <p:pic>
        <p:nvPicPr>
          <p:cNvPr id="12" name="Picture 11">
            <a:extLst>
              <a:ext uri="{FF2B5EF4-FFF2-40B4-BE49-F238E27FC236}">
                <a16:creationId xmlns:a16="http://schemas.microsoft.com/office/drawing/2014/main" xmlns="" id="{D3A5CD7B-3C76-78BA-A4A9-B3FDE79F007E}"/>
              </a:ext>
            </a:extLst>
          </p:cNvPr>
          <p:cNvPicPr>
            <a:picLocks noChangeAspect="1"/>
          </p:cNvPicPr>
          <p:nvPr/>
        </p:nvPicPr>
        <p:blipFill>
          <a:blip r:embed="rId3"/>
          <a:stretch>
            <a:fillRect/>
          </a:stretch>
        </p:blipFill>
        <p:spPr>
          <a:xfrm>
            <a:off x="4604226" y="1197430"/>
            <a:ext cx="6978173" cy="3496490"/>
          </a:xfrm>
          <a:prstGeom prst="rect">
            <a:avLst/>
          </a:prstGeom>
        </p:spPr>
      </p:pic>
      <p:pic>
        <p:nvPicPr>
          <p:cNvPr id="14" name="Picture 13">
            <a:extLst>
              <a:ext uri="{FF2B5EF4-FFF2-40B4-BE49-F238E27FC236}">
                <a16:creationId xmlns:a16="http://schemas.microsoft.com/office/drawing/2014/main" xmlns="" id="{21E6E5D2-4654-B578-820F-CC9195FF35B6}"/>
              </a:ext>
            </a:extLst>
          </p:cNvPr>
          <p:cNvPicPr>
            <a:picLocks noChangeAspect="1"/>
          </p:cNvPicPr>
          <p:nvPr/>
        </p:nvPicPr>
        <p:blipFill>
          <a:blip r:embed="rId4"/>
          <a:stretch>
            <a:fillRect/>
          </a:stretch>
        </p:blipFill>
        <p:spPr>
          <a:xfrm>
            <a:off x="4665866" y="4775782"/>
            <a:ext cx="6463688" cy="1587582"/>
          </a:xfrm>
          <a:prstGeom prst="rect">
            <a:avLst/>
          </a:prstGeom>
        </p:spPr>
      </p:pic>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25542-D540-B766-0FA1-10DE2ED0495C}"/>
              </a:ext>
            </a:extLst>
          </p:cNvPr>
          <p:cNvSpPr>
            <a:spLocks noGrp="1"/>
          </p:cNvSpPr>
          <p:nvPr>
            <p:ph type="title"/>
          </p:nvPr>
        </p:nvSpPr>
        <p:spPr>
          <a:xfrm>
            <a:off x="768096" y="347472"/>
            <a:ext cx="10671048" cy="768096"/>
          </a:xfrm>
        </p:spPr>
        <p:txBody>
          <a:bodyPr/>
          <a:lstStyle/>
          <a:p>
            <a:r>
              <a:rPr lang="en-US" dirty="0">
                <a:latin typeface="Arial Black" panose="020B0604020202020204" pitchFamily="34" charset="0"/>
                <a:cs typeface="Arial Black" panose="020B0604020202020204" pitchFamily="34" charset="0"/>
              </a:rPr>
              <a:t>Data </a:t>
            </a:r>
            <a:r>
              <a:rPr lang="en-US" dirty="0" err="1">
                <a:latin typeface="Arial Black" panose="020B0604020202020204" pitchFamily="34" charset="0"/>
                <a:cs typeface="Arial Black" panose="020B0604020202020204" pitchFamily="34" charset="0"/>
              </a:rPr>
              <a:t>mANIPULATION</a:t>
            </a: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4" name="Picture 3">
            <a:extLst>
              <a:ext uri="{FF2B5EF4-FFF2-40B4-BE49-F238E27FC236}">
                <a16:creationId xmlns:a16="http://schemas.microsoft.com/office/drawing/2014/main" xmlns="" id="{32756CA7-805B-DD2E-5406-B150E03545C5}"/>
              </a:ext>
            </a:extLst>
          </p:cNvPr>
          <p:cNvPicPr>
            <a:picLocks noChangeAspect="1"/>
          </p:cNvPicPr>
          <p:nvPr/>
        </p:nvPicPr>
        <p:blipFill>
          <a:blip r:embed="rId2"/>
          <a:stretch>
            <a:fillRect/>
          </a:stretch>
        </p:blipFill>
        <p:spPr>
          <a:xfrm>
            <a:off x="768095" y="1115568"/>
            <a:ext cx="4004201" cy="5520363"/>
          </a:xfrm>
          <a:prstGeom prst="rect">
            <a:avLst/>
          </a:prstGeom>
        </p:spPr>
      </p:pic>
      <p:pic>
        <p:nvPicPr>
          <p:cNvPr id="6" name="Picture 5">
            <a:extLst>
              <a:ext uri="{FF2B5EF4-FFF2-40B4-BE49-F238E27FC236}">
                <a16:creationId xmlns:a16="http://schemas.microsoft.com/office/drawing/2014/main" xmlns="" id="{D4CEB369-3AB2-2D20-3446-66EA52CC064B}"/>
              </a:ext>
            </a:extLst>
          </p:cNvPr>
          <p:cNvPicPr>
            <a:picLocks noChangeAspect="1"/>
          </p:cNvPicPr>
          <p:nvPr/>
        </p:nvPicPr>
        <p:blipFill>
          <a:blip r:embed="rId3"/>
          <a:stretch>
            <a:fillRect/>
          </a:stretch>
        </p:blipFill>
        <p:spPr>
          <a:xfrm>
            <a:off x="5285638" y="1115569"/>
            <a:ext cx="4500086" cy="2515906"/>
          </a:xfrm>
          <a:prstGeom prst="rect">
            <a:avLst/>
          </a:prstGeom>
        </p:spPr>
      </p:pic>
      <p:pic>
        <p:nvPicPr>
          <p:cNvPr id="8" name="Picture 7">
            <a:extLst>
              <a:ext uri="{FF2B5EF4-FFF2-40B4-BE49-F238E27FC236}">
                <a16:creationId xmlns:a16="http://schemas.microsoft.com/office/drawing/2014/main" xmlns="" id="{60A47ED5-337C-38AD-2A9F-FBBA7E87C246}"/>
              </a:ext>
            </a:extLst>
          </p:cNvPr>
          <p:cNvPicPr>
            <a:picLocks noChangeAspect="1"/>
          </p:cNvPicPr>
          <p:nvPr/>
        </p:nvPicPr>
        <p:blipFill>
          <a:blip r:embed="rId4"/>
          <a:stretch>
            <a:fillRect/>
          </a:stretch>
        </p:blipFill>
        <p:spPr>
          <a:xfrm>
            <a:off x="5285638" y="3803034"/>
            <a:ext cx="4500086" cy="2515906"/>
          </a:xfrm>
          <a:prstGeom prst="rect">
            <a:avLst/>
          </a:prstGeom>
        </p:spPr>
      </p:pic>
    </p:spTree>
    <p:extLst>
      <p:ext uri="{BB962C8B-B14F-4D97-AF65-F5344CB8AC3E}">
        <p14:creationId xmlns:p14="http://schemas.microsoft.com/office/powerpoint/2010/main" val="3577036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25542-D540-B766-0FA1-10DE2ED0495C}"/>
              </a:ext>
            </a:extLst>
          </p:cNvPr>
          <p:cNvSpPr>
            <a:spLocks noGrp="1"/>
          </p:cNvSpPr>
          <p:nvPr>
            <p:ph type="title"/>
          </p:nvPr>
        </p:nvSpPr>
        <p:spPr>
          <a:xfrm>
            <a:off x="768096" y="347472"/>
            <a:ext cx="10671048" cy="768096"/>
          </a:xfrm>
        </p:spPr>
        <p:txBody>
          <a:bodyPr/>
          <a:lstStyle/>
          <a:p>
            <a:r>
              <a:rPr lang="en-US" dirty="0">
                <a:latin typeface="Arial Black" panose="020B0604020202020204" pitchFamily="34" charset="0"/>
                <a:cs typeface="Arial Black" panose="020B0604020202020204" pitchFamily="34" charset="0"/>
              </a:rPr>
              <a:t>Data VISUALISATION</a:t>
            </a: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5" name="Picture 4">
            <a:extLst>
              <a:ext uri="{FF2B5EF4-FFF2-40B4-BE49-F238E27FC236}">
                <a16:creationId xmlns:a16="http://schemas.microsoft.com/office/drawing/2014/main" xmlns="" id="{D6DB12A5-3835-FC6D-F506-F65089ADA046}"/>
              </a:ext>
            </a:extLst>
          </p:cNvPr>
          <p:cNvPicPr>
            <a:picLocks noChangeAspect="1"/>
          </p:cNvPicPr>
          <p:nvPr/>
        </p:nvPicPr>
        <p:blipFill>
          <a:blip r:embed="rId2"/>
          <a:stretch>
            <a:fillRect/>
          </a:stretch>
        </p:blipFill>
        <p:spPr>
          <a:xfrm>
            <a:off x="442455" y="1115568"/>
            <a:ext cx="5454930" cy="4845299"/>
          </a:xfrm>
          <a:prstGeom prst="rect">
            <a:avLst/>
          </a:prstGeom>
        </p:spPr>
      </p:pic>
      <p:pic>
        <p:nvPicPr>
          <p:cNvPr id="8" name="Picture 7">
            <a:extLst>
              <a:ext uri="{FF2B5EF4-FFF2-40B4-BE49-F238E27FC236}">
                <a16:creationId xmlns:a16="http://schemas.microsoft.com/office/drawing/2014/main" xmlns="" id="{3DE899EC-51A0-DC28-393D-0B3259F38E97}"/>
              </a:ext>
            </a:extLst>
          </p:cNvPr>
          <p:cNvPicPr>
            <a:picLocks noChangeAspect="1"/>
          </p:cNvPicPr>
          <p:nvPr/>
        </p:nvPicPr>
        <p:blipFill>
          <a:blip r:embed="rId3"/>
          <a:stretch>
            <a:fillRect/>
          </a:stretch>
        </p:blipFill>
        <p:spPr>
          <a:xfrm>
            <a:off x="6223026" y="1163195"/>
            <a:ext cx="5169166" cy="4750044"/>
          </a:xfrm>
          <a:prstGeom prst="rect">
            <a:avLst/>
          </a:prstGeom>
        </p:spPr>
      </p:pic>
    </p:spTree>
    <p:extLst>
      <p:ext uri="{BB962C8B-B14F-4D97-AF65-F5344CB8AC3E}">
        <p14:creationId xmlns:p14="http://schemas.microsoft.com/office/powerpoint/2010/main" val="1104641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25542-D540-B766-0FA1-10DE2ED0495C}"/>
              </a:ext>
            </a:extLst>
          </p:cNvPr>
          <p:cNvSpPr>
            <a:spLocks noGrp="1"/>
          </p:cNvSpPr>
          <p:nvPr>
            <p:ph type="title"/>
          </p:nvPr>
        </p:nvSpPr>
        <p:spPr>
          <a:xfrm>
            <a:off x="768096" y="347472"/>
            <a:ext cx="10671048" cy="768096"/>
          </a:xfrm>
        </p:spPr>
        <p:txBody>
          <a:bodyPr/>
          <a:lstStyle/>
          <a:p>
            <a:r>
              <a:rPr lang="en-US" sz="3200" b="1" dirty="0">
                <a:solidFill>
                  <a:schemeClr val="accent6"/>
                </a:solidFill>
                <a:latin typeface="Arial Black" panose="020B0604020202020204" pitchFamily="34" charset="0"/>
                <a:cs typeface="Arial Black" panose="020B0604020202020204" pitchFamily="34" charset="0"/>
              </a:rPr>
              <a:t>Predic</a:t>
            </a:r>
            <a:r>
              <a:rPr lang="en-US" sz="3200" dirty="0">
                <a:latin typeface="Arial Black" panose="020B0604020202020204" pitchFamily="34" charset="0"/>
                <a:cs typeface="Arial Black" panose="020B0604020202020204" pitchFamily="34" charset="0"/>
              </a:rPr>
              <a:t>tive techniques(linear regression)</a:t>
            </a:r>
            <a:r>
              <a:rPr lang="en-US" dirty="0">
                <a:latin typeface="Arial Black" panose="020B0604020202020204" pitchFamily="34" charset="0"/>
                <a:cs typeface="Arial Black" panose="020B0604020202020204" pitchFamily="34" charset="0"/>
              </a:rPr>
              <a:t/>
            </a:r>
            <a:br>
              <a:rPr lang="en-US" dirty="0">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4" name="Picture 3">
            <a:extLst>
              <a:ext uri="{FF2B5EF4-FFF2-40B4-BE49-F238E27FC236}">
                <a16:creationId xmlns:a16="http://schemas.microsoft.com/office/drawing/2014/main" xmlns="" id="{F6C996D8-0B1F-8A62-B564-D58465843762}"/>
              </a:ext>
            </a:extLst>
          </p:cNvPr>
          <p:cNvPicPr>
            <a:picLocks noChangeAspect="1"/>
          </p:cNvPicPr>
          <p:nvPr/>
        </p:nvPicPr>
        <p:blipFill>
          <a:blip r:embed="rId2"/>
          <a:stretch>
            <a:fillRect/>
          </a:stretch>
        </p:blipFill>
        <p:spPr>
          <a:xfrm>
            <a:off x="950155" y="1633106"/>
            <a:ext cx="10065267" cy="4445228"/>
          </a:xfrm>
          <a:prstGeom prst="rect">
            <a:avLst/>
          </a:prstGeom>
        </p:spPr>
      </p:pic>
    </p:spTree>
    <p:extLst>
      <p:ext uri="{BB962C8B-B14F-4D97-AF65-F5344CB8AC3E}">
        <p14:creationId xmlns:p14="http://schemas.microsoft.com/office/powerpoint/2010/main" val="36371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25542-D540-B766-0FA1-10DE2ED0495C}"/>
              </a:ext>
            </a:extLst>
          </p:cNvPr>
          <p:cNvSpPr>
            <a:spLocks noGrp="1"/>
          </p:cNvSpPr>
          <p:nvPr>
            <p:ph type="title"/>
          </p:nvPr>
        </p:nvSpPr>
        <p:spPr>
          <a:xfrm>
            <a:off x="768096" y="347472"/>
            <a:ext cx="10671048" cy="768096"/>
          </a:xfrm>
        </p:spPr>
        <p:txBody>
          <a:bodyPr/>
          <a:lstStyle/>
          <a:p>
            <a:r>
              <a:rPr lang="en-US" sz="3200" b="1" dirty="0">
                <a:solidFill>
                  <a:schemeClr val="accent6"/>
                </a:solidFill>
                <a:latin typeface="Arial Black" panose="020B0604020202020204" pitchFamily="34" charset="0"/>
                <a:cs typeface="Arial Black" panose="020B0604020202020204" pitchFamily="34" charset="0"/>
              </a:rPr>
              <a:t>Predic</a:t>
            </a:r>
            <a:r>
              <a:rPr lang="en-US" sz="3200" dirty="0">
                <a:latin typeface="Arial Black" panose="020B0604020202020204" pitchFamily="34" charset="0"/>
                <a:cs typeface="Arial Black" panose="020B0604020202020204" pitchFamily="34" charset="0"/>
              </a:rPr>
              <a:t>tive techniques(linear regression)</a:t>
            </a:r>
            <a:r>
              <a:rPr lang="en-US" dirty="0">
                <a:latin typeface="Arial Black" panose="020B0604020202020204" pitchFamily="34" charset="0"/>
                <a:cs typeface="Arial Black" panose="020B0604020202020204" pitchFamily="34" charset="0"/>
              </a:rPr>
              <a:t/>
            </a:r>
            <a:br>
              <a:rPr lang="en-US" dirty="0">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5" name="Picture 4">
            <a:extLst>
              <a:ext uri="{FF2B5EF4-FFF2-40B4-BE49-F238E27FC236}">
                <a16:creationId xmlns:a16="http://schemas.microsoft.com/office/drawing/2014/main" xmlns="" id="{90051EE9-276C-4703-DE94-043E8E1C3C97}"/>
              </a:ext>
            </a:extLst>
          </p:cNvPr>
          <p:cNvPicPr>
            <a:picLocks noChangeAspect="1"/>
          </p:cNvPicPr>
          <p:nvPr/>
        </p:nvPicPr>
        <p:blipFill>
          <a:blip r:embed="rId2"/>
          <a:stretch>
            <a:fillRect/>
          </a:stretch>
        </p:blipFill>
        <p:spPr>
          <a:xfrm>
            <a:off x="2002971" y="1850188"/>
            <a:ext cx="8046719" cy="4660339"/>
          </a:xfrm>
          <a:prstGeom prst="rect">
            <a:avLst/>
          </a:prstGeom>
        </p:spPr>
      </p:pic>
    </p:spTree>
    <p:extLst>
      <p:ext uri="{BB962C8B-B14F-4D97-AF65-F5344CB8AC3E}">
        <p14:creationId xmlns:p14="http://schemas.microsoft.com/office/powerpoint/2010/main" val="207803502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{41A4DD19-85D4-4CAA-B3A4-7CC1A81A9535}tf78438558_win32</Template>
  <TotalTime>54</TotalTime>
  <Words>278</Words>
  <Application>Microsoft Office PowerPoint</Application>
  <PresentationFormat>Custom</PresentationFormat>
  <Paragraphs>33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MINI project</vt:lpstr>
      <vt:lpstr>Introduction</vt:lpstr>
      <vt:lpstr>Motivation</vt:lpstr>
      <vt:lpstr>PowerPoint Presentation</vt:lpstr>
      <vt:lpstr>Data mANIPULATION</vt:lpstr>
      <vt:lpstr>Data mANIPULATION</vt:lpstr>
      <vt:lpstr>Data VISUALISATION</vt:lpstr>
      <vt:lpstr>Predictive techniques(linear regression) </vt:lpstr>
      <vt:lpstr>Predictive techniques(linear regression) </vt:lpstr>
      <vt:lpstr>Predictive techniques(Random forest) </vt:lpstr>
      <vt:lpstr>Predictive techniques(Random forest) </vt:lpstr>
      <vt:lpstr>Predictive techniques(Random forest) </vt:lpstr>
      <vt:lpstr>Predictive techniques(knn) </vt:lpstr>
      <vt:lpstr>Application </vt:lpstr>
      <vt:lpstr>Conclusion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Anveshika Singh</dc:creator>
  <cp:lastModifiedBy>DELL</cp:lastModifiedBy>
  <cp:revision>2</cp:revision>
  <dcterms:created xsi:type="dcterms:W3CDTF">2023-07-11T07:06:40Z</dcterms:created>
  <dcterms:modified xsi:type="dcterms:W3CDTF">2023-07-14T05:58:46Z</dcterms:modified>
</cp:coreProperties>
</file>