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79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632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82C4F-5C2C-449F-BEB1-574FD583011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189A-5424-4D26-BF28-72AA4A6B14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DF0C36-BD89-4C68-8159-1C2C64B1935B}" type="datetime1">
              <a:rPr lang="en-IN" smtClean="0"/>
              <a:t>31-07-2020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A0F-02F6-4F75-A31A-84CC9B9813B3}" type="datetime1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AEE114D-88F7-4FB4-852D-5F09CFC6CB54}" type="datetime1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6A9E-9479-4CEB-B983-232218424997}" type="datetime1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04BE-E498-4D83-A609-DC766E1DA910}" type="datetime1">
              <a:rPr lang="en-IN" smtClean="0"/>
              <a:t>31-07-2020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9BCCAF-6E7F-4E2B-8C73-0471925C083B}" type="datetime1">
              <a:rPr lang="en-IN" smtClean="0"/>
              <a:t>31-07-2020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D17403-41E4-4C06-80C8-4F4D02DA25FD}" type="datetime1">
              <a:rPr lang="en-IN" smtClean="0"/>
              <a:t>31-07-2020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7365-C74F-4F78-AD45-B41B7254B3CE}" type="datetime1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8C3-5224-4DC4-8A58-6931AA9C03ED}" type="datetime1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42B2-1A40-41FA-B56F-4ED1D248F5B8}" type="datetime1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C64BF6FD-FC67-4E70-AB65-F9F29C5BAFB8}" type="datetime1">
              <a:rPr lang="en-IN" smtClean="0"/>
              <a:t>31-07-2020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FA6079-B941-4D68-A955-B61FAFA459B2}" type="datetime1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22FCAB-D5BF-4573-893B-36F0CC135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406" y="4618335"/>
            <a:ext cx="39382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Tanvi Arora</a:t>
            </a:r>
          </a:p>
          <a:p>
            <a:pPr algn="ctr"/>
            <a:r>
              <a:rPr lang="en-CA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200449051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126" y="1465527"/>
            <a:ext cx="913904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School Registration </a:t>
            </a:r>
          </a:p>
          <a:p>
            <a:pPr algn="ctr"/>
            <a:r>
              <a:rPr lang="en-CA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System</a:t>
            </a:r>
            <a:endParaRPr lang="en-US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205" y="3681068"/>
            <a:ext cx="2348147" cy="2397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New Teacher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75038" y="1984375"/>
            <a:ext cx="555625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4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Teacher Dashboard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7563" y="2455014"/>
            <a:ext cx="10871200" cy="27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5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</a:t>
            </a:r>
            <a:r>
              <a:rPr lang="en-IN" dirty="0" err="1" smtClean="0"/>
              <a:t>Deshboard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7563" y="2567461"/>
            <a:ext cx="10871200" cy="2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870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Uploaded by teacher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6357" y="1600200"/>
            <a:ext cx="108136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49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5194" y="2967335"/>
            <a:ext cx="4745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CA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60339"/>
            <a:ext cx="10515600" cy="1033463"/>
          </a:xfrm>
        </p:spPr>
        <p:txBody>
          <a:bodyPr/>
          <a:lstStyle/>
          <a:p>
            <a:r>
              <a:rPr lang="en-US" b="1" dirty="0" smtClean="0"/>
              <a:t>DATA DICTIONARY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9313" y="1603375"/>
            <a:ext cx="826770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96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69449" y="1707110"/>
            <a:ext cx="11465353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Georgian technology of school Management System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provide educators and trainers with unique opportunities to enhance learning and teaching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school education.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application serves as a forum to facilitate the exchange of information on the school syllabus.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It includes all the subject</a:t>
            </a:r>
            <a:r>
              <a:rPr kumimoji="0" lang="en-US" altLang="zh-CN" sz="1300" b="0" i="0" u="none" strike="noStrike" cap="none" normalizeH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teach in school with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topics and sub-topics.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3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Georgian technology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comes in different configurations that dictate the depth of a needs online learning. The simple Integrated School Management System implementations, such as those following an application service provider (ASP) model, won't necessarily look any different from a resource requirement perspective than traditional classroom training.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7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1825625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Scope.</a:t>
            </a:r>
            <a:r>
              <a:rPr lang="en-US" dirty="0"/>
              <a:t> Developing an Integrated </a:t>
            </a:r>
            <a:r>
              <a:rPr lang="en-US" dirty="0" smtClean="0"/>
              <a:t>School </a:t>
            </a:r>
            <a:r>
              <a:rPr lang="en-US" dirty="0"/>
              <a:t>Management System initiative is a typically much larger endeavor than that of an </a:t>
            </a:r>
            <a:r>
              <a:rPr lang="en-US" dirty="0" smtClean="0"/>
              <a:t>online </a:t>
            </a:r>
            <a:r>
              <a:rPr lang="en-US" dirty="0"/>
              <a:t>training </a:t>
            </a:r>
            <a:r>
              <a:rPr lang="en-US" dirty="0" smtClean="0"/>
              <a:t>program</a:t>
            </a:r>
            <a:r>
              <a:rPr lang="en-US" dirty="0"/>
              <a:t>. Consider the increased expenses, number of people involved, development time, technological requirements, and delivery options. </a:t>
            </a:r>
            <a:endParaRPr lang="en-IN" dirty="0"/>
          </a:p>
          <a:p>
            <a:pPr lvl="0"/>
            <a:r>
              <a:rPr lang="en-US" b="1" dirty="0" smtClean="0"/>
              <a:t>Visibility</a:t>
            </a:r>
            <a:r>
              <a:rPr lang="en-US" b="1" dirty="0"/>
              <a:t>.</a:t>
            </a:r>
            <a:r>
              <a:rPr lang="en-US" dirty="0"/>
              <a:t> When a traditional </a:t>
            </a:r>
            <a:r>
              <a:rPr lang="en-US" dirty="0" smtClean="0"/>
              <a:t>teaching </a:t>
            </a:r>
            <a:r>
              <a:rPr lang="en-US" dirty="0"/>
              <a:t>program goes </a:t>
            </a:r>
            <a:r>
              <a:rPr lang="en-US" dirty="0" smtClean="0"/>
              <a:t>boring for student, </a:t>
            </a:r>
            <a:r>
              <a:rPr lang="en-US" dirty="0"/>
              <a:t>a </a:t>
            </a:r>
            <a:r>
              <a:rPr lang="en-US" dirty="0" smtClean="0"/>
              <a:t>student </a:t>
            </a:r>
            <a:r>
              <a:rPr lang="en-US" dirty="0"/>
              <a:t>dissatisfaction is usually voiced by word of mouth</a:t>
            </a:r>
            <a:r>
              <a:rPr lang="en-US" dirty="0" smtClean="0"/>
              <a:t>. </a:t>
            </a:r>
            <a:r>
              <a:rPr lang="en-US" dirty="0"/>
              <a:t>Again, due to the scope of the undertaking (especially the high budget and number of resources required), the efficacy of an </a:t>
            </a:r>
            <a:r>
              <a:rPr lang="en-US" dirty="0" smtClean="0"/>
              <a:t>School Management </a:t>
            </a:r>
            <a:r>
              <a:rPr lang="en-US" dirty="0"/>
              <a:t>System program will be delivered to a larger group of </a:t>
            </a:r>
            <a:r>
              <a:rPr lang="en-US" dirty="0" smtClean="0"/>
              <a:t>student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14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91" y="327027"/>
            <a:ext cx="9207500" cy="727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189" y="1419226"/>
            <a:ext cx="10657011" cy="50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89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School Registration Form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40113" y="1927225"/>
            <a:ext cx="56261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66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4001" y="289720"/>
            <a:ext cx="3695699" cy="289462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89" y="2882173"/>
            <a:ext cx="3672547" cy="3472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71" y="173039"/>
            <a:ext cx="3811079" cy="30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4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School </a:t>
            </a:r>
            <a:r>
              <a:rPr lang="en-IN" dirty="0" err="1" smtClean="0"/>
              <a:t>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7563" y="1878474"/>
            <a:ext cx="10871200" cy="39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20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Teacher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22FCAB-D5BF-4573-893B-36F0CC1356AE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7563" y="2028664"/>
            <a:ext cx="10871200" cy="36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896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506</TotalTime>
  <Words>171</Words>
  <Application>Microsoft Office PowerPoint</Application>
  <PresentationFormat>Custom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Slide 1</vt:lpstr>
      <vt:lpstr>DATA DICTIONARY</vt:lpstr>
      <vt:lpstr>Slide 3</vt:lpstr>
      <vt:lpstr>Slide 4</vt:lpstr>
      <vt:lpstr>Home page</vt:lpstr>
      <vt:lpstr>School Registration Form</vt:lpstr>
      <vt:lpstr>Slide 7</vt:lpstr>
      <vt:lpstr>School DashBoard</vt:lpstr>
      <vt:lpstr>Add Teacher</vt:lpstr>
      <vt:lpstr>Add New Teacher</vt:lpstr>
      <vt:lpstr>Teacher Dashboard</vt:lpstr>
      <vt:lpstr>Student Deshboard</vt:lpstr>
      <vt:lpstr>Video Uploaded by teacher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software2</dc:creator>
  <cp:lastModifiedBy>Tanvi Arora</cp:lastModifiedBy>
  <cp:revision>34</cp:revision>
  <dcterms:created xsi:type="dcterms:W3CDTF">2020-07-31T04:48:35Z</dcterms:created>
  <dcterms:modified xsi:type="dcterms:W3CDTF">2020-08-01T01:59:00Z</dcterms:modified>
</cp:coreProperties>
</file>