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1" r:id="rId6"/>
    <p:sldId id="533" r:id="rId7"/>
    <p:sldId id="536" r:id="rId8"/>
    <p:sldId id="534" r:id="rId9"/>
    <p:sldId id="537" r:id="rId10"/>
    <p:sldId id="538" r:id="rId11"/>
    <p:sldId id="539" r:id="rId12"/>
    <p:sldId id="546" r:id="rId13"/>
    <p:sldId id="547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3FC7F-7D33-10C3-E991-102E47738417}" v="1077" dt="2024-06-16T18:40:1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91" d="100"/>
          <a:sy n="91" d="100"/>
        </p:scale>
        <p:origin x="5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PANCHAL" userId="63cac9cd2ace8fc1" providerId="Windows Live" clId="Web-{63C3FC7F-7D33-10C3-E991-102E47738417}"/>
    <pc:docChg chg="addSld delSld modSld sldOrd">
      <pc:chgData name="TANVI PANCHAL" userId="63cac9cd2ace8fc1" providerId="Windows Live" clId="Web-{63C3FC7F-7D33-10C3-E991-102E47738417}" dt="2024-06-16T18:40:16.442" v="911" actId="1076"/>
      <pc:docMkLst>
        <pc:docMk/>
      </pc:docMkLst>
      <pc:sldChg chg="addSp delSp modSp">
        <pc:chgData name="TANVI PANCHAL" userId="63cac9cd2ace8fc1" providerId="Windows Live" clId="Web-{63C3FC7F-7D33-10C3-E991-102E47738417}" dt="2024-06-16T16:32:56.470" v="109" actId="1076"/>
        <pc:sldMkLst>
          <pc:docMk/>
          <pc:sldMk cId="1723491119" sldId="530"/>
        </pc:sldMkLst>
        <pc:spChg chg="mod">
          <ac:chgData name="TANVI PANCHAL" userId="63cac9cd2ace8fc1" providerId="Windows Live" clId="Web-{63C3FC7F-7D33-10C3-E991-102E47738417}" dt="2024-06-16T16:27:52.121" v="87" actId="1076"/>
          <ac:spMkLst>
            <pc:docMk/>
            <pc:sldMk cId="1723491119" sldId="530"/>
            <ac:spMk id="2" creationId="{DC870DB4-0446-EF22-E8E0-3A5B83923AC0}"/>
          </ac:spMkLst>
        </pc:spChg>
        <pc:spChg chg="del mod">
          <ac:chgData name="TANVI PANCHAL" userId="63cac9cd2ace8fc1" providerId="Windows Live" clId="Web-{63C3FC7F-7D33-10C3-E991-102E47738417}" dt="2024-06-16T16:24:19.818" v="70"/>
          <ac:spMkLst>
            <pc:docMk/>
            <pc:sldMk cId="1723491119" sldId="530"/>
            <ac:spMk id="3" creationId="{696329B1-2D04-0F3A-1081-C5117D8CE122}"/>
          </ac:spMkLst>
        </pc:spChg>
        <pc:spChg chg="add del mod">
          <ac:chgData name="TANVI PANCHAL" userId="63cac9cd2ace8fc1" providerId="Windows Live" clId="Web-{63C3FC7F-7D33-10C3-E991-102E47738417}" dt="2024-06-16T16:24:24.990" v="71"/>
          <ac:spMkLst>
            <pc:docMk/>
            <pc:sldMk cId="1723491119" sldId="530"/>
            <ac:spMk id="5" creationId="{5624BCC5-748F-F605-B1F1-9E4942B4E4E9}"/>
          </ac:spMkLst>
        </pc:spChg>
        <pc:spChg chg="add del">
          <ac:chgData name="TANVI PANCHAL" userId="63cac9cd2ace8fc1" providerId="Windows Live" clId="Web-{63C3FC7F-7D33-10C3-E991-102E47738417}" dt="2024-06-16T16:31:23.308" v="89"/>
          <ac:spMkLst>
            <pc:docMk/>
            <pc:sldMk cId="1723491119" sldId="530"/>
            <ac:spMk id="6" creationId="{EFD7A5F0-BC1B-95EB-1DD7-EAFCC04FD5BE}"/>
          </ac:spMkLst>
        </pc:spChg>
        <pc:spChg chg="add mod">
          <ac:chgData name="TANVI PANCHAL" userId="63cac9cd2ace8fc1" providerId="Windows Live" clId="Web-{63C3FC7F-7D33-10C3-E991-102E47738417}" dt="2024-06-16T16:32:56.470" v="109" actId="1076"/>
          <ac:spMkLst>
            <pc:docMk/>
            <pc:sldMk cId="1723491119" sldId="530"/>
            <ac:spMk id="7" creationId="{12B91B06-A7FC-6C9F-59B5-C522E1CE529E}"/>
          </ac:spMkLst>
        </pc:spChg>
      </pc:sldChg>
      <pc:sldChg chg="addSp delSp modSp">
        <pc:chgData name="TANVI PANCHAL" userId="63cac9cd2ace8fc1" providerId="Windows Live" clId="Web-{63C3FC7F-7D33-10C3-E991-102E47738417}" dt="2024-06-16T18:30:26.234" v="857"/>
        <pc:sldMkLst>
          <pc:docMk/>
          <pc:sldMk cId="3548027083" sldId="531"/>
        </pc:sldMkLst>
        <pc:spChg chg="mod">
          <ac:chgData name="TANVI PANCHAL" userId="63cac9cd2ace8fc1" providerId="Windows Live" clId="Web-{63C3FC7F-7D33-10C3-E991-102E47738417}" dt="2024-06-16T18:30:19.468" v="856" actId="20577"/>
          <ac:spMkLst>
            <pc:docMk/>
            <pc:sldMk cId="3548027083" sldId="531"/>
            <ac:spMk id="2" creationId="{C07F7E09-6A9E-9FCC-7867-895F21ABE716}"/>
          </ac:spMkLst>
        </pc:spChg>
        <pc:spChg chg="mod">
          <ac:chgData name="TANVI PANCHAL" userId="63cac9cd2ace8fc1" providerId="Windows Live" clId="Web-{63C3FC7F-7D33-10C3-E991-102E47738417}" dt="2024-06-16T18:29:46.991" v="853" actId="1076"/>
          <ac:spMkLst>
            <pc:docMk/>
            <pc:sldMk cId="3548027083" sldId="531"/>
            <ac:spMk id="3" creationId="{199158D4-7B61-0A48-E33F-792278D05724}"/>
          </ac:spMkLst>
        </pc:spChg>
        <pc:spChg chg="del">
          <ac:chgData name="TANVI PANCHAL" userId="63cac9cd2ace8fc1" providerId="Windows Live" clId="Web-{63C3FC7F-7D33-10C3-E991-102E47738417}" dt="2024-06-16T18:30:26.234" v="857"/>
          <ac:spMkLst>
            <pc:docMk/>
            <pc:sldMk cId="3548027083" sldId="531"/>
            <ac:spMk id="4" creationId="{DDD0AE42-75AF-229C-2692-C10ADA4FFA83}"/>
          </ac:spMkLst>
        </pc:spChg>
        <pc:spChg chg="add mod">
          <ac:chgData name="TANVI PANCHAL" userId="63cac9cd2ace8fc1" providerId="Windows Live" clId="Web-{63C3FC7F-7D33-10C3-E991-102E47738417}" dt="2024-06-16T18:30:02.093" v="855" actId="1076"/>
          <ac:spMkLst>
            <pc:docMk/>
            <pc:sldMk cId="3548027083" sldId="531"/>
            <ac:spMk id="6" creationId="{53D824BD-A4ED-78B1-212B-8AAFA5358F73}"/>
          </ac:spMkLst>
        </pc:spChg>
      </pc:sldChg>
      <pc:sldChg chg="addSp delSp modSp">
        <pc:chgData name="TANVI PANCHAL" userId="63cac9cd2ace8fc1" providerId="Windows Live" clId="Web-{63C3FC7F-7D33-10C3-E991-102E47738417}" dt="2024-06-16T18:09:04.693" v="614" actId="14100"/>
        <pc:sldMkLst>
          <pc:docMk/>
          <pc:sldMk cId="3380759881" sldId="533"/>
        </pc:sldMkLst>
        <pc:spChg chg="mod">
          <ac:chgData name="TANVI PANCHAL" userId="63cac9cd2ace8fc1" providerId="Windows Live" clId="Web-{63C3FC7F-7D33-10C3-E991-102E47738417}" dt="2024-06-16T18:08:52.302" v="612" actId="20577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TANVI PANCHAL" userId="63cac9cd2ace8fc1" providerId="Windows Live" clId="Web-{63C3FC7F-7D33-10C3-E991-102E47738417}" dt="2024-06-16T18:09:04.693" v="614" actId="14100"/>
          <ac:spMkLst>
            <pc:docMk/>
            <pc:sldMk cId="3380759881" sldId="533"/>
            <ac:spMk id="3" creationId="{5A82A8B0-333F-633E-3FA7-D38DBFB10971}"/>
          </ac:spMkLst>
        </pc:spChg>
        <pc:spChg chg="add del mod">
          <ac:chgData name="TANVI PANCHAL" userId="63cac9cd2ace8fc1" providerId="Windows Live" clId="Web-{63C3FC7F-7D33-10C3-E991-102E47738417}" dt="2024-06-16T16:34:19.282" v="118"/>
          <ac:spMkLst>
            <pc:docMk/>
            <pc:sldMk cId="3380759881" sldId="533"/>
            <ac:spMk id="4" creationId="{CAB1B8E1-DBA6-106E-7546-EBFB38D2CCED}"/>
          </ac:spMkLst>
        </pc:spChg>
      </pc:sldChg>
      <pc:sldChg chg="addSp delSp modSp ord">
        <pc:chgData name="TANVI PANCHAL" userId="63cac9cd2ace8fc1" providerId="Windows Live" clId="Web-{63C3FC7F-7D33-10C3-E991-102E47738417}" dt="2024-06-16T17:27:24.159" v="283" actId="14100"/>
        <pc:sldMkLst>
          <pc:docMk/>
          <pc:sldMk cId="548476299" sldId="534"/>
        </pc:sldMkLst>
        <pc:spChg chg="mod">
          <ac:chgData name="TANVI PANCHAL" userId="63cac9cd2ace8fc1" providerId="Windows Live" clId="Web-{63C3FC7F-7D33-10C3-E991-102E47738417}" dt="2024-06-16T17:17:14.761" v="220" actId="1076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TANVI PANCHAL" userId="63cac9cd2ace8fc1" providerId="Windows Live" clId="Web-{63C3FC7F-7D33-10C3-E991-102E47738417}" dt="2024-06-16T17:27:10.346" v="281" actId="1076"/>
          <ac:spMkLst>
            <pc:docMk/>
            <pc:sldMk cId="548476299" sldId="534"/>
            <ac:spMk id="3" creationId="{C05FF0B8-5B51-7376-0271-8D849CA3F8A8}"/>
          </ac:spMkLst>
        </pc:spChg>
        <pc:spChg chg="add del mod">
          <ac:chgData name="TANVI PANCHAL" userId="63cac9cd2ace8fc1" providerId="Windows Live" clId="Web-{63C3FC7F-7D33-10C3-E991-102E47738417}" dt="2024-06-16T17:13:35.286" v="205"/>
          <ac:spMkLst>
            <pc:docMk/>
            <pc:sldMk cId="548476299" sldId="534"/>
            <ac:spMk id="4" creationId="{6CC31F96-E4BC-F253-6151-A5BD3E087B95}"/>
          </ac:spMkLst>
        </pc:spChg>
        <pc:spChg chg="add mod">
          <ac:chgData name="TANVI PANCHAL" userId="63cac9cd2ace8fc1" providerId="Windows Live" clId="Web-{63C3FC7F-7D33-10C3-E991-102E47738417}" dt="2024-06-16T17:27:15.549" v="282" actId="1076"/>
          <ac:spMkLst>
            <pc:docMk/>
            <pc:sldMk cId="548476299" sldId="534"/>
            <ac:spMk id="6" creationId="{052DDCF5-339A-D570-D95A-0EFB6504EFD0}"/>
          </ac:spMkLst>
        </pc:spChg>
        <pc:picChg chg="add mod modCrop">
          <ac:chgData name="TANVI PANCHAL" userId="63cac9cd2ace8fc1" providerId="Windows Live" clId="Web-{63C3FC7F-7D33-10C3-E991-102E47738417}" dt="2024-06-16T17:27:24.159" v="283" actId="14100"/>
          <ac:picMkLst>
            <pc:docMk/>
            <pc:sldMk cId="548476299" sldId="534"/>
            <ac:picMk id="5" creationId="{51DE0F64-D178-F35C-5B4B-062043B84357}"/>
          </ac:picMkLst>
        </pc:picChg>
      </pc:sldChg>
      <pc:sldChg chg="addSp delSp modSp">
        <pc:chgData name="TANVI PANCHAL" userId="63cac9cd2ace8fc1" providerId="Windows Live" clId="Web-{63C3FC7F-7D33-10C3-E991-102E47738417}" dt="2024-06-16T17:15:27.821" v="212" actId="1076"/>
        <pc:sldMkLst>
          <pc:docMk/>
          <pc:sldMk cId="1208724409" sldId="536"/>
        </pc:sldMkLst>
        <pc:spChg chg="del">
          <ac:chgData name="TANVI PANCHAL" userId="63cac9cd2ace8fc1" providerId="Windows Live" clId="Web-{63C3FC7F-7D33-10C3-E991-102E47738417}" dt="2024-06-16T16:37:25.939" v="152"/>
          <ac:spMkLst>
            <pc:docMk/>
            <pc:sldMk cId="1208724409" sldId="536"/>
            <ac:spMk id="2" creationId="{EE30DEE9-2DBD-C997-C208-027230B5A3EA}"/>
          </ac:spMkLst>
        </pc:spChg>
        <pc:spChg chg="del mod">
          <ac:chgData name="TANVI PANCHAL" userId="63cac9cd2ace8fc1" providerId="Windows Live" clId="Web-{63C3FC7F-7D33-10C3-E991-102E47738417}" dt="2024-06-16T17:11:25.423" v="186"/>
          <ac:spMkLst>
            <pc:docMk/>
            <pc:sldMk cId="1208724409" sldId="536"/>
            <ac:spMk id="3" creationId="{D534491D-AF3A-C879-49E6-F11A17AC3008}"/>
          </ac:spMkLst>
        </pc:spChg>
        <pc:spChg chg="del">
          <ac:chgData name="TANVI PANCHAL" userId="63cac9cd2ace8fc1" providerId="Windows Live" clId="Web-{63C3FC7F-7D33-10C3-E991-102E47738417}" dt="2024-06-16T17:11:48.908" v="190"/>
          <ac:spMkLst>
            <pc:docMk/>
            <pc:sldMk cId="1208724409" sldId="536"/>
            <ac:spMk id="5" creationId="{F79CF1F9-4847-1440-0352-6D1284A48D05}"/>
          </ac:spMkLst>
        </pc:spChg>
        <pc:spChg chg="add mod">
          <ac:chgData name="TANVI PANCHAL" userId="63cac9cd2ace8fc1" providerId="Windows Live" clId="Web-{63C3FC7F-7D33-10C3-E991-102E47738417}" dt="2024-06-16T17:15:27.821" v="212" actId="1076"/>
          <ac:spMkLst>
            <pc:docMk/>
            <pc:sldMk cId="1208724409" sldId="536"/>
            <ac:spMk id="7" creationId="{05949990-17DE-7890-7494-157E3A14B7A8}"/>
          </ac:spMkLst>
        </pc:spChg>
        <pc:spChg chg="add mod">
          <ac:chgData name="TANVI PANCHAL" userId="63cac9cd2ace8fc1" providerId="Windows Live" clId="Web-{63C3FC7F-7D33-10C3-E991-102E47738417}" dt="2024-06-16T17:15:00.992" v="208" actId="20577"/>
          <ac:spMkLst>
            <pc:docMk/>
            <pc:sldMk cId="1208724409" sldId="536"/>
            <ac:spMk id="9" creationId="{955F7365-9649-3659-94C7-843051D78834}"/>
          </ac:spMkLst>
        </pc:spChg>
        <pc:spChg chg="add mod">
          <ac:chgData name="TANVI PANCHAL" userId="63cac9cd2ace8fc1" providerId="Windows Live" clId="Web-{63C3FC7F-7D33-10C3-E991-102E47738417}" dt="2024-06-16T17:15:07.070" v="209" actId="20577"/>
          <ac:spMkLst>
            <pc:docMk/>
            <pc:sldMk cId="1208724409" sldId="536"/>
            <ac:spMk id="10" creationId="{35A6F0DB-BEB2-10A6-8C89-6ED855E0452D}"/>
          </ac:spMkLst>
        </pc:spChg>
        <pc:graphicFrameChg chg="del mod modGraphic">
          <ac:chgData name="TANVI PANCHAL" userId="63cac9cd2ace8fc1" providerId="Windows Live" clId="Web-{63C3FC7F-7D33-10C3-E991-102E47738417}" dt="2024-06-16T16:37:25.908" v="151"/>
          <ac:graphicFrameMkLst>
            <pc:docMk/>
            <pc:sldMk cId="1208724409" sldId="536"/>
            <ac:graphicFrameMk id="4" creationId="{49C20947-A133-32C2-D0F4-654D337A74ED}"/>
          </ac:graphicFrameMkLst>
        </pc:graphicFrameChg>
      </pc:sldChg>
      <pc:sldChg chg="addSp delSp modSp">
        <pc:chgData name="TANVI PANCHAL" userId="63cac9cd2ace8fc1" providerId="Windows Live" clId="Web-{63C3FC7F-7D33-10C3-E991-102E47738417}" dt="2024-06-16T17:35:32.277" v="337" actId="20577"/>
        <pc:sldMkLst>
          <pc:docMk/>
          <pc:sldMk cId="1213210011" sldId="537"/>
        </pc:sldMkLst>
        <pc:spChg chg="del">
          <ac:chgData name="TANVI PANCHAL" userId="63cac9cd2ace8fc1" providerId="Windows Live" clId="Web-{63C3FC7F-7D33-10C3-E991-102E47738417}" dt="2024-06-16T17:12:18.003" v="194"/>
          <ac:spMkLst>
            <pc:docMk/>
            <pc:sldMk cId="1213210011" sldId="537"/>
            <ac:spMk id="2" creationId="{D04F090D-C862-CF85-1001-A82E54365597}"/>
          </ac:spMkLst>
        </pc:spChg>
        <pc:spChg chg="del mod">
          <ac:chgData name="TANVI PANCHAL" userId="63cac9cd2ace8fc1" providerId="Windows Live" clId="Web-{63C3FC7F-7D33-10C3-E991-102E47738417}" dt="2024-06-16T17:12:51.020" v="202"/>
          <ac:spMkLst>
            <pc:docMk/>
            <pc:sldMk cId="1213210011" sldId="537"/>
            <ac:spMk id="3" creationId="{4CE82C04-6445-9E02-B0E8-8D809278C37D}"/>
          </ac:spMkLst>
        </pc:spChg>
        <pc:spChg chg="del topLvl">
          <ac:chgData name="TANVI PANCHAL" userId="63cac9cd2ace8fc1" providerId="Windows Live" clId="Web-{63C3FC7F-7D33-10C3-E991-102E47738417}" dt="2024-06-16T17:12:42.941" v="199"/>
          <ac:spMkLst>
            <pc:docMk/>
            <pc:sldMk cId="1213210011" sldId="537"/>
            <ac:spMk id="8" creationId="{B542C6FD-B908-03BB-DE9D-1E76EE849265}"/>
          </ac:spMkLst>
        </pc:spChg>
        <pc:spChg chg="del topLvl">
          <ac:chgData name="TANVI PANCHAL" userId="63cac9cd2ace8fc1" providerId="Windows Live" clId="Web-{63C3FC7F-7D33-10C3-E991-102E47738417}" dt="2024-06-16T17:12:41.004" v="198"/>
          <ac:spMkLst>
            <pc:docMk/>
            <pc:sldMk cId="1213210011" sldId="537"/>
            <ac:spMk id="9" creationId="{594F7F18-2B8D-7493-904B-1BD252DFC677}"/>
          </ac:spMkLst>
        </pc:spChg>
        <pc:spChg chg="add mod">
          <ac:chgData name="TANVI PANCHAL" userId="63cac9cd2ace8fc1" providerId="Windows Live" clId="Web-{63C3FC7F-7D33-10C3-E991-102E47738417}" dt="2024-06-16T17:35:24.102" v="336" actId="1076"/>
          <ac:spMkLst>
            <pc:docMk/>
            <pc:sldMk cId="1213210011" sldId="537"/>
            <ac:spMk id="11" creationId="{71F8E548-3EDB-D58F-C387-4A7FAA32EE01}"/>
          </ac:spMkLst>
        </pc:spChg>
        <pc:spChg chg="add del mod">
          <ac:chgData name="TANVI PANCHAL" userId="63cac9cd2ace8fc1" providerId="Windows Live" clId="Web-{63C3FC7F-7D33-10C3-E991-102E47738417}" dt="2024-06-16T17:12:55.192" v="203"/>
          <ac:spMkLst>
            <pc:docMk/>
            <pc:sldMk cId="1213210011" sldId="537"/>
            <ac:spMk id="13" creationId="{16D44C1D-80A5-24F3-CDA0-386CFEB8DA32}"/>
          </ac:spMkLst>
        </pc:spChg>
        <pc:spChg chg="add mod">
          <ac:chgData name="TANVI PANCHAL" userId="63cac9cd2ace8fc1" providerId="Windows Live" clId="Web-{63C3FC7F-7D33-10C3-E991-102E47738417}" dt="2024-06-16T17:35:32.277" v="337" actId="20577"/>
          <ac:spMkLst>
            <pc:docMk/>
            <pc:sldMk cId="1213210011" sldId="537"/>
            <ac:spMk id="17" creationId="{1EED0CF4-39DC-D078-1E20-B6932D6BC058}"/>
          </ac:spMkLst>
        </pc:spChg>
        <pc:grpChg chg="del mod">
          <ac:chgData name="TANVI PANCHAL" userId="63cac9cd2ace8fc1" providerId="Windows Live" clId="Web-{63C3FC7F-7D33-10C3-E991-102E47738417}" dt="2024-06-16T17:12:37.050" v="197"/>
          <ac:grpSpMkLst>
            <pc:docMk/>
            <pc:sldMk cId="1213210011" sldId="537"/>
            <ac:grpSpMk id="4" creationId="{B4C44EC9-F730-00B6-E479-530EC276D851}"/>
          </ac:grpSpMkLst>
        </pc:grpChg>
        <pc:grpChg chg="del">
          <ac:chgData name="TANVI PANCHAL" userId="63cac9cd2ace8fc1" providerId="Windows Live" clId="Web-{63C3FC7F-7D33-10C3-E991-102E47738417}" dt="2024-06-16T17:12:41.004" v="198"/>
          <ac:grpSpMkLst>
            <pc:docMk/>
            <pc:sldMk cId="1213210011" sldId="537"/>
            <ac:grpSpMk id="7" creationId="{56B0BED4-B4D2-A8C2-9E8E-FA7D1819E15A}"/>
          </ac:grpSpMkLst>
        </pc:grpChg>
        <pc:picChg chg="add mod">
          <ac:chgData name="TANVI PANCHAL" userId="63cac9cd2ace8fc1" providerId="Windows Live" clId="Web-{63C3FC7F-7D33-10C3-E991-102E47738417}" dt="2024-06-16T17:32:50.269" v="323" actId="14100"/>
          <ac:picMkLst>
            <pc:docMk/>
            <pc:sldMk cId="1213210011" sldId="537"/>
            <ac:picMk id="14" creationId="{A43F93AE-9D71-5340-15E3-55347E809065}"/>
          </ac:picMkLst>
        </pc:picChg>
        <pc:picChg chg="add mod">
          <ac:chgData name="TANVI PANCHAL" userId="63cac9cd2ace8fc1" providerId="Windows Live" clId="Web-{63C3FC7F-7D33-10C3-E991-102E47738417}" dt="2024-06-16T17:32:53.769" v="324" actId="14100"/>
          <ac:picMkLst>
            <pc:docMk/>
            <pc:sldMk cId="1213210011" sldId="537"/>
            <ac:picMk id="15" creationId="{5C7591B7-F47C-8067-2078-6EBE085B32CC}"/>
          </ac:picMkLst>
        </pc:picChg>
        <pc:picChg chg="add mod">
          <ac:chgData name="TANVI PANCHAL" userId="63cac9cd2ace8fc1" providerId="Windows Live" clId="Web-{63C3FC7F-7D33-10C3-E991-102E47738417}" dt="2024-06-16T17:32:59.676" v="325" actId="14100"/>
          <ac:picMkLst>
            <pc:docMk/>
            <pc:sldMk cId="1213210011" sldId="537"/>
            <ac:picMk id="16" creationId="{C9004C3B-6174-7C3A-E4C5-7A3CCE772A7E}"/>
          </ac:picMkLst>
        </pc:picChg>
      </pc:sldChg>
      <pc:sldChg chg="addSp delSp modSp mod ord setBg">
        <pc:chgData name="TANVI PANCHAL" userId="63cac9cd2ace8fc1" providerId="Windows Live" clId="Web-{63C3FC7F-7D33-10C3-E991-102E47738417}" dt="2024-06-16T17:44:37.136" v="427" actId="1076"/>
        <pc:sldMkLst>
          <pc:docMk/>
          <pc:sldMk cId="765210901" sldId="538"/>
        </pc:sldMkLst>
        <pc:spChg chg="mod">
          <ac:chgData name="TANVI PANCHAL" userId="63cac9cd2ace8fc1" providerId="Windows Live" clId="Web-{63C3FC7F-7D33-10C3-E991-102E47738417}" dt="2024-06-16T17:44:31.042" v="426" actId="1076"/>
          <ac:spMkLst>
            <pc:docMk/>
            <pc:sldMk cId="765210901" sldId="538"/>
            <ac:spMk id="2" creationId="{D249E45E-D6A7-9780-F652-BAF86DFBCC00}"/>
          </ac:spMkLst>
        </pc:spChg>
        <pc:spChg chg="del">
          <ac:chgData name="TANVI PANCHAL" userId="63cac9cd2ace8fc1" providerId="Windows Live" clId="Web-{63C3FC7F-7D33-10C3-E991-102E47738417}" dt="2024-06-16T17:38:23.781" v="385"/>
          <ac:spMkLst>
            <pc:docMk/>
            <pc:sldMk cId="765210901" sldId="538"/>
            <ac:spMk id="3" creationId="{C31605EE-24B6-95D8-DE5E-BEC2F03ECECA}"/>
          </ac:spMkLst>
        </pc:spChg>
        <pc:spChg chg="del">
          <ac:chgData name="TANVI PANCHAL" userId="63cac9cd2ace8fc1" providerId="Windows Live" clId="Web-{63C3FC7F-7D33-10C3-E991-102E47738417}" dt="2024-06-16T17:38:23.719" v="384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TANVI PANCHAL" userId="63cac9cd2ace8fc1" providerId="Windows Live" clId="Web-{63C3FC7F-7D33-10C3-E991-102E47738417}" dt="2024-06-16T17:38:23.656" v="383"/>
          <ac:spMkLst>
            <pc:docMk/>
            <pc:sldMk cId="765210901" sldId="538"/>
            <ac:spMk id="5" creationId="{6A1E0F07-3291-4EE2-1286-04C97165BA68}"/>
          </ac:spMkLst>
        </pc:spChg>
        <pc:spChg chg="del">
          <ac:chgData name="TANVI PANCHAL" userId="63cac9cd2ace8fc1" providerId="Windows Live" clId="Web-{63C3FC7F-7D33-10C3-E991-102E47738417}" dt="2024-06-16T17:38:23.609" v="382"/>
          <ac:spMkLst>
            <pc:docMk/>
            <pc:sldMk cId="765210901" sldId="538"/>
            <ac:spMk id="6" creationId="{3DF22CC9-1295-2B21-05A9-68A44E669B8F}"/>
          </ac:spMkLst>
        </pc:spChg>
        <pc:spChg chg="del">
          <ac:chgData name="TANVI PANCHAL" userId="63cac9cd2ace8fc1" providerId="Windows Live" clId="Web-{63C3FC7F-7D33-10C3-E991-102E47738417}" dt="2024-06-16T17:38:27.969" v="386"/>
          <ac:spMkLst>
            <pc:docMk/>
            <pc:sldMk cId="765210901" sldId="538"/>
            <ac:spMk id="7" creationId="{A9F57080-19CA-8BBA-6050-8494551D4615}"/>
          </ac:spMkLst>
        </pc:spChg>
        <pc:spChg chg="mod ord">
          <ac:chgData name="TANVI PANCHAL" userId="63cac9cd2ace8fc1" providerId="Windows Live" clId="Web-{63C3FC7F-7D33-10C3-E991-102E47738417}" dt="2024-06-16T17:40:33.676" v="400"/>
          <ac:spMkLst>
            <pc:docMk/>
            <pc:sldMk cId="765210901" sldId="538"/>
            <ac:spMk id="8" creationId="{85577A64-4E94-69E1-3180-1E014BD06B3C}"/>
          </ac:spMkLst>
        </pc:spChg>
        <pc:spChg chg="add del mod">
          <ac:chgData name="TANVI PANCHAL" userId="63cac9cd2ace8fc1" providerId="Windows Live" clId="Web-{63C3FC7F-7D33-10C3-E991-102E47738417}" dt="2024-06-16T17:39:20.892" v="392"/>
          <ac:spMkLst>
            <pc:docMk/>
            <pc:sldMk cId="765210901" sldId="538"/>
            <ac:spMk id="10" creationId="{F833C7BB-CB63-5909-87F8-87F8AC91C304}"/>
          </ac:spMkLst>
        </pc:spChg>
        <pc:spChg chg="add del mod">
          <ac:chgData name="TANVI PANCHAL" userId="63cac9cd2ace8fc1" providerId="Windows Live" clId="Web-{63C3FC7F-7D33-10C3-E991-102E47738417}" dt="2024-06-16T17:39:20.892" v="391"/>
          <ac:spMkLst>
            <pc:docMk/>
            <pc:sldMk cId="765210901" sldId="538"/>
            <ac:spMk id="12" creationId="{3D9D5BEB-18DE-F7C9-BAAA-8C0B846E179D}"/>
          </ac:spMkLst>
        </pc:spChg>
        <pc:spChg chg="add del mod">
          <ac:chgData name="TANVI PANCHAL" userId="63cac9cd2ace8fc1" providerId="Windows Live" clId="Web-{63C3FC7F-7D33-10C3-E991-102E47738417}" dt="2024-06-16T17:39:20.892" v="390"/>
          <ac:spMkLst>
            <pc:docMk/>
            <pc:sldMk cId="765210901" sldId="538"/>
            <ac:spMk id="14" creationId="{48877B57-217E-2F10-8A89-808D842E289E}"/>
          </ac:spMkLst>
        </pc:spChg>
        <pc:spChg chg="add del mod">
          <ac:chgData name="TANVI PANCHAL" userId="63cac9cd2ace8fc1" providerId="Windows Live" clId="Web-{63C3FC7F-7D33-10C3-E991-102E47738417}" dt="2024-06-16T17:39:20.892" v="389"/>
          <ac:spMkLst>
            <pc:docMk/>
            <pc:sldMk cId="765210901" sldId="538"/>
            <ac:spMk id="16" creationId="{3B77B3CF-648A-0993-09B4-3C8F627883D5}"/>
          </ac:spMkLst>
        </pc:spChg>
        <pc:spChg chg="add mod">
          <ac:chgData name="TANVI PANCHAL" userId="63cac9cd2ace8fc1" providerId="Windows Live" clId="Web-{63C3FC7F-7D33-10C3-E991-102E47738417}" dt="2024-06-16T17:44:20.151" v="425" actId="1076"/>
          <ac:spMkLst>
            <pc:docMk/>
            <pc:sldMk cId="765210901" sldId="538"/>
            <ac:spMk id="17" creationId="{793C4CCC-E67E-7A14-7594-688C5F622285}"/>
          </ac:spMkLst>
        </pc:spChg>
        <pc:spChg chg="add del">
          <ac:chgData name="TANVI PANCHAL" userId="63cac9cd2ace8fc1" providerId="Windows Live" clId="Web-{63C3FC7F-7D33-10C3-E991-102E47738417}" dt="2024-06-16T17:40:33.676" v="400"/>
          <ac:spMkLst>
            <pc:docMk/>
            <pc:sldMk cId="765210901" sldId="538"/>
            <ac:spMk id="23" creationId="{2B97F24A-32CE-4C1C-A50D-3016B394DCFB}"/>
          </ac:spMkLst>
        </pc:spChg>
        <pc:spChg chg="add del">
          <ac:chgData name="TANVI PANCHAL" userId="63cac9cd2ace8fc1" providerId="Windows Live" clId="Web-{63C3FC7F-7D33-10C3-E991-102E47738417}" dt="2024-06-16T17:40:33.676" v="400"/>
          <ac:spMkLst>
            <pc:docMk/>
            <pc:sldMk cId="765210901" sldId="538"/>
            <ac:spMk id="25" creationId="{CD8B4F24-440B-49E9-B85D-733523DC064B}"/>
          </ac:spMkLst>
        </pc:spChg>
        <pc:picChg chg="add mod">
          <ac:chgData name="TANVI PANCHAL" userId="63cac9cd2ace8fc1" providerId="Windows Live" clId="Web-{63C3FC7F-7D33-10C3-E991-102E47738417}" dt="2024-06-16T17:44:37.136" v="427" actId="1076"/>
          <ac:picMkLst>
            <pc:docMk/>
            <pc:sldMk cId="765210901" sldId="538"/>
            <ac:picMk id="18" creationId="{7E5C5D31-6A99-B452-2D6B-C3DCC4F1638D}"/>
          </ac:picMkLst>
        </pc:picChg>
      </pc:sldChg>
      <pc:sldChg chg="addSp delSp modSp ord">
        <pc:chgData name="TANVI PANCHAL" userId="63cac9cd2ace8fc1" providerId="Windows Live" clId="Web-{63C3FC7F-7D33-10C3-E991-102E47738417}" dt="2024-06-16T17:53:23.588" v="471" actId="1076"/>
        <pc:sldMkLst>
          <pc:docMk/>
          <pc:sldMk cId="1877080978" sldId="539"/>
        </pc:sldMkLst>
        <pc:spChg chg="mod">
          <ac:chgData name="TANVI PANCHAL" userId="63cac9cd2ace8fc1" providerId="Windows Live" clId="Web-{63C3FC7F-7D33-10C3-E991-102E47738417}" dt="2024-06-16T17:49:00.847" v="433" actId="1076"/>
          <ac:spMkLst>
            <pc:docMk/>
            <pc:sldMk cId="1877080978" sldId="539"/>
            <ac:spMk id="2" creationId="{189E73D4-535B-6DCC-2268-43A5E9E12C45}"/>
          </ac:spMkLst>
        </pc:spChg>
        <pc:spChg chg="del">
          <ac:chgData name="TANVI PANCHAL" userId="63cac9cd2ace8fc1" providerId="Windows Live" clId="Web-{63C3FC7F-7D33-10C3-E991-102E47738417}" dt="2024-06-16T17:49:40.942" v="439"/>
          <ac:spMkLst>
            <pc:docMk/>
            <pc:sldMk cId="1877080978" sldId="539"/>
            <ac:spMk id="3" creationId="{5830852F-3FB7-6D2E-F6AC-1F6B9CAD2158}"/>
          </ac:spMkLst>
        </pc:spChg>
        <pc:spChg chg="del">
          <ac:chgData name="TANVI PANCHAL" userId="63cac9cd2ace8fc1" providerId="Windows Live" clId="Web-{63C3FC7F-7D33-10C3-E991-102E47738417}" dt="2024-06-16T17:52:47.166" v="465"/>
          <ac:spMkLst>
            <pc:docMk/>
            <pc:sldMk cId="1877080978" sldId="539"/>
            <ac:spMk id="4" creationId="{A107ABA7-FC97-4D42-C4BC-897A88CF39AF}"/>
          </ac:spMkLst>
        </pc:spChg>
        <pc:spChg chg="del">
          <ac:chgData name="TANVI PANCHAL" userId="63cac9cd2ace8fc1" providerId="Windows Live" clId="Web-{63C3FC7F-7D33-10C3-E991-102E47738417}" dt="2024-06-16T17:49:40.817" v="437"/>
          <ac:spMkLst>
            <pc:docMk/>
            <pc:sldMk cId="1877080978" sldId="539"/>
            <ac:spMk id="5" creationId="{BE5F7BD8-DA37-58AB-1F45-D0F045DF4B7B}"/>
          </ac:spMkLst>
        </pc:spChg>
        <pc:spChg chg="add del mod">
          <ac:chgData name="TANVI PANCHAL" userId="63cac9cd2ace8fc1" providerId="Windows Live" clId="Web-{63C3FC7F-7D33-10C3-E991-102E47738417}" dt="2024-06-16T17:49:54.786" v="448"/>
          <ac:spMkLst>
            <pc:docMk/>
            <pc:sldMk cId="1877080978" sldId="539"/>
            <ac:spMk id="8" creationId="{3D41B902-7324-E3D2-4AA2-8F155FFCD322}"/>
          </ac:spMkLst>
        </pc:spChg>
        <pc:spChg chg="del">
          <ac:chgData name="TANVI PANCHAL" userId="63cac9cd2ace8fc1" providerId="Windows Live" clId="Web-{63C3FC7F-7D33-10C3-E991-102E47738417}" dt="2024-06-16T17:49:40.879" v="438"/>
          <ac:spMkLst>
            <pc:docMk/>
            <pc:sldMk cId="1877080978" sldId="539"/>
            <ac:spMk id="10" creationId="{E135D3F1-0C33-3404-5D49-E70C9D100F2A}"/>
          </ac:spMkLst>
        </pc:spChg>
        <pc:spChg chg="del">
          <ac:chgData name="TANVI PANCHAL" userId="63cac9cd2ace8fc1" providerId="Windows Live" clId="Web-{63C3FC7F-7D33-10C3-E991-102E47738417}" dt="2024-06-16T17:49:40.754" v="436"/>
          <ac:spMkLst>
            <pc:docMk/>
            <pc:sldMk cId="1877080978" sldId="539"/>
            <ac:spMk id="11" creationId="{724F2AAC-B18D-1D49-15F1-2D69101664AA}"/>
          </ac:spMkLst>
        </pc:spChg>
        <pc:spChg chg="del">
          <ac:chgData name="TANVI PANCHAL" userId="63cac9cd2ace8fc1" providerId="Windows Live" clId="Web-{63C3FC7F-7D33-10C3-E991-102E47738417}" dt="2024-06-16T17:49:40.676" v="435"/>
          <ac:spMkLst>
            <pc:docMk/>
            <pc:sldMk cId="1877080978" sldId="539"/>
            <ac:spMk id="12" creationId="{5E68EFF0-69C3-F9AE-1107-E08A22BCF938}"/>
          </ac:spMkLst>
        </pc:spChg>
        <pc:spChg chg="del">
          <ac:chgData name="TANVI PANCHAL" userId="63cac9cd2ace8fc1" providerId="Windows Live" clId="Web-{63C3FC7F-7D33-10C3-E991-102E47738417}" dt="2024-06-16T17:49:40.613" v="434"/>
          <ac:spMkLst>
            <pc:docMk/>
            <pc:sldMk cId="1877080978" sldId="539"/>
            <ac:spMk id="13" creationId="{4D6980BD-0225-0DD6-3D62-B0B1E983AB52}"/>
          </ac:spMkLst>
        </pc:spChg>
        <pc:spChg chg="add del mod">
          <ac:chgData name="TANVI PANCHAL" userId="63cac9cd2ace8fc1" providerId="Windows Live" clId="Web-{63C3FC7F-7D33-10C3-E991-102E47738417}" dt="2024-06-16T17:49:54.786" v="447"/>
          <ac:spMkLst>
            <pc:docMk/>
            <pc:sldMk cId="1877080978" sldId="539"/>
            <ac:spMk id="14" creationId="{DDEC81B0-FC2D-FAFF-CAE3-DC1394062B9A}"/>
          </ac:spMkLst>
        </pc:spChg>
        <pc:spChg chg="add del mod">
          <ac:chgData name="TANVI PANCHAL" userId="63cac9cd2ace8fc1" providerId="Windows Live" clId="Web-{63C3FC7F-7D33-10C3-E991-102E47738417}" dt="2024-06-16T17:49:54.786" v="446"/>
          <ac:spMkLst>
            <pc:docMk/>
            <pc:sldMk cId="1877080978" sldId="539"/>
            <ac:spMk id="16" creationId="{5B6DB05A-4F88-F42A-817A-D0423CD464C5}"/>
          </ac:spMkLst>
        </pc:spChg>
        <pc:spChg chg="add del mod">
          <ac:chgData name="TANVI PANCHAL" userId="63cac9cd2ace8fc1" providerId="Windows Live" clId="Web-{63C3FC7F-7D33-10C3-E991-102E47738417}" dt="2024-06-16T17:49:54.786" v="445"/>
          <ac:spMkLst>
            <pc:docMk/>
            <pc:sldMk cId="1877080978" sldId="539"/>
            <ac:spMk id="18" creationId="{00FAB483-4D1C-C70E-CFF5-B7EB6F8D3FD0}"/>
          </ac:spMkLst>
        </pc:spChg>
        <pc:spChg chg="add del mod">
          <ac:chgData name="TANVI PANCHAL" userId="63cac9cd2ace8fc1" providerId="Windows Live" clId="Web-{63C3FC7F-7D33-10C3-E991-102E47738417}" dt="2024-06-16T17:49:54.786" v="444"/>
          <ac:spMkLst>
            <pc:docMk/>
            <pc:sldMk cId="1877080978" sldId="539"/>
            <ac:spMk id="20" creationId="{8C5A753D-0D71-74FF-D0D5-77D266F1D89D}"/>
          </ac:spMkLst>
        </pc:spChg>
        <pc:spChg chg="add del mod">
          <ac:chgData name="TANVI PANCHAL" userId="63cac9cd2ace8fc1" providerId="Windows Live" clId="Web-{63C3FC7F-7D33-10C3-E991-102E47738417}" dt="2024-06-16T17:49:54.786" v="443"/>
          <ac:spMkLst>
            <pc:docMk/>
            <pc:sldMk cId="1877080978" sldId="539"/>
            <ac:spMk id="22" creationId="{EFED54B9-CEAB-B99D-1FEA-436148B3D3D8}"/>
          </ac:spMkLst>
        </pc:spChg>
        <pc:spChg chg="add mod">
          <ac:chgData name="TANVI PANCHAL" userId="63cac9cd2ace8fc1" providerId="Windows Live" clId="Web-{63C3FC7F-7D33-10C3-E991-102E47738417}" dt="2024-06-16T17:50:44.850" v="459" actId="1076"/>
          <ac:spMkLst>
            <pc:docMk/>
            <pc:sldMk cId="1877080978" sldId="539"/>
            <ac:spMk id="23" creationId="{35B7554F-CF82-7C92-0FCD-284636EAB1F5}"/>
          </ac:spMkLst>
        </pc:spChg>
        <pc:picChg chg="add mod modCrop">
          <ac:chgData name="TANVI PANCHAL" userId="63cac9cd2ace8fc1" providerId="Windows Live" clId="Web-{63C3FC7F-7D33-10C3-E991-102E47738417}" dt="2024-06-16T17:53:23.588" v="471" actId="1076"/>
          <ac:picMkLst>
            <pc:docMk/>
            <pc:sldMk cId="1877080978" sldId="539"/>
            <ac:picMk id="24" creationId="{C186040E-681F-797F-38CF-57005BB322BB}"/>
          </ac:picMkLst>
        </pc:picChg>
      </pc:sldChg>
      <pc:sldChg chg="addSp delSp modSp del ord">
        <pc:chgData name="TANVI PANCHAL" userId="63cac9cd2ace8fc1" providerId="Windows Live" clId="Web-{63C3FC7F-7D33-10C3-E991-102E47738417}" dt="2024-06-16T18:31:23.126" v="861"/>
        <pc:sldMkLst>
          <pc:docMk/>
          <pc:sldMk cId="1579562137" sldId="540"/>
        </pc:sldMkLst>
        <pc:spChg chg="del">
          <ac:chgData name="TANVI PANCHAL" userId="63cac9cd2ace8fc1" providerId="Windows Live" clId="Web-{63C3FC7F-7D33-10C3-E991-102E47738417}" dt="2024-06-16T18:21:10.534" v="680"/>
          <ac:spMkLst>
            <pc:docMk/>
            <pc:sldMk cId="1579562137" sldId="540"/>
            <ac:spMk id="3" creationId="{CFC225EB-9239-A8F4-48C2-D2E44A245C26}"/>
          </ac:spMkLst>
        </pc:spChg>
        <pc:spChg chg="del">
          <ac:chgData name="TANVI PANCHAL" userId="63cac9cd2ace8fc1" providerId="Windows Live" clId="Web-{63C3FC7F-7D33-10C3-E991-102E47738417}" dt="2024-06-16T18:21:10.472" v="679"/>
          <ac:spMkLst>
            <pc:docMk/>
            <pc:sldMk cId="1579562137" sldId="540"/>
            <ac:spMk id="4" creationId="{BF63BCC4-AF80-8D3B-413B-3F80C74503EE}"/>
          </ac:spMkLst>
        </pc:spChg>
        <pc:spChg chg="del">
          <ac:chgData name="TANVI PANCHAL" userId="63cac9cd2ace8fc1" providerId="Windows Live" clId="Web-{63C3FC7F-7D33-10C3-E991-102E47738417}" dt="2024-06-16T18:21:10.347" v="677"/>
          <ac:spMkLst>
            <pc:docMk/>
            <pc:sldMk cId="1579562137" sldId="540"/>
            <ac:spMk id="5" creationId="{664EAAE3-47A6-DF8C-088B-8353E312893A}"/>
          </ac:spMkLst>
        </pc:spChg>
        <pc:spChg chg="del">
          <ac:chgData name="TANVI PANCHAL" userId="63cac9cd2ace8fc1" providerId="Windows Live" clId="Web-{63C3FC7F-7D33-10C3-E991-102E47738417}" dt="2024-06-16T18:21:10.269" v="676"/>
          <ac:spMkLst>
            <pc:docMk/>
            <pc:sldMk cId="1579562137" sldId="540"/>
            <ac:spMk id="6" creationId="{8E956031-A8E2-FF88-2769-10FEB7B754A7}"/>
          </ac:spMkLst>
        </pc:spChg>
        <pc:spChg chg="del">
          <ac:chgData name="TANVI PANCHAL" userId="63cac9cd2ace8fc1" providerId="Windows Live" clId="Web-{63C3FC7F-7D33-10C3-E991-102E47738417}" dt="2024-06-16T18:21:10.128" v="674"/>
          <ac:spMkLst>
            <pc:docMk/>
            <pc:sldMk cId="1579562137" sldId="540"/>
            <ac:spMk id="7" creationId="{24AD9EB9-CF0D-0D70-D541-05E1A813D00F}"/>
          </ac:spMkLst>
        </pc:spChg>
        <pc:spChg chg="del">
          <ac:chgData name="TANVI PANCHAL" userId="63cac9cd2ace8fc1" providerId="Windows Live" clId="Web-{63C3FC7F-7D33-10C3-E991-102E47738417}" dt="2024-06-16T18:21:10.050" v="673"/>
          <ac:spMkLst>
            <pc:docMk/>
            <pc:sldMk cId="1579562137" sldId="540"/>
            <ac:spMk id="8" creationId="{869DE758-CE4B-6136-04AE-85B544CA6F5B}"/>
          </ac:spMkLst>
        </pc:spChg>
        <pc:spChg chg="del">
          <ac:chgData name="TANVI PANCHAL" userId="63cac9cd2ace8fc1" providerId="Windows Live" clId="Web-{63C3FC7F-7D33-10C3-E991-102E47738417}" dt="2024-06-16T18:21:09.894" v="671"/>
          <ac:spMkLst>
            <pc:docMk/>
            <pc:sldMk cId="1579562137" sldId="540"/>
            <ac:spMk id="9" creationId="{22A99FBE-9850-5F5D-04D9-E3A83DEEA928}"/>
          </ac:spMkLst>
        </pc:spChg>
        <pc:spChg chg="del">
          <ac:chgData name="TANVI PANCHAL" userId="63cac9cd2ace8fc1" providerId="Windows Live" clId="Web-{63C3FC7F-7D33-10C3-E991-102E47738417}" dt="2024-06-16T18:21:09.816" v="670"/>
          <ac:spMkLst>
            <pc:docMk/>
            <pc:sldMk cId="1579562137" sldId="540"/>
            <ac:spMk id="10" creationId="{19AAB49A-6730-B2CF-9537-FF9551D4EB80}"/>
          </ac:spMkLst>
        </pc:spChg>
        <pc:spChg chg="add mod">
          <ac:chgData name="TANVI PANCHAL" userId="63cac9cd2ace8fc1" providerId="Windows Live" clId="Web-{63C3FC7F-7D33-10C3-E991-102E47738417}" dt="2024-06-16T18:21:09.816" v="670"/>
          <ac:spMkLst>
            <pc:docMk/>
            <pc:sldMk cId="1579562137" sldId="540"/>
            <ac:spMk id="13" creationId="{C8D932E9-7A41-A824-A77B-2B612DA8C72E}"/>
          </ac:spMkLst>
        </pc:spChg>
        <pc:spChg chg="add mod">
          <ac:chgData name="TANVI PANCHAL" userId="63cac9cd2ace8fc1" providerId="Windows Live" clId="Web-{63C3FC7F-7D33-10C3-E991-102E47738417}" dt="2024-06-16T18:21:09.894" v="671"/>
          <ac:spMkLst>
            <pc:docMk/>
            <pc:sldMk cId="1579562137" sldId="540"/>
            <ac:spMk id="15" creationId="{5976F7A2-4DC6-A014-FF8D-6E8653374FEA}"/>
          </ac:spMkLst>
        </pc:spChg>
        <pc:spChg chg="add mod">
          <ac:chgData name="TANVI PANCHAL" userId="63cac9cd2ace8fc1" providerId="Windows Live" clId="Web-{63C3FC7F-7D33-10C3-E991-102E47738417}" dt="2024-06-16T18:21:09.972" v="672"/>
          <ac:spMkLst>
            <pc:docMk/>
            <pc:sldMk cId="1579562137" sldId="540"/>
            <ac:spMk id="21" creationId="{395134F2-7154-892A-70AB-98771BDD02E3}"/>
          </ac:spMkLst>
        </pc:spChg>
        <pc:spChg chg="add mod">
          <ac:chgData name="TANVI PANCHAL" userId="63cac9cd2ace8fc1" providerId="Windows Live" clId="Web-{63C3FC7F-7D33-10C3-E991-102E47738417}" dt="2024-06-16T18:21:10.050" v="673"/>
          <ac:spMkLst>
            <pc:docMk/>
            <pc:sldMk cId="1579562137" sldId="540"/>
            <ac:spMk id="23" creationId="{B61AEE49-AE03-3419-0B0D-BC6CD87CBC1E}"/>
          </ac:spMkLst>
        </pc:spChg>
        <pc:spChg chg="add mod">
          <ac:chgData name="TANVI PANCHAL" userId="63cac9cd2ace8fc1" providerId="Windows Live" clId="Web-{63C3FC7F-7D33-10C3-E991-102E47738417}" dt="2024-06-16T18:21:10.128" v="674"/>
          <ac:spMkLst>
            <pc:docMk/>
            <pc:sldMk cId="1579562137" sldId="540"/>
            <ac:spMk id="25" creationId="{351DF2FB-9A70-984B-6CB2-8439397C6DBD}"/>
          </ac:spMkLst>
        </pc:spChg>
        <pc:spChg chg="add mod">
          <ac:chgData name="TANVI PANCHAL" userId="63cac9cd2ace8fc1" providerId="Windows Live" clId="Web-{63C3FC7F-7D33-10C3-E991-102E47738417}" dt="2024-06-16T18:21:10.206" v="675"/>
          <ac:spMkLst>
            <pc:docMk/>
            <pc:sldMk cId="1579562137" sldId="540"/>
            <ac:spMk id="27" creationId="{17DEF7D7-7D34-EE18-8363-B6EE3D933E5D}"/>
          </ac:spMkLst>
        </pc:spChg>
        <pc:spChg chg="add mod">
          <ac:chgData name="TANVI PANCHAL" userId="63cac9cd2ace8fc1" providerId="Windows Live" clId="Web-{63C3FC7F-7D33-10C3-E991-102E47738417}" dt="2024-06-16T18:21:10.269" v="676"/>
          <ac:spMkLst>
            <pc:docMk/>
            <pc:sldMk cId="1579562137" sldId="540"/>
            <ac:spMk id="29" creationId="{D3B18269-04FD-1896-7346-AF7CBE05FFEA}"/>
          </ac:spMkLst>
        </pc:spChg>
        <pc:spChg chg="add mod">
          <ac:chgData name="TANVI PANCHAL" userId="63cac9cd2ace8fc1" providerId="Windows Live" clId="Web-{63C3FC7F-7D33-10C3-E991-102E47738417}" dt="2024-06-16T18:21:10.347" v="677"/>
          <ac:spMkLst>
            <pc:docMk/>
            <pc:sldMk cId="1579562137" sldId="540"/>
            <ac:spMk id="31" creationId="{71A97FF9-78CC-C11D-2789-C8E1671B171E}"/>
          </ac:spMkLst>
        </pc:spChg>
        <pc:spChg chg="del">
          <ac:chgData name="TANVI PANCHAL" userId="63cac9cd2ace8fc1" providerId="Windows Live" clId="Web-{63C3FC7F-7D33-10C3-E991-102E47738417}" dt="2024-06-16T18:21:10.659" v="682"/>
          <ac:spMkLst>
            <pc:docMk/>
            <pc:sldMk cId="1579562137" sldId="540"/>
            <ac:spMk id="33" creationId="{57144164-5503-9D11-4F68-81F4CD378333}"/>
          </ac:spMkLst>
        </pc:spChg>
        <pc:spChg chg="add mod">
          <ac:chgData name="TANVI PANCHAL" userId="63cac9cd2ace8fc1" providerId="Windows Live" clId="Web-{63C3FC7F-7D33-10C3-E991-102E47738417}" dt="2024-06-16T18:21:10.409" v="678"/>
          <ac:spMkLst>
            <pc:docMk/>
            <pc:sldMk cId="1579562137" sldId="540"/>
            <ac:spMk id="34" creationId="{893E9F0C-20F4-F673-C6D9-133799B89237}"/>
          </ac:spMkLst>
        </pc:spChg>
        <pc:spChg chg="add mod">
          <ac:chgData name="TANVI PANCHAL" userId="63cac9cd2ace8fc1" providerId="Windows Live" clId="Web-{63C3FC7F-7D33-10C3-E991-102E47738417}" dt="2024-06-16T18:21:10.472" v="679"/>
          <ac:spMkLst>
            <pc:docMk/>
            <pc:sldMk cId="1579562137" sldId="540"/>
            <ac:spMk id="36" creationId="{C484C97D-D72F-6655-D9ED-D83EA8972DA0}"/>
          </ac:spMkLst>
        </pc:spChg>
        <pc:spChg chg="add mod">
          <ac:chgData name="TANVI PANCHAL" userId="63cac9cd2ace8fc1" providerId="Windows Live" clId="Web-{63C3FC7F-7D33-10C3-E991-102E47738417}" dt="2024-06-16T18:21:10.534" v="680"/>
          <ac:spMkLst>
            <pc:docMk/>
            <pc:sldMk cId="1579562137" sldId="540"/>
            <ac:spMk id="38" creationId="{B9CEB0E9-9BDA-DD39-38AC-D5F4163A61FB}"/>
          </ac:spMkLst>
        </pc:spChg>
        <pc:spChg chg="add mod">
          <ac:chgData name="TANVI PANCHAL" userId="63cac9cd2ace8fc1" providerId="Windows Live" clId="Web-{63C3FC7F-7D33-10C3-E991-102E47738417}" dt="2024-06-16T18:21:10.597" v="681"/>
          <ac:spMkLst>
            <pc:docMk/>
            <pc:sldMk cId="1579562137" sldId="540"/>
            <ac:spMk id="40" creationId="{3DBC3511-8DF0-0744-FA7B-E2DA3233343F}"/>
          </ac:spMkLst>
        </pc:spChg>
        <pc:spChg chg="add mod">
          <ac:chgData name="TANVI PANCHAL" userId="63cac9cd2ace8fc1" providerId="Windows Live" clId="Web-{63C3FC7F-7D33-10C3-E991-102E47738417}" dt="2024-06-16T18:21:10.659" v="682"/>
          <ac:spMkLst>
            <pc:docMk/>
            <pc:sldMk cId="1579562137" sldId="540"/>
            <ac:spMk id="42" creationId="{05613900-B1C7-6227-9707-CF175CE6E507}"/>
          </ac:spMkLst>
        </pc:spChg>
        <pc:picChg chg="del">
          <ac:chgData name="TANVI PANCHAL" userId="63cac9cd2ace8fc1" providerId="Windows Live" clId="Web-{63C3FC7F-7D33-10C3-E991-102E47738417}" dt="2024-06-16T18:21:10.597" v="681"/>
          <ac:picMkLst>
            <pc:docMk/>
            <pc:sldMk cId="1579562137" sldId="540"/>
            <ac:picMk id="16" creationId="{675FEA7C-5201-0219-EAA4-51C8A3B8185E}"/>
          </ac:picMkLst>
        </pc:picChg>
        <pc:picChg chg="del">
          <ac:chgData name="TANVI PANCHAL" userId="63cac9cd2ace8fc1" providerId="Windows Live" clId="Web-{63C3FC7F-7D33-10C3-E991-102E47738417}" dt="2024-06-16T18:21:10.409" v="678"/>
          <ac:picMkLst>
            <pc:docMk/>
            <pc:sldMk cId="1579562137" sldId="540"/>
            <ac:picMk id="17" creationId="{8B1E138F-E5F8-7188-0E7F-C61CC315F3CA}"/>
          </ac:picMkLst>
        </pc:picChg>
        <pc:picChg chg="del">
          <ac:chgData name="TANVI PANCHAL" userId="63cac9cd2ace8fc1" providerId="Windows Live" clId="Web-{63C3FC7F-7D33-10C3-E991-102E47738417}" dt="2024-06-16T18:21:10.206" v="675"/>
          <ac:picMkLst>
            <pc:docMk/>
            <pc:sldMk cId="1579562137" sldId="540"/>
            <ac:picMk id="18" creationId="{F4608F53-148D-4D2F-6672-8A90E230C68A}"/>
          </ac:picMkLst>
        </pc:picChg>
        <pc:picChg chg="del">
          <ac:chgData name="TANVI PANCHAL" userId="63cac9cd2ace8fc1" providerId="Windows Live" clId="Web-{63C3FC7F-7D33-10C3-E991-102E47738417}" dt="2024-06-16T18:21:09.972" v="672"/>
          <ac:picMkLst>
            <pc:docMk/>
            <pc:sldMk cId="1579562137" sldId="540"/>
            <ac:picMk id="19" creationId="{34C21939-A4DB-0F96-83D8-AD8FFB45359F}"/>
          </ac:picMkLst>
        </pc:picChg>
      </pc:sldChg>
      <pc:sldChg chg="del">
        <pc:chgData name="TANVI PANCHAL" userId="63cac9cd2ace8fc1" providerId="Windows Live" clId="Web-{63C3FC7F-7D33-10C3-E991-102E47738417}" dt="2024-06-16T18:31:17.517" v="860"/>
        <pc:sldMkLst>
          <pc:docMk/>
          <pc:sldMk cId="840605972" sldId="541"/>
        </pc:sldMkLst>
      </pc:sldChg>
      <pc:sldChg chg="del">
        <pc:chgData name="TANVI PANCHAL" userId="63cac9cd2ace8fc1" providerId="Windows Live" clId="Web-{63C3FC7F-7D33-10C3-E991-102E47738417}" dt="2024-06-16T18:31:12.798" v="859"/>
        <pc:sldMkLst>
          <pc:docMk/>
          <pc:sldMk cId="1958759625" sldId="543"/>
        </pc:sldMkLst>
      </pc:sldChg>
      <pc:sldChg chg="delSp modSp">
        <pc:chgData name="TANVI PANCHAL" userId="63cac9cd2ace8fc1" providerId="Windows Live" clId="Web-{63C3FC7F-7D33-10C3-E991-102E47738417}" dt="2024-06-16T18:31:34.783" v="864"/>
        <pc:sldMkLst>
          <pc:docMk/>
          <pc:sldMk cId="1877701230" sldId="544"/>
        </pc:sldMkLst>
        <pc:spChg chg="del mod">
          <ac:chgData name="TANVI PANCHAL" userId="63cac9cd2ace8fc1" providerId="Windows Live" clId="Web-{63C3FC7F-7D33-10C3-E991-102E47738417}" dt="2024-06-16T18:31:34.783" v="864"/>
          <ac:spMkLst>
            <pc:docMk/>
            <pc:sldMk cId="1877701230" sldId="544"/>
            <ac:spMk id="3" creationId="{55519D01-29BE-BE76-41C5-9D58AD8119DC}"/>
          </ac:spMkLst>
        </pc:spChg>
      </pc:sldChg>
      <pc:sldChg chg="addSp delSp modSp del ord">
        <pc:chgData name="TANVI PANCHAL" userId="63cac9cd2ace8fc1" providerId="Windows Live" clId="Web-{63C3FC7F-7D33-10C3-E991-102E47738417}" dt="2024-06-16T18:31:05.345" v="858"/>
        <pc:sldMkLst>
          <pc:docMk/>
          <pc:sldMk cId="3510130985" sldId="545"/>
        </pc:sldMkLst>
        <pc:spChg chg="del">
          <ac:chgData name="TANVI PANCHAL" userId="63cac9cd2ace8fc1" providerId="Windows Live" clId="Web-{63C3FC7F-7D33-10C3-E991-102E47738417}" dt="2024-06-16T17:36:43.544" v="355"/>
          <ac:spMkLst>
            <pc:docMk/>
            <pc:sldMk cId="3510130985" sldId="545"/>
            <ac:spMk id="3" creationId="{0CF4EECB-47E7-26A0-F3A1-ACAE7AEE5741}"/>
          </ac:spMkLst>
        </pc:spChg>
        <pc:spChg chg="add del mod">
          <ac:chgData name="TANVI PANCHAL" userId="63cac9cd2ace8fc1" providerId="Windows Live" clId="Web-{63C3FC7F-7D33-10C3-E991-102E47738417}" dt="2024-06-16T17:36:54.279" v="375"/>
          <ac:spMkLst>
            <pc:docMk/>
            <pc:sldMk cId="3510130985" sldId="545"/>
            <ac:spMk id="4" creationId="{C47A190E-EE62-ED38-88E5-38EC33096E50}"/>
          </ac:spMkLst>
        </pc:spChg>
        <pc:spChg chg="del">
          <ac:chgData name="TANVI PANCHAL" userId="63cac9cd2ace8fc1" providerId="Windows Live" clId="Web-{63C3FC7F-7D33-10C3-E991-102E47738417}" dt="2024-06-16T17:36:43.466" v="353"/>
          <ac:spMkLst>
            <pc:docMk/>
            <pc:sldMk cId="3510130985" sldId="545"/>
            <ac:spMk id="5" creationId="{AC2F0535-53EA-30FB-770D-0C92BEEF3F6D}"/>
          </ac:spMkLst>
        </pc:spChg>
        <pc:spChg chg="del">
          <ac:chgData name="TANVI PANCHAL" userId="63cac9cd2ace8fc1" providerId="Windows Live" clId="Web-{63C3FC7F-7D33-10C3-E991-102E47738417}" dt="2024-06-16T17:36:43.388" v="351"/>
          <ac:spMkLst>
            <pc:docMk/>
            <pc:sldMk cId="3510130985" sldId="545"/>
            <ac:spMk id="7" creationId="{31511481-29C6-275B-963E-B5AF2E87ADA2}"/>
          </ac:spMkLst>
        </pc:spChg>
        <pc:spChg chg="add del mod">
          <ac:chgData name="TANVI PANCHAL" userId="63cac9cd2ace8fc1" providerId="Windows Live" clId="Web-{63C3FC7F-7D33-10C3-E991-102E47738417}" dt="2024-06-16T17:36:54.279" v="374"/>
          <ac:spMkLst>
            <pc:docMk/>
            <pc:sldMk cId="3510130985" sldId="545"/>
            <ac:spMk id="8" creationId="{A8887451-EBB1-DA3E-8A56-7381C8494D80}"/>
          </ac:spMkLst>
        </pc:spChg>
        <pc:spChg chg="del">
          <ac:chgData name="TANVI PANCHAL" userId="63cac9cd2ace8fc1" providerId="Windows Live" clId="Web-{63C3FC7F-7D33-10C3-E991-102E47738417}" dt="2024-06-16T17:36:43.310" v="349"/>
          <ac:spMkLst>
            <pc:docMk/>
            <pc:sldMk cId="3510130985" sldId="545"/>
            <ac:spMk id="9" creationId="{2F32973A-CF94-1C2B-BB12-B563173CC79A}"/>
          </ac:spMkLst>
        </pc:spChg>
        <pc:spChg chg="del">
          <ac:chgData name="TANVI PANCHAL" userId="63cac9cd2ace8fc1" providerId="Windows Live" clId="Web-{63C3FC7F-7D33-10C3-E991-102E47738417}" dt="2024-06-16T17:36:43.232" v="347"/>
          <ac:spMkLst>
            <pc:docMk/>
            <pc:sldMk cId="3510130985" sldId="545"/>
            <ac:spMk id="11" creationId="{CE7AA813-84F0-DB50-F6B6-A29A94662DAD}"/>
          </ac:spMkLst>
        </pc:spChg>
        <pc:spChg chg="add del mod">
          <ac:chgData name="TANVI PANCHAL" userId="63cac9cd2ace8fc1" providerId="Windows Live" clId="Web-{63C3FC7F-7D33-10C3-E991-102E47738417}" dt="2024-06-16T17:36:54.279" v="373"/>
          <ac:spMkLst>
            <pc:docMk/>
            <pc:sldMk cId="3510130985" sldId="545"/>
            <ac:spMk id="12" creationId="{1C991A22-4029-2FD8-74D1-1F240F005876}"/>
          </ac:spMkLst>
        </pc:spChg>
        <pc:spChg chg="add del mod">
          <ac:chgData name="TANVI PANCHAL" userId="63cac9cd2ace8fc1" providerId="Windows Live" clId="Web-{63C3FC7F-7D33-10C3-E991-102E47738417}" dt="2024-06-16T17:36:54.279" v="372"/>
          <ac:spMkLst>
            <pc:docMk/>
            <pc:sldMk cId="3510130985" sldId="545"/>
            <ac:spMk id="14" creationId="{4CD848B2-0588-5B7A-5C40-42168EA6E30B}"/>
          </ac:spMkLst>
        </pc:spChg>
        <pc:spChg chg="add del mod">
          <ac:chgData name="TANVI PANCHAL" userId="63cac9cd2ace8fc1" providerId="Windows Live" clId="Web-{63C3FC7F-7D33-10C3-E991-102E47738417}" dt="2024-06-16T17:36:54.279" v="371"/>
          <ac:spMkLst>
            <pc:docMk/>
            <pc:sldMk cId="3510130985" sldId="545"/>
            <ac:spMk id="16" creationId="{E5217F49-9432-AA2E-B175-33E76BABE3E6}"/>
          </ac:spMkLst>
        </pc:spChg>
        <pc:spChg chg="add del mod">
          <ac:chgData name="TANVI PANCHAL" userId="63cac9cd2ace8fc1" providerId="Windows Live" clId="Web-{63C3FC7F-7D33-10C3-E991-102E47738417}" dt="2024-06-16T17:36:54.279" v="370"/>
          <ac:spMkLst>
            <pc:docMk/>
            <pc:sldMk cId="3510130985" sldId="545"/>
            <ac:spMk id="18" creationId="{4911DB6C-87C3-3E5C-FE3F-AC3F6B58E063}"/>
          </ac:spMkLst>
        </pc:spChg>
        <pc:spChg chg="add del mod">
          <ac:chgData name="TANVI PANCHAL" userId="63cac9cd2ace8fc1" providerId="Windows Live" clId="Web-{63C3FC7F-7D33-10C3-E991-102E47738417}" dt="2024-06-16T17:36:54.279" v="369"/>
          <ac:spMkLst>
            <pc:docMk/>
            <pc:sldMk cId="3510130985" sldId="545"/>
            <ac:spMk id="20" creationId="{621B2239-B498-F2B9-1976-737906B8F550}"/>
          </ac:spMkLst>
        </pc:spChg>
        <pc:spChg chg="add del mod">
          <ac:chgData name="TANVI PANCHAL" userId="63cac9cd2ace8fc1" providerId="Windows Live" clId="Web-{63C3FC7F-7D33-10C3-E991-102E47738417}" dt="2024-06-16T17:36:54.279" v="368"/>
          <ac:spMkLst>
            <pc:docMk/>
            <pc:sldMk cId="3510130985" sldId="545"/>
            <ac:spMk id="22" creationId="{B9033D9A-E3B4-5562-D203-A94B1E92C1AA}"/>
          </ac:spMkLst>
        </pc:spChg>
        <pc:spChg chg="add del mod">
          <ac:chgData name="TANVI PANCHAL" userId="63cac9cd2ace8fc1" providerId="Windows Live" clId="Web-{63C3FC7F-7D33-10C3-E991-102E47738417}" dt="2024-06-16T17:36:54.279" v="367"/>
          <ac:spMkLst>
            <pc:docMk/>
            <pc:sldMk cId="3510130985" sldId="545"/>
            <ac:spMk id="24" creationId="{7311B74B-767A-DFFC-77DD-6D35A5EC60D1}"/>
          </ac:spMkLst>
        </pc:spChg>
        <pc:spChg chg="add del mod">
          <ac:chgData name="TANVI PANCHAL" userId="63cac9cd2ace8fc1" providerId="Windows Live" clId="Web-{63C3FC7F-7D33-10C3-E991-102E47738417}" dt="2024-06-16T17:36:54.279" v="366"/>
          <ac:spMkLst>
            <pc:docMk/>
            <pc:sldMk cId="3510130985" sldId="545"/>
            <ac:spMk id="26" creationId="{F6BD5E8E-9D20-60B3-F0C5-6EDAEB457DB2}"/>
          </ac:spMkLst>
        </pc:spChg>
        <pc:spChg chg="add del mod">
          <ac:chgData name="TANVI PANCHAL" userId="63cac9cd2ace8fc1" providerId="Windows Live" clId="Web-{63C3FC7F-7D33-10C3-E991-102E47738417}" dt="2024-06-16T17:36:54.279" v="365"/>
          <ac:spMkLst>
            <pc:docMk/>
            <pc:sldMk cId="3510130985" sldId="545"/>
            <ac:spMk id="28" creationId="{45F5E57C-1698-2266-E3F8-8CD0059155E7}"/>
          </ac:spMkLst>
        </pc:spChg>
        <pc:spChg chg="add del mod">
          <ac:chgData name="TANVI PANCHAL" userId="63cac9cd2ace8fc1" providerId="Windows Live" clId="Web-{63C3FC7F-7D33-10C3-E991-102E47738417}" dt="2024-06-16T17:36:54.279" v="364"/>
          <ac:spMkLst>
            <pc:docMk/>
            <pc:sldMk cId="3510130985" sldId="545"/>
            <ac:spMk id="30" creationId="{E7BFD5E0-E5CE-31BC-4C13-70105E7ED908}"/>
          </ac:spMkLst>
        </pc:spChg>
        <pc:spChg chg="add del mod">
          <ac:chgData name="TANVI PANCHAL" userId="63cac9cd2ace8fc1" providerId="Windows Live" clId="Web-{63C3FC7F-7D33-10C3-E991-102E47738417}" dt="2024-06-16T17:36:54.279" v="363"/>
          <ac:spMkLst>
            <pc:docMk/>
            <pc:sldMk cId="3510130985" sldId="545"/>
            <ac:spMk id="32" creationId="{07FC8EDA-13F4-8585-8CFD-A45E4AFD89D0}"/>
          </ac:spMkLst>
        </pc:spChg>
        <pc:spChg chg="add del mod">
          <ac:chgData name="TANVI PANCHAL" userId="63cac9cd2ace8fc1" providerId="Windows Live" clId="Web-{63C3FC7F-7D33-10C3-E991-102E47738417}" dt="2024-06-16T17:36:54.279" v="362"/>
          <ac:spMkLst>
            <pc:docMk/>
            <pc:sldMk cId="3510130985" sldId="545"/>
            <ac:spMk id="34" creationId="{5DFE40DD-5F51-7441-1760-13E6D586CD2F}"/>
          </ac:spMkLst>
        </pc:spChg>
        <pc:spChg chg="add del mod">
          <ac:chgData name="TANVI PANCHAL" userId="63cac9cd2ace8fc1" providerId="Windows Live" clId="Web-{63C3FC7F-7D33-10C3-E991-102E47738417}" dt="2024-06-16T17:36:54.279" v="361"/>
          <ac:spMkLst>
            <pc:docMk/>
            <pc:sldMk cId="3510130985" sldId="545"/>
            <ac:spMk id="36" creationId="{8C2725F2-9DED-E400-E2BA-7B4E4CC94BF6}"/>
          </ac:spMkLst>
        </pc:spChg>
        <pc:spChg chg="del">
          <ac:chgData name="TANVI PANCHAL" userId="63cac9cd2ace8fc1" providerId="Windows Live" clId="Web-{63C3FC7F-7D33-10C3-E991-102E47738417}" dt="2024-06-16T17:36:43.154" v="345"/>
          <ac:spMkLst>
            <pc:docMk/>
            <pc:sldMk cId="3510130985" sldId="545"/>
            <ac:spMk id="69" creationId="{4BBDF45D-9B32-0154-7602-2C43DAF6C0A6}"/>
          </ac:spMkLst>
        </pc:spChg>
        <pc:spChg chg="del">
          <ac:chgData name="TANVI PANCHAL" userId="63cac9cd2ace8fc1" providerId="Windows Live" clId="Web-{63C3FC7F-7D33-10C3-E991-102E47738417}" dt="2024-06-16T17:36:43.060" v="344"/>
          <ac:spMkLst>
            <pc:docMk/>
            <pc:sldMk cId="3510130985" sldId="545"/>
            <ac:spMk id="70" creationId="{38FF6C9F-C7C5-37D5-4C61-BA14A636B732}"/>
          </ac:spMkLst>
        </pc:spChg>
        <pc:spChg chg="del">
          <ac:chgData name="TANVI PANCHAL" userId="63cac9cd2ace8fc1" providerId="Windows Live" clId="Web-{63C3FC7F-7D33-10C3-E991-102E47738417}" dt="2024-06-16T17:36:42.982" v="343"/>
          <ac:spMkLst>
            <pc:docMk/>
            <pc:sldMk cId="3510130985" sldId="545"/>
            <ac:spMk id="71" creationId="{5973BD56-1612-983E-EA67-F4039B062085}"/>
          </ac:spMkLst>
        </pc:spChg>
        <pc:spChg chg="del">
          <ac:chgData name="TANVI PANCHAL" userId="63cac9cd2ace8fc1" providerId="Windows Live" clId="Web-{63C3FC7F-7D33-10C3-E991-102E47738417}" dt="2024-06-16T17:36:42.888" v="342"/>
          <ac:spMkLst>
            <pc:docMk/>
            <pc:sldMk cId="3510130985" sldId="545"/>
            <ac:spMk id="72" creationId="{840CFADA-CAD6-2A04-5B15-5DB4DD6A84E0}"/>
          </ac:spMkLst>
        </pc:spChg>
        <pc:spChg chg="del">
          <ac:chgData name="TANVI PANCHAL" userId="63cac9cd2ace8fc1" providerId="Windows Live" clId="Web-{63C3FC7F-7D33-10C3-E991-102E47738417}" dt="2024-06-16T17:36:42.810" v="341"/>
          <ac:spMkLst>
            <pc:docMk/>
            <pc:sldMk cId="3510130985" sldId="545"/>
            <ac:spMk id="73" creationId="{DB3347BB-2913-A230-8362-2B778394E7CE}"/>
          </ac:spMkLst>
        </pc:spChg>
        <pc:spChg chg="mod">
          <ac:chgData name="TANVI PANCHAL" userId="63cac9cd2ace8fc1" providerId="Windows Live" clId="Web-{63C3FC7F-7D33-10C3-E991-102E47738417}" dt="2024-06-16T17:36:36.825" v="340" actId="1076"/>
          <ac:spMkLst>
            <pc:docMk/>
            <pc:sldMk cId="3510130985" sldId="545"/>
            <ac:spMk id="106" creationId="{734F8B63-0C1D-770B-CA9D-EE7ACF817C1F}"/>
          </ac:spMkLst>
        </pc:spChg>
        <pc:spChg chg="del">
          <ac:chgData name="TANVI PANCHAL" userId="63cac9cd2ace8fc1" providerId="Windows Live" clId="Web-{63C3FC7F-7D33-10C3-E991-102E47738417}" dt="2024-06-16T17:36:43.466" v="354"/>
          <ac:spMkLst>
            <pc:docMk/>
            <pc:sldMk cId="3510130985" sldId="545"/>
            <ac:spMk id="133" creationId="{0D7DF893-CDC1-A213-86BF-C9C73F979CC5}"/>
          </ac:spMkLst>
        </pc:spChg>
        <pc:spChg chg="del">
          <ac:chgData name="TANVI PANCHAL" userId="63cac9cd2ace8fc1" providerId="Windows Live" clId="Web-{63C3FC7F-7D33-10C3-E991-102E47738417}" dt="2024-06-16T17:36:43.388" v="352"/>
          <ac:spMkLst>
            <pc:docMk/>
            <pc:sldMk cId="3510130985" sldId="545"/>
            <ac:spMk id="134" creationId="{9CE100CE-4574-F901-234D-B9BEED642B9B}"/>
          </ac:spMkLst>
        </pc:spChg>
        <pc:spChg chg="del">
          <ac:chgData name="TANVI PANCHAL" userId="63cac9cd2ace8fc1" providerId="Windows Live" clId="Web-{63C3FC7F-7D33-10C3-E991-102E47738417}" dt="2024-06-16T17:36:43.310" v="350"/>
          <ac:spMkLst>
            <pc:docMk/>
            <pc:sldMk cId="3510130985" sldId="545"/>
            <ac:spMk id="135" creationId="{288EBDBE-0ABC-82CE-4598-09F65E315AD7}"/>
          </ac:spMkLst>
        </pc:spChg>
        <pc:spChg chg="del">
          <ac:chgData name="TANVI PANCHAL" userId="63cac9cd2ace8fc1" providerId="Windows Live" clId="Web-{63C3FC7F-7D33-10C3-E991-102E47738417}" dt="2024-06-16T17:36:43.232" v="348"/>
          <ac:spMkLst>
            <pc:docMk/>
            <pc:sldMk cId="3510130985" sldId="545"/>
            <ac:spMk id="136" creationId="{14F6CD04-2A18-A6BD-AAB9-1D30D1563399}"/>
          </ac:spMkLst>
        </pc:spChg>
        <pc:spChg chg="del">
          <ac:chgData name="TANVI PANCHAL" userId="63cac9cd2ace8fc1" providerId="Windows Live" clId="Web-{63C3FC7F-7D33-10C3-E991-102E47738417}" dt="2024-06-16T17:36:43.154" v="346"/>
          <ac:spMkLst>
            <pc:docMk/>
            <pc:sldMk cId="3510130985" sldId="545"/>
            <ac:spMk id="137" creationId="{C171CBDB-4593-F4D1-30E9-A47F4C7CADAF}"/>
          </ac:spMkLst>
        </pc:spChg>
        <pc:picChg chg="del">
          <ac:chgData name="TANVI PANCHAL" userId="63cac9cd2ace8fc1" providerId="Windows Live" clId="Web-{63C3FC7F-7D33-10C3-E991-102E47738417}" dt="2024-06-16T17:36:43.904" v="360"/>
          <ac:picMkLst>
            <pc:docMk/>
            <pc:sldMk cId="3510130985" sldId="545"/>
            <ac:picMk id="85" creationId="{D65F5CE9-1D9A-9BF0-5ADD-C4E2693DA4CB}"/>
          </ac:picMkLst>
        </pc:picChg>
        <pc:picChg chg="del">
          <ac:chgData name="TANVI PANCHAL" userId="63cac9cd2ace8fc1" providerId="Windows Live" clId="Web-{63C3FC7F-7D33-10C3-E991-102E47738417}" dt="2024-06-16T17:36:43.825" v="359"/>
          <ac:picMkLst>
            <pc:docMk/>
            <pc:sldMk cId="3510130985" sldId="545"/>
            <ac:picMk id="86" creationId="{EDC60F06-D73E-F719-14FA-A6F1ECF09300}"/>
          </ac:picMkLst>
        </pc:picChg>
        <pc:picChg chg="del">
          <ac:chgData name="TANVI PANCHAL" userId="63cac9cd2ace8fc1" providerId="Windows Live" clId="Web-{63C3FC7F-7D33-10C3-E991-102E47738417}" dt="2024-06-16T17:36:43.763" v="358"/>
          <ac:picMkLst>
            <pc:docMk/>
            <pc:sldMk cId="3510130985" sldId="545"/>
            <ac:picMk id="87" creationId="{ED53247D-56A2-6AB9-6FF9-0313BD7DB9E8}"/>
          </ac:picMkLst>
        </pc:picChg>
        <pc:picChg chg="del">
          <ac:chgData name="TANVI PANCHAL" userId="63cac9cd2ace8fc1" providerId="Windows Live" clId="Web-{63C3FC7F-7D33-10C3-E991-102E47738417}" dt="2024-06-16T17:36:43.685" v="357"/>
          <ac:picMkLst>
            <pc:docMk/>
            <pc:sldMk cId="3510130985" sldId="545"/>
            <ac:picMk id="88" creationId="{32BC0F61-A0C8-5BEF-A6E9-0E7ADE645FA6}"/>
          </ac:picMkLst>
        </pc:picChg>
        <pc:picChg chg="del">
          <ac:chgData name="TANVI PANCHAL" userId="63cac9cd2ace8fc1" providerId="Windows Live" clId="Web-{63C3FC7F-7D33-10C3-E991-102E47738417}" dt="2024-06-16T17:36:43.622" v="356"/>
          <ac:picMkLst>
            <pc:docMk/>
            <pc:sldMk cId="3510130985" sldId="545"/>
            <ac:picMk id="90" creationId="{86472D92-CAA9-AF6F-549B-2EE170C70DD7}"/>
          </ac:picMkLst>
        </pc:picChg>
      </pc:sldChg>
      <pc:sldChg chg="addSp delSp modSp">
        <pc:chgData name="TANVI PANCHAL" userId="63cac9cd2ace8fc1" providerId="Windows Live" clId="Web-{63C3FC7F-7D33-10C3-E991-102E47738417}" dt="2024-06-16T18:19:49.610" v="669" actId="1076"/>
        <pc:sldMkLst>
          <pc:docMk/>
          <pc:sldMk cId="1430138192" sldId="546"/>
        </pc:sldMkLst>
        <pc:spChg chg="del mod">
          <ac:chgData name="TANVI PANCHAL" userId="63cac9cd2ace8fc1" providerId="Windows Live" clId="Web-{63C3FC7F-7D33-10C3-E991-102E47738417}" dt="2024-06-16T17:55:37.592" v="479"/>
          <ac:spMkLst>
            <pc:docMk/>
            <pc:sldMk cId="1430138192" sldId="546"/>
            <ac:spMk id="2" creationId="{D733E31E-F298-485B-42BF-303CC635241F}"/>
          </ac:spMkLst>
        </pc:spChg>
        <pc:spChg chg="del mod">
          <ac:chgData name="TANVI PANCHAL" userId="63cac9cd2ace8fc1" providerId="Windows Live" clId="Web-{63C3FC7F-7D33-10C3-E991-102E47738417}" dt="2024-06-16T17:55:15.013" v="472"/>
          <ac:spMkLst>
            <pc:docMk/>
            <pc:sldMk cId="1430138192" sldId="546"/>
            <ac:spMk id="4" creationId="{55DA2D8B-92F5-22B2-084C-934BCBC00DFD}"/>
          </ac:spMkLst>
        </pc:spChg>
        <pc:spChg chg="del">
          <ac:chgData name="TANVI PANCHAL" userId="63cac9cd2ace8fc1" providerId="Windows Live" clId="Web-{63C3FC7F-7D33-10C3-E991-102E47738417}" dt="2024-06-16T17:55:18.373" v="473"/>
          <ac:spMkLst>
            <pc:docMk/>
            <pc:sldMk cId="1430138192" sldId="546"/>
            <ac:spMk id="5" creationId="{8B004B5D-BB88-E446-FDC1-8BE748EFE8B6}"/>
          </ac:spMkLst>
        </pc:spChg>
        <pc:spChg chg="mod">
          <ac:chgData name="TANVI PANCHAL" userId="63cac9cd2ace8fc1" providerId="Windows Live" clId="Web-{63C3FC7F-7D33-10C3-E991-102E47738417}" dt="2024-06-16T18:00:40.554" v="533" actId="1076"/>
          <ac:spMkLst>
            <pc:docMk/>
            <pc:sldMk cId="1430138192" sldId="546"/>
            <ac:spMk id="6" creationId="{98AC0C5B-16A7-E317-7222-BF9FA26C0DC6}"/>
          </ac:spMkLst>
        </pc:spChg>
        <pc:spChg chg="del mod">
          <ac:chgData name="TANVI PANCHAL" userId="63cac9cd2ace8fc1" providerId="Windows Live" clId="Web-{63C3FC7F-7D33-10C3-E991-102E47738417}" dt="2024-06-16T17:59:32.974" v="517"/>
          <ac:spMkLst>
            <pc:docMk/>
            <pc:sldMk cId="1430138192" sldId="546"/>
            <ac:spMk id="7" creationId="{77D9B67F-AD02-4BA5-209B-C91070303A72}"/>
          </ac:spMkLst>
        </pc:spChg>
        <pc:spChg chg="mod">
          <ac:chgData name="TANVI PANCHAL" userId="63cac9cd2ace8fc1" providerId="Windows Live" clId="Web-{63C3FC7F-7D33-10C3-E991-102E47738417}" dt="2024-06-16T18:01:38.040" v="544" actId="1076"/>
          <ac:spMkLst>
            <pc:docMk/>
            <pc:sldMk cId="1430138192" sldId="546"/>
            <ac:spMk id="8" creationId="{6269FBD2-F371-6F7E-1D42-95EFADFA10DD}"/>
          </ac:spMkLst>
        </pc:spChg>
        <pc:spChg chg="del mod">
          <ac:chgData name="TANVI PANCHAL" userId="63cac9cd2ace8fc1" providerId="Windows Live" clId="Web-{63C3FC7F-7D33-10C3-E991-102E47738417}" dt="2024-06-16T17:59:40.615" v="519"/>
          <ac:spMkLst>
            <pc:docMk/>
            <pc:sldMk cId="1430138192" sldId="546"/>
            <ac:spMk id="9" creationId="{F039B280-D4F1-D5B7-9D62-C1DA10C605C9}"/>
          </ac:spMkLst>
        </pc:spChg>
        <pc:spChg chg="mod">
          <ac:chgData name="TANVI PANCHAL" userId="63cac9cd2ace8fc1" providerId="Windows Live" clId="Web-{63C3FC7F-7D33-10C3-E991-102E47738417}" dt="2024-06-16T18:04:06.747" v="577" actId="1076"/>
          <ac:spMkLst>
            <pc:docMk/>
            <pc:sldMk cId="1430138192" sldId="546"/>
            <ac:spMk id="10" creationId="{6A9C835B-EE7B-2801-6842-7044F690144A}"/>
          </ac:spMkLst>
        </pc:spChg>
        <pc:spChg chg="del mod">
          <ac:chgData name="TANVI PANCHAL" userId="63cac9cd2ace8fc1" providerId="Windows Live" clId="Web-{63C3FC7F-7D33-10C3-E991-102E47738417}" dt="2024-06-16T17:59:48.381" v="522"/>
          <ac:spMkLst>
            <pc:docMk/>
            <pc:sldMk cId="1430138192" sldId="546"/>
            <ac:spMk id="11" creationId="{429544CE-BE3D-F6DD-FADE-D85F729A9BCC}"/>
          </ac:spMkLst>
        </pc:spChg>
        <pc:spChg chg="add del mod">
          <ac:chgData name="TANVI PANCHAL" userId="63cac9cd2ace8fc1" providerId="Windows Live" clId="Web-{63C3FC7F-7D33-10C3-E991-102E47738417}" dt="2024-06-16T17:55:25.889" v="475"/>
          <ac:spMkLst>
            <pc:docMk/>
            <pc:sldMk cId="1430138192" sldId="546"/>
            <ac:spMk id="12" creationId="{49E74117-70B2-7EA2-C47A-3DCFBDC587A4}"/>
          </ac:spMkLst>
        </pc:spChg>
        <pc:spChg chg="add del mod">
          <ac:chgData name="TANVI PANCHAL" userId="63cac9cd2ace8fc1" providerId="Windows Live" clId="Web-{63C3FC7F-7D33-10C3-E991-102E47738417}" dt="2024-06-16T17:55:23.170" v="474"/>
          <ac:spMkLst>
            <pc:docMk/>
            <pc:sldMk cId="1430138192" sldId="546"/>
            <ac:spMk id="14" creationId="{44A1A111-2017-70DA-E2BC-3AD79FC015E4}"/>
          </ac:spMkLst>
        </pc:spChg>
        <pc:spChg chg="add del mod">
          <ac:chgData name="TANVI PANCHAL" userId="63cac9cd2ace8fc1" providerId="Windows Live" clId="Web-{63C3FC7F-7D33-10C3-E991-102E47738417}" dt="2024-06-16T17:55:32.842" v="477"/>
          <ac:spMkLst>
            <pc:docMk/>
            <pc:sldMk cId="1430138192" sldId="546"/>
            <ac:spMk id="16" creationId="{9F92F33F-6384-CEDF-3228-933DCB999E06}"/>
          </ac:spMkLst>
        </pc:spChg>
        <pc:spChg chg="add del mod">
          <ac:chgData name="TANVI PANCHAL" userId="63cac9cd2ace8fc1" providerId="Windows Live" clId="Web-{63C3FC7F-7D33-10C3-E991-102E47738417}" dt="2024-06-16T17:55:41.030" v="480"/>
          <ac:spMkLst>
            <pc:docMk/>
            <pc:sldMk cId="1430138192" sldId="546"/>
            <ac:spMk id="18" creationId="{638B3B3A-5F1B-576A-760D-720810B331D5}"/>
          </ac:spMkLst>
        </pc:spChg>
        <pc:spChg chg="add mod">
          <ac:chgData name="TANVI PANCHAL" userId="63cac9cd2ace8fc1" providerId="Windows Live" clId="Web-{63C3FC7F-7D33-10C3-E991-102E47738417}" dt="2024-06-16T17:57:48.143" v="502" actId="20577"/>
          <ac:spMkLst>
            <pc:docMk/>
            <pc:sldMk cId="1430138192" sldId="546"/>
            <ac:spMk id="19" creationId="{5697A79F-6AC2-DB98-5A74-360858B605A6}"/>
          </ac:spMkLst>
        </pc:spChg>
        <pc:spChg chg="add del mod">
          <ac:chgData name="TANVI PANCHAL" userId="63cac9cd2ace8fc1" providerId="Windows Live" clId="Web-{63C3FC7F-7D33-10C3-E991-102E47738417}" dt="2024-06-16T17:59:37.380" v="518"/>
          <ac:spMkLst>
            <pc:docMk/>
            <pc:sldMk cId="1430138192" sldId="546"/>
            <ac:spMk id="22" creationId="{A8D21EEC-EBE0-C78E-5C8E-7FB2FC259F56}"/>
          </ac:spMkLst>
        </pc:spChg>
        <pc:spChg chg="add del mod">
          <ac:chgData name="TANVI PANCHAL" userId="63cac9cd2ace8fc1" providerId="Windows Live" clId="Web-{63C3FC7F-7D33-10C3-E991-102E47738417}" dt="2024-06-16T17:59:43.380" v="520"/>
          <ac:spMkLst>
            <pc:docMk/>
            <pc:sldMk cId="1430138192" sldId="546"/>
            <ac:spMk id="24" creationId="{E667BDCC-D871-5C7F-B949-BADF7258A3FE}"/>
          </ac:spMkLst>
        </pc:spChg>
        <pc:spChg chg="add del mod">
          <ac:chgData name="TANVI PANCHAL" userId="63cac9cd2ace8fc1" providerId="Windows Live" clId="Web-{63C3FC7F-7D33-10C3-E991-102E47738417}" dt="2024-06-16T17:59:51.256" v="523"/>
          <ac:spMkLst>
            <pc:docMk/>
            <pc:sldMk cId="1430138192" sldId="546"/>
            <ac:spMk id="26" creationId="{5AEBE694-9D93-D163-EFAC-4065C4E30645}"/>
          </ac:spMkLst>
        </pc:spChg>
        <pc:spChg chg="add mod">
          <ac:chgData name="TANVI PANCHAL" userId="63cac9cd2ace8fc1" providerId="Windows Live" clId="Web-{63C3FC7F-7D33-10C3-E991-102E47738417}" dt="2024-06-16T18:03:57.591" v="576" actId="14100"/>
          <ac:spMkLst>
            <pc:docMk/>
            <pc:sldMk cId="1430138192" sldId="546"/>
            <ac:spMk id="30" creationId="{CC5D9425-E7B5-27BD-F1E0-2829B88CDF54}"/>
          </ac:spMkLst>
        </pc:spChg>
        <pc:spChg chg="add mod">
          <ac:chgData name="TANVI PANCHAL" userId="63cac9cd2ace8fc1" providerId="Windows Live" clId="Web-{63C3FC7F-7D33-10C3-E991-102E47738417}" dt="2024-06-16T18:06:24.485" v="599" actId="1076"/>
          <ac:spMkLst>
            <pc:docMk/>
            <pc:sldMk cId="1430138192" sldId="546"/>
            <ac:spMk id="33" creationId="{2B281B49-F78B-FBD3-9E05-E8DDF499AF09}"/>
          </ac:spMkLst>
        </pc:spChg>
        <pc:spChg chg="add mod">
          <ac:chgData name="TANVI PANCHAL" userId="63cac9cd2ace8fc1" providerId="Windows Live" clId="Web-{63C3FC7F-7D33-10C3-E991-102E47738417}" dt="2024-06-16T18:07:22.987" v="604" actId="1076"/>
          <ac:spMkLst>
            <pc:docMk/>
            <pc:sldMk cId="1430138192" sldId="546"/>
            <ac:spMk id="34" creationId="{91699462-1AF8-A188-7FDA-DC2E1E5404DB}"/>
          </ac:spMkLst>
        </pc:spChg>
        <pc:spChg chg="add mod">
          <ac:chgData name="TANVI PANCHAL" userId="63cac9cd2ace8fc1" providerId="Windows Live" clId="Web-{63C3FC7F-7D33-10C3-E991-102E47738417}" dt="2024-06-16T18:08:08.473" v="609" actId="1076"/>
          <ac:spMkLst>
            <pc:docMk/>
            <pc:sldMk cId="1430138192" sldId="546"/>
            <ac:spMk id="35" creationId="{63BCB45A-E1BD-DADA-43B6-C32761DE8B2D}"/>
          </ac:spMkLst>
        </pc:spChg>
        <pc:spChg chg="add mod">
          <ac:chgData name="TANVI PANCHAL" userId="63cac9cd2ace8fc1" providerId="Windows Live" clId="Web-{63C3FC7F-7D33-10C3-E991-102E47738417}" dt="2024-06-16T18:08:25.192" v="611" actId="1076"/>
          <ac:spMkLst>
            <pc:docMk/>
            <pc:sldMk cId="1430138192" sldId="546"/>
            <ac:spMk id="36" creationId="{E0257BA3-81E1-B8BE-0B15-B2CA52C8DA5F}"/>
          </ac:spMkLst>
        </pc:spChg>
        <pc:spChg chg="add mod">
          <ac:chgData name="TANVI PANCHAL" userId="63cac9cd2ace8fc1" providerId="Windows Live" clId="Web-{63C3FC7F-7D33-10C3-E991-102E47738417}" dt="2024-06-16T18:17:03.144" v="649" actId="1076"/>
          <ac:spMkLst>
            <pc:docMk/>
            <pc:sldMk cId="1430138192" sldId="546"/>
            <ac:spMk id="37" creationId="{2CBA98C6-7907-1D64-C75E-22EFD8CA1DE1}"/>
          </ac:spMkLst>
        </pc:spChg>
        <pc:spChg chg="mod">
          <ac:chgData name="TANVI PANCHAL" userId="63cac9cd2ace8fc1" providerId="Windows Live" clId="Web-{63C3FC7F-7D33-10C3-E991-102E47738417}" dt="2024-06-16T18:19:49.610" v="669" actId="1076"/>
          <ac:spMkLst>
            <pc:docMk/>
            <pc:sldMk cId="1430138192" sldId="546"/>
            <ac:spMk id="69" creationId="{0B07383B-6310-56A6-B051-F4B962E11786}"/>
          </ac:spMkLst>
        </pc:spChg>
        <pc:spChg chg="del">
          <ac:chgData name="TANVI PANCHAL" userId="63cac9cd2ace8fc1" providerId="Windows Live" clId="Web-{63C3FC7F-7D33-10C3-E991-102E47738417}" dt="2024-06-16T17:55:29.373" v="476"/>
          <ac:spMkLst>
            <pc:docMk/>
            <pc:sldMk cId="1430138192" sldId="546"/>
            <ac:spMk id="81" creationId="{2AF0BD8F-E098-8282-AE8C-8BFAB5EBBFC2}"/>
          </ac:spMkLst>
        </pc:spChg>
        <pc:picChg chg="add mod">
          <ac:chgData name="TANVI PANCHAL" userId="63cac9cd2ace8fc1" providerId="Windows Live" clId="Web-{63C3FC7F-7D33-10C3-E991-102E47738417}" dt="2024-06-16T18:03:04.230" v="564" actId="14100"/>
          <ac:picMkLst>
            <pc:docMk/>
            <pc:sldMk cId="1430138192" sldId="546"/>
            <ac:picMk id="20" creationId="{8C282C6F-8CE6-ECEC-A690-D4359E2EA0A2}"/>
          </ac:picMkLst>
        </pc:picChg>
        <pc:picChg chg="add mod">
          <ac:chgData name="TANVI PANCHAL" userId="63cac9cd2ace8fc1" providerId="Windows Live" clId="Web-{63C3FC7F-7D33-10C3-E991-102E47738417}" dt="2024-06-16T18:03:15.105" v="565" actId="14100"/>
          <ac:picMkLst>
            <pc:docMk/>
            <pc:sldMk cId="1430138192" sldId="546"/>
            <ac:picMk id="27" creationId="{A70615A3-2DE2-1F4D-EF09-A30D149A7582}"/>
          </ac:picMkLst>
        </pc:picChg>
        <pc:picChg chg="add mod">
          <ac:chgData name="TANVI PANCHAL" userId="63cac9cd2ace8fc1" providerId="Windows Live" clId="Web-{63C3FC7F-7D33-10C3-E991-102E47738417}" dt="2024-06-16T18:04:09.419" v="578" actId="1076"/>
          <ac:picMkLst>
            <pc:docMk/>
            <pc:sldMk cId="1430138192" sldId="546"/>
            <ac:picMk id="28" creationId="{747877E6-6512-466C-91F6-90370AA74BD7}"/>
          </ac:picMkLst>
        </pc:picChg>
        <pc:picChg chg="add mod">
          <ac:chgData name="TANVI PANCHAL" userId="63cac9cd2ace8fc1" providerId="Windows Live" clId="Web-{63C3FC7F-7D33-10C3-E991-102E47738417}" dt="2024-06-16T18:04:48.889" v="583" actId="14100"/>
          <ac:picMkLst>
            <pc:docMk/>
            <pc:sldMk cId="1430138192" sldId="546"/>
            <ac:picMk id="31" creationId="{C74D19A1-1FED-1744-ADE0-6D68D86E8160}"/>
          </ac:picMkLst>
        </pc:picChg>
        <pc:cxnChg chg="add del mod">
          <ac:chgData name="TANVI PANCHAL" userId="63cac9cd2ace8fc1" providerId="Windows Live" clId="Web-{63C3FC7F-7D33-10C3-E991-102E47738417}" dt="2024-06-16T18:06:06.219" v="596"/>
          <ac:cxnSpMkLst>
            <pc:docMk/>
            <pc:sldMk cId="1430138192" sldId="546"/>
            <ac:cxnSpMk id="32" creationId="{8A0EDB94-59C5-B799-F1E8-9B17BAFD73BF}"/>
          </ac:cxnSpMkLst>
        </pc:cxnChg>
      </pc:sldChg>
      <pc:sldChg chg="addSp delSp modSp add ord replId">
        <pc:chgData name="TANVI PANCHAL" userId="63cac9cd2ace8fc1" providerId="Windows Live" clId="Web-{63C3FC7F-7D33-10C3-E991-102E47738417}" dt="2024-06-16T18:40:16.442" v="911" actId="1076"/>
        <pc:sldMkLst>
          <pc:docMk/>
          <pc:sldMk cId="1659450996" sldId="547"/>
        </pc:sldMkLst>
        <pc:spChg chg="mod">
          <ac:chgData name="TANVI PANCHAL" userId="63cac9cd2ace8fc1" providerId="Windows Live" clId="Web-{63C3FC7F-7D33-10C3-E991-102E47738417}" dt="2024-06-16T18:22:46.709" v="688" actId="1076"/>
          <ac:spMkLst>
            <pc:docMk/>
            <pc:sldMk cId="1659450996" sldId="547"/>
            <ac:spMk id="2" creationId="{C07F7E09-6A9E-9FCC-7867-895F21ABE716}"/>
          </ac:spMkLst>
        </pc:spChg>
        <pc:spChg chg="del mod">
          <ac:chgData name="TANVI PANCHAL" userId="63cac9cd2ace8fc1" providerId="Windows Live" clId="Web-{63C3FC7F-7D33-10C3-E991-102E47738417}" dt="2024-06-16T18:22:52.740" v="690"/>
          <ac:spMkLst>
            <pc:docMk/>
            <pc:sldMk cId="1659450996" sldId="547"/>
            <ac:spMk id="3" creationId="{199158D4-7B61-0A48-E33F-792278D05724}"/>
          </ac:spMkLst>
        </pc:spChg>
        <pc:spChg chg="del">
          <ac:chgData name="TANVI PANCHAL" userId="63cac9cd2ace8fc1" providerId="Windows Live" clId="Web-{63C3FC7F-7D33-10C3-E991-102E47738417}" dt="2024-06-16T18:22:57.444" v="691"/>
          <ac:spMkLst>
            <pc:docMk/>
            <pc:sldMk cId="1659450996" sldId="547"/>
            <ac:spMk id="4" creationId="{DDD0AE42-75AF-229C-2692-C10ADA4FFA83}"/>
          </ac:spMkLst>
        </pc:spChg>
        <pc:spChg chg="del mod">
          <ac:chgData name="TANVI PANCHAL" userId="63cac9cd2ace8fc1" providerId="Windows Live" clId="Web-{63C3FC7F-7D33-10C3-E991-102E47738417}" dt="2024-06-16T18:23:09.272" v="694"/>
          <ac:spMkLst>
            <pc:docMk/>
            <pc:sldMk cId="1659450996" sldId="547"/>
            <ac:spMk id="5" creationId="{9157728F-9EA1-A705-8E4D-B7823E4F4C26}"/>
          </ac:spMkLst>
        </pc:spChg>
        <pc:spChg chg="add mod">
          <ac:chgData name="TANVI PANCHAL" userId="63cac9cd2ace8fc1" providerId="Windows Live" clId="Web-{63C3FC7F-7D33-10C3-E991-102E47738417}" dt="2024-06-16T18:40:03.051" v="906" actId="1076"/>
          <ac:spMkLst>
            <pc:docMk/>
            <pc:sldMk cId="1659450996" sldId="547"/>
            <ac:spMk id="6" creationId="{9BA2C151-72DB-D123-B0EB-75271816D946}"/>
          </ac:spMkLst>
        </pc:spChg>
        <pc:picChg chg="add del mod">
          <ac:chgData name="TANVI PANCHAL" userId="63cac9cd2ace8fc1" providerId="Windows Live" clId="Web-{63C3FC7F-7D33-10C3-E991-102E47738417}" dt="2024-06-16T18:35:45.727" v="876"/>
          <ac:picMkLst>
            <pc:docMk/>
            <pc:sldMk cId="1659450996" sldId="547"/>
            <ac:picMk id="7" creationId="{BEB8224C-61EF-76E3-6B42-43DD24F1C734}"/>
          </ac:picMkLst>
        </pc:picChg>
        <pc:picChg chg="add del mod">
          <ac:chgData name="TANVI PANCHAL" userId="63cac9cd2ace8fc1" providerId="Windows Live" clId="Web-{63C3FC7F-7D33-10C3-E991-102E47738417}" dt="2024-06-16T18:35:43.759" v="875"/>
          <ac:picMkLst>
            <pc:docMk/>
            <pc:sldMk cId="1659450996" sldId="547"/>
            <ac:picMk id="8" creationId="{9B4ACC8C-AE4A-A22D-7F47-7835B3289885}"/>
          </ac:picMkLst>
        </pc:picChg>
        <pc:picChg chg="add mod">
          <ac:chgData name="TANVI PANCHAL" userId="63cac9cd2ace8fc1" providerId="Windows Live" clId="Web-{63C3FC7F-7D33-10C3-E991-102E47738417}" dt="2024-06-16T18:40:16.442" v="911" actId="1076"/>
          <ac:picMkLst>
            <pc:docMk/>
            <pc:sldMk cId="1659450996" sldId="547"/>
            <ac:picMk id="9" creationId="{605D2498-D03B-CBE3-998B-D1BE37608590}"/>
          </ac:picMkLst>
        </pc:picChg>
        <pc:picChg chg="add del mod">
          <ac:chgData name="TANVI PANCHAL" userId="63cac9cd2ace8fc1" providerId="Windows Live" clId="Web-{63C3FC7F-7D33-10C3-E991-102E47738417}" dt="2024-06-16T18:37:47.641" v="885"/>
          <ac:picMkLst>
            <pc:docMk/>
            <pc:sldMk cId="1659450996" sldId="547"/>
            <ac:picMk id="10" creationId="{ECA447BD-7AB1-5403-C765-E70EB4E2AE11}"/>
          </ac:picMkLst>
        </pc:picChg>
        <pc:picChg chg="add mod modCrop">
          <ac:chgData name="TANVI PANCHAL" userId="63cac9cd2ace8fc1" providerId="Windows Live" clId="Web-{63C3FC7F-7D33-10C3-E991-102E47738417}" dt="2024-06-16T18:40:11.364" v="909" actId="1076"/>
          <ac:picMkLst>
            <pc:docMk/>
            <pc:sldMk cId="1659450996" sldId="547"/>
            <ac:picMk id="11" creationId="{BAFA2E08-1866-0133-D318-A24A4CA38C5F}"/>
          </ac:picMkLst>
        </pc:picChg>
      </pc:sldChg>
      <pc:sldChg chg="add del replId">
        <pc:chgData name="TANVI PANCHAL" userId="63cac9cd2ace8fc1" providerId="Windows Live" clId="Web-{63C3FC7F-7D33-10C3-E991-102E47738417}" dt="2024-06-16T18:38:23.189" v="888"/>
        <pc:sldMkLst>
          <pc:docMk/>
          <pc:sldMk cId="3534567893" sldId="548"/>
        </pc:sldMkLst>
      </pc:sldChg>
      <pc:sldChg chg="add del replId">
        <pc:chgData name="TANVI PANCHAL" userId="63cac9cd2ace8fc1" providerId="Windows Live" clId="Web-{63C3FC7F-7D33-10C3-E991-102E47738417}" dt="2024-06-16T18:38:27.470" v="889"/>
        <pc:sldMkLst>
          <pc:docMk/>
          <pc:sldMk cId="33435146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621" y="1132050"/>
            <a:ext cx="9102796" cy="2581994"/>
          </a:xfrm>
        </p:spPr>
        <p:txBody>
          <a:bodyPr/>
          <a:lstStyle/>
          <a:p>
            <a:r>
              <a:rPr lang="en-US" sz="6000" dirty="0">
                <a:latin typeface="Times New Roman"/>
                <a:cs typeface="Times New Roman"/>
              </a:rPr>
              <a:t>Salary prediction of data professions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91B06-A7FC-6C9F-59B5-C522E1CE529E}"/>
              </a:ext>
            </a:extLst>
          </p:cNvPr>
          <p:cNvSpPr txBox="1"/>
          <p:nvPr/>
        </p:nvSpPr>
        <p:spPr>
          <a:xfrm>
            <a:off x="6191631" y="5110714"/>
            <a:ext cx="60865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 Comprehensive Analysis and Modeling Approach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11" y="-127452"/>
            <a:ext cx="8878824" cy="1069848"/>
          </a:xfrm>
        </p:spPr>
        <p:txBody>
          <a:bodyPr>
            <a:normAutofit/>
          </a:bodyPr>
          <a:lstStyle/>
          <a:p>
            <a:r>
              <a:rPr lang="en-US" b="0" dirty="0">
                <a:ln w="28575">
                  <a:noFill/>
                  <a:prstDash val="solid"/>
                </a:ln>
                <a:latin typeface="Times New Roman"/>
                <a:ea typeface="+mj-lt"/>
                <a:cs typeface="+mj-lt"/>
              </a:rPr>
              <a:t>Model Deployment</a:t>
            </a:r>
            <a:endParaRPr lang="en-US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C151-72DB-D123-B0EB-75271816D946}"/>
              </a:ext>
            </a:extLst>
          </p:cNvPr>
          <p:cNvSpPr txBox="1"/>
          <p:nvPr/>
        </p:nvSpPr>
        <p:spPr>
          <a:xfrm>
            <a:off x="785150" y="1429763"/>
            <a:ext cx="66268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Deployment Steps:</a:t>
            </a:r>
            <a:endParaRPr lang="en-US" sz="2000" b="1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Flask Application:</a:t>
            </a:r>
            <a:r>
              <a:rPr lang="en-US" sz="2000" dirty="0">
                <a:solidFill>
                  <a:schemeClr val="bg1"/>
                </a:solidFill>
              </a:rPr>
              <a:t> Developed a web app using Flask for user interaction.</a:t>
            </a:r>
            <a:endParaRPr lang="en-US" sz="2000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Model Saving:</a:t>
            </a:r>
            <a:r>
              <a:rPr lang="en-US" sz="2000" dirty="0">
                <a:solidFill>
                  <a:schemeClr val="bg1"/>
                </a:solidFill>
              </a:rPr>
              <a:t> Saved the trained model using </a:t>
            </a:r>
            <a:r>
              <a:rPr lang="en-US" sz="2000" err="1">
                <a:solidFill>
                  <a:schemeClr val="bg1"/>
                </a:solidFill>
              </a:rPr>
              <a:t>Joblib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Form Setup:</a:t>
            </a:r>
            <a:r>
              <a:rPr lang="en-US" sz="2000" dirty="0">
                <a:solidFill>
                  <a:schemeClr val="bg1"/>
                </a:solidFill>
              </a:rPr>
              <a:t> Created a user-friendly input form for salary prediction.</a:t>
            </a:r>
            <a:endParaRPr lang="en-US" sz="2000" dirty="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9" name="Picture 8" descr="A screenshot of a phone application&#10;&#10;Description automatically generated">
            <a:extLst>
              <a:ext uri="{FF2B5EF4-FFF2-40B4-BE49-F238E27FC236}">
                <a16:creationId xmlns:a16="http://schemas.microsoft.com/office/drawing/2014/main" id="{605D2498-D03B-CBE3-998B-D1BE3760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55" y="1214782"/>
            <a:ext cx="4394387" cy="5289827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BAFA2E08-1866-0133-D318-A24A4CA38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" r="-1940" b="36390"/>
          <a:stretch/>
        </p:blipFill>
        <p:spPr>
          <a:xfrm>
            <a:off x="927036" y="3741945"/>
            <a:ext cx="6089233" cy="27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latin typeface="Times New Roman"/>
                <a:cs typeface="Times New Roman"/>
              </a:rPr>
              <a:t>CONTENTS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07" y="2607959"/>
            <a:ext cx="4249025" cy="34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/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Data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Exploratory Data 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Key Insights from EDA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/>
              <a:cs typeface="Segoe UI Light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824BD-A4ED-78B1-212B-8AAFA5358F73}"/>
              </a:ext>
            </a:extLst>
          </p:cNvPr>
          <p:cNvSpPr txBox="1"/>
          <p:nvPr/>
        </p:nvSpPr>
        <p:spPr>
          <a:xfrm>
            <a:off x="6097881" y="2607733"/>
            <a:ext cx="449297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,monospace"/>
              <a:buChar char="o"/>
            </a:pPr>
            <a:r>
              <a:rPr lang="en-US" sz="2400">
                <a:solidFill>
                  <a:srgbClr val="FFFFFF"/>
                </a:solidFill>
                <a:cs typeface="Segoe UI Light"/>
              </a:rPr>
              <a:t>Feature Engineering</a:t>
            </a:r>
            <a:endParaRPr lang="en-US" sz="2400">
              <a:solidFill>
                <a:srgbClr val="000000"/>
              </a:solidFill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endParaRPr lang="en-US" sz="2400" dirty="0">
              <a:solidFill>
                <a:srgbClr val="FFFFFF"/>
              </a:solidFill>
              <a:cs typeface="Segoe UI Light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400" dirty="0">
                <a:solidFill>
                  <a:srgbClr val="FFFFFF"/>
                </a:solidFill>
                <a:cs typeface="Segoe UI Light"/>
              </a:rPr>
              <a:t>Data Preprocessing</a:t>
            </a:r>
            <a:endParaRPr lang="en-US" sz="2400"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endParaRPr lang="en-US" sz="2400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400" dirty="0">
                <a:solidFill>
                  <a:srgbClr val="FFFFFF"/>
                </a:solidFill>
                <a:cs typeface="Arial"/>
              </a:rPr>
              <a:t>Model Training and Evaluation</a:t>
            </a:r>
            <a:endParaRPr lang="en-US" sz="2400" dirty="0">
              <a:solidFill>
                <a:srgbClr val="000000"/>
              </a:solidFill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endParaRPr lang="en-US" sz="2400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400" dirty="0">
                <a:solidFill>
                  <a:srgbClr val="FFFFFF"/>
                </a:solidFill>
                <a:cs typeface="Arial"/>
              </a:rPr>
              <a:t>Model Deployment</a:t>
            </a:r>
            <a:endParaRPr lang="en-US" sz="2400" dirty="0">
              <a:solidFill>
                <a:srgbClr val="000000"/>
              </a:solidFill>
              <a:cs typeface="Arial"/>
            </a:endParaRPr>
          </a:p>
          <a:p>
            <a:endParaRPr lang="en-US" sz="2400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ourier New,monospace"/>
              <a:buChar char="o"/>
            </a:pPr>
            <a:endParaRPr lang="en-US" sz="24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496" y="2063909"/>
            <a:ext cx="7735824" cy="1069848"/>
          </a:xfrm>
        </p:spPr>
        <p:txBody>
          <a:bodyPr/>
          <a:lstStyle/>
          <a:p>
            <a:r>
              <a:rPr lang="en-US" sz="480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051" y="3741476"/>
            <a:ext cx="8537837" cy="11808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lvl="1" indent="-228600" algn="just" rtl="0">
              <a:buFont typeface=""/>
              <a:buChar char="•"/>
            </a:pPr>
            <a:r>
              <a:rPr lang="en-US" sz="2400" baseline="0" dirty="0">
                <a:latin typeface="Times New Roman"/>
                <a:ea typeface="Arial"/>
                <a:cs typeface="Arial"/>
              </a:rPr>
              <a:t>Salary prediction is crucial for understanding compensation trends and making informed career and business decisions in the data industry.</a:t>
            </a:r>
            <a:r>
              <a:rPr lang="en-US" sz="2400" dirty="0">
                <a:latin typeface="Times New Roman"/>
                <a:ea typeface="Arial"/>
                <a:cs typeface="Arial"/>
              </a:rPr>
              <a:t>​</a:t>
            </a:r>
            <a:endParaRPr lang="en-US" sz="2400">
              <a:latin typeface="Times New Roman"/>
            </a:endParaRPr>
          </a:p>
          <a:p>
            <a:pPr marL="228600" lvl="1" indent="-228600" algn="just" rtl="0">
              <a:buFont typeface=""/>
              <a:buChar char="•"/>
            </a:pPr>
            <a:r>
              <a:rPr lang="en-US" sz="2400" baseline="0" dirty="0">
                <a:latin typeface="Times New Roman"/>
                <a:ea typeface="Arial"/>
                <a:cs typeface="Arial"/>
              </a:rPr>
              <a:t>The goal is to identify key factors influencing salaries and to develop a reliable predictive model.</a:t>
            </a:r>
            <a:r>
              <a:rPr lang="en-US" sz="2400" dirty="0">
                <a:latin typeface="Times New Roman"/>
                <a:ea typeface="Arial"/>
                <a:cs typeface="Arial"/>
              </a:rPr>
              <a:t>​</a:t>
            </a:r>
          </a:p>
          <a:p>
            <a:pPr lvl="0" rtl="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49990-17DE-7890-7494-157E3A14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55" y="2709983"/>
            <a:ext cx="10332720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47345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Times New Roman"/>
                <a:cs typeface="Segoe UI Light"/>
              </a:rPr>
              <a:t>Key Features:</a:t>
            </a:r>
            <a:endParaRPr lang="en-US" sz="1800" b="1" dirty="0">
              <a:solidFill>
                <a:srgbClr val="FFFFFF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FIRST NAME, LAST NAME: Identifiers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SEX: Gender of the professional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DOJ (Date of Joining): Start date of employment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CURRENT DATE: Date of data snapshot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DESIGNATION: Job title or role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AGE: Age of the professional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SALARY: Target variable, annual salary in dollars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UNIT: Department or business unit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LEAVES USED: Number of leaves taken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LEAVES REMAINING: Remaining leave balance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RATINGS: Performance ratings</a:t>
            </a:r>
            <a:endParaRPr lang="en-US" sz="1800">
              <a:solidFill>
                <a:srgbClr val="000000"/>
              </a:solidFill>
              <a:latin typeface="Times New Roman"/>
              <a:cs typeface="Segoe UI Light"/>
            </a:endParaRPr>
          </a:p>
          <a:p>
            <a:pPr indent="-347345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dirty="0">
                <a:latin typeface="Times New Roman"/>
                <a:cs typeface="Segoe UI Light"/>
              </a:rPr>
              <a:t>PAST EXP: Years of previous work experience</a:t>
            </a:r>
            <a:endParaRPr lang="en-US" dirty="0">
              <a:latin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55F7365-9649-3659-94C7-843051D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03" y="182727"/>
            <a:ext cx="10881360" cy="1069848"/>
          </a:xfrm>
        </p:spPr>
        <p:txBody>
          <a:bodyPr/>
          <a:lstStyle/>
          <a:p>
            <a:r>
              <a:rPr lang="en-US" sz="4800" b="0" dirty="0">
                <a:latin typeface="Times New Roman"/>
                <a:cs typeface="Times New Roman"/>
              </a:rPr>
              <a:t>Data 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6F0DB-BEB2-10A6-8C89-6ED855E0452D}"/>
              </a:ext>
            </a:extLst>
          </p:cNvPr>
          <p:cNvSpPr txBox="1"/>
          <p:nvPr/>
        </p:nvSpPr>
        <p:spPr>
          <a:xfrm>
            <a:off x="879553" y="1520051"/>
            <a:ext cx="10748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Arial"/>
              </a:rPr>
              <a:t>The dataset is sourced from "Salary Prediction of Data Professions."</a:t>
            </a:r>
            <a:r>
              <a:rPr lang="en-US" sz="2400" dirty="0">
                <a:latin typeface="Times New Roman"/>
                <a:cs typeface="Arial"/>
              </a:rPr>
              <a:t>​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Arial"/>
              </a:rPr>
              <a:t>It includes comprehensive information on various aspects of data professionals, making it a rich source for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99" y="-112933"/>
            <a:ext cx="11794900" cy="1069848"/>
          </a:xfrm>
        </p:spPr>
        <p:txBody>
          <a:bodyPr/>
          <a:lstStyle/>
          <a:p>
            <a:r>
              <a:rPr lang="en-US" sz="4000" b="0" dirty="0">
                <a:latin typeface="Times New Roman"/>
                <a:ea typeface="+mj-lt"/>
                <a:cs typeface="+mj-lt"/>
              </a:rPr>
              <a:t>Exploratory Data Analysis (EDA)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22" y="2799431"/>
            <a:ext cx="4364676" cy="363523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Techniques Used:</a:t>
            </a:r>
            <a:endParaRPr lang="en-US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Summary Statistics: Gained an overall understanding of data distributions.</a:t>
            </a:r>
            <a:endParaRPr lang="en-US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Data Visualization: Used histograms, box plots, and scatter plots.</a:t>
            </a:r>
            <a:endParaRPr lang="en-US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Correlation Analysis: Identified relationships between features.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Segoe UI Light"/>
            </a:endParaRPr>
          </a:p>
          <a:p>
            <a:endParaRPr lang="en-US" dirty="0">
              <a:cs typeface="Segoe UI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1DE0F64-D178-F35C-5B4B-062043B84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" r="29679" b="-208"/>
          <a:stretch/>
        </p:blipFill>
        <p:spPr>
          <a:xfrm>
            <a:off x="5665027" y="1407552"/>
            <a:ext cx="5962029" cy="5287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DDCF5-339A-D570-D95A-0EFB6504EFD0}"/>
              </a:ext>
            </a:extLst>
          </p:cNvPr>
          <p:cNvSpPr txBox="1"/>
          <p:nvPr/>
        </p:nvSpPr>
        <p:spPr>
          <a:xfrm>
            <a:off x="646090" y="1719330"/>
            <a:ext cx="47930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Uncovering underlying patterns and insights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1F8E548-3EDB-D58F-C387-4A7FAA32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521" y="155105"/>
            <a:ext cx="8857960" cy="806003"/>
          </a:xfrm>
        </p:spPr>
        <p:txBody>
          <a:bodyPr/>
          <a:lstStyle/>
          <a:p>
            <a:r>
              <a:rPr lang="en-US" b="0" dirty="0">
                <a:latin typeface="Times New Roman"/>
                <a:ea typeface="+mj-lt"/>
                <a:cs typeface="+mj-lt"/>
              </a:rPr>
              <a:t>Key Insights from EDA</a:t>
            </a:r>
            <a:endParaRPr lang="en-US" dirty="0">
              <a:latin typeface="Times New Roman"/>
            </a:endParaRPr>
          </a:p>
        </p:txBody>
      </p:sp>
      <p:pic>
        <p:nvPicPr>
          <p:cNvPr id="14" name="Picture 13" descr="A graph of salary distribution&#10;&#10;Description automatically generated">
            <a:extLst>
              <a:ext uri="{FF2B5EF4-FFF2-40B4-BE49-F238E27FC236}">
                <a16:creationId xmlns:a16="http://schemas.microsoft.com/office/drawing/2014/main" id="{A43F93AE-9D71-5340-15E3-55347E80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" y="2967775"/>
            <a:ext cx="3665784" cy="3648478"/>
          </a:xfrm>
          <a:prstGeom prst="rect">
            <a:avLst/>
          </a:prstGeom>
        </p:spPr>
      </p:pic>
      <p:pic>
        <p:nvPicPr>
          <p:cNvPr id="15" name="Picture 14" descr="A graph of a salary&#10;&#10;Description automatically generated">
            <a:extLst>
              <a:ext uri="{FF2B5EF4-FFF2-40B4-BE49-F238E27FC236}">
                <a16:creationId xmlns:a16="http://schemas.microsoft.com/office/drawing/2014/main" id="{5C7591B7-F47C-8067-2078-6EBE085B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15" y="2971331"/>
            <a:ext cx="3917191" cy="3641366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004C3B-6174-7C3A-E4C5-7A3CCE772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353" y="2965026"/>
            <a:ext cx="3765998" cy="3632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ED0CF4-39DC-D078-1E20-B6932D6BC058}"/>
              </a:ext>
            </a:extLst>
          </p:cNvPr>
          <p:cNvSpPr txBox="1"/>
          <p:nvPr/>
        </p:nvSpPr>
        <p:spPr>
          <a:xfrm>
            <a:off x="506569" y="968062"/>
            <a:ext cx="11168128" cy="1802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Age and Salary: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Observed a positive correlation indicating that salary tends to increase with age.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Experience and Salary: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Higher past experience correlates with higher salaries.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Designation Impact: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Certain job roles have significantly higher salaries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92" y="32737"/>
            <a:ext cx="8878824" cy="1069848"/>
          </a:xfrm>
        </p:spPr>
        <p:txBody>
          <a:bodyPr/>
          <a:lstStyle/>
          <a:p>
            <a:r>
              <a:rPr lang="en-US" b="0" dirty="0">
                <a:latin typeface="Times New Roman"/>
                <a:ea typeface="+mj-lt"/>
                <a:cs typeface="+mj-lt"/>
              </a:rPr>
              <a:t>Feature Engineering</a:t>
            </a:r>
            <a:endParaRPr lang="en-US" dirty="0">
              <a:latin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C4CCC-E67E-7A14-7594-688C5F622285}"/>
              </a:ext>
            </a:extLst>
          </p:cNvPr>
          <p:cNvSpPr txBox="1"/>
          <p:nvPr/>
        </p:nvSpPr>
        <p:spPr>
          <a:xfrm>
            <a:off x="681856" y="1486342"/>
            <a:ext cx="4050829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New Features Created:</a:t>
            </a:r>
          </a:p>
          <a:p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TENURE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: Derived from DOJ and CURRENT DATE.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TOTAL LEAVES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: Sum of LEAVES USED and LEAVES REMAINING.</a:t>
            </a:r>
          </a:p>
          <a:p>
            <a:pPr marL="228600" lvl="1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PERFORMANCE_PER_YEAR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: Calculated as RATINGS divided by TENURE.</a:t>
            </a:r>
          </a:p>
          <a:p>
            <a:pPr marL="228600" lvl="1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SENIORITY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: Categorized from DESIGNATION.</a:t>
            </a:r>
          </a:p>
          <a:p>
            <a:pPr marL="228600" indent="-228600">
              <a:buFont typeface=""/>
              <a:buChar char="•"/>
            </a:pPr>
            <a:endParaRPr lang="en-US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E5C5D31-6A99-B452-2D6B-C3DCC4F1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92" y="1354665"/>
            <a:ext cx="7195074" cy="52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114" y="-127188"/>
            <a:ext cx="8878824" cy="1069848"/>
          </a:xfrm>
        </p:spPr>
        <p:txBody>
          <a:bodyPr/>
          <a:lstStyle/>
          <a:p>
            <a:r>
              <a:rPr lang="en-US" b="0" dirty="0">
                <a:latin typeface="Times New Roman"/>
                <a:ea typeface="+mj-lt"/>
                <a:cs typeface="+mj-lt"/>
              </a:rPr>
              <a:t>Data Preprocessing</a:t>
            </a:r>
            <a:endParaRPr lang="en-US" dirty="0">
              <a:latin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7554F-CF82-7C92-0FCD-284636EAB1F5}"/>
              </a:ext>
            </a:extLst>
          </p:cNvPr>
          <p:cNvSpPr txBox="1"/>
          <p:nvPr/>
        </p:nvSpPr>
        <p:spPr>
          <a:xfrm>
            <a:off x="923807" y="1121363"/>
            <a:ext cx="103349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 Involved:</a:t>
            </a:r>
            <a:endParaRPr lang="en-US" b="1" dirty="0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Missing Values:</a:t>
            </a:r>
            <a:r>
              <a:rPr lang="en-US" dirty="0">
                <a:solidFill>
                  <a:schemeClr val="bg1"/>
                </a:solidFill>
              </a:rPr>
              <a:t> Handled with mean imputation for continuous features.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Categorical Encoding:</a:t>
            </a:r>
            <a:r>
              <a:rPr lang="en-US" dirty="0">
                <a:solidFill>
                  <a:schemeClr val="bg1"/>
                </a:solidFill>
              </a:rPr>
              <a:t> Used One-Hot Encoding for categorical features like UNIT, DESIGNATION, and SENIORITY.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 Scaling:</a:t>
            </a:r>
            <a:r>
              <a:rPr lang="en-US" dirty="0">
                <a:solidFill>
                  <a:schemeClr val="bg1"/>
                </a:solidFill>
              </a:rPr>
              <a:t> Applied </a:t>
            </a:r>
            <a:r>
              <a:rPr lang="en-US" err="1">
                <a:solidFill>
                  <a:schemeClr val="bg1"/>
                </a:solidFill>
              </a:rPr>
              <a:t>StandardScaler</a:t>
            </a:r>
            <a:r>
              <a:rPr lang="en-US" dirty="0">
                <a:solidFill>
                  <a:schemeClr val="bg1"/>
                </a:solidFill>
              </a:rPr>
              <a:t> to numerical features to standardize data.</a:t>
            </a:r>
            <a:endParaRPr lang="en-US" dirty="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24" name="Picture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C186040E-681F-797F-38CF-57005BB32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" t="1711" r="11316" b="-1467"/>
          <a:stretch/>
        </p:blipFill>
        <p:spPr>
          <a:xfrm>
            <a:off x="743186" y="2594651"/>
            <a:ext cx="10705644" cy="40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86" y="-198205"/>
            <a:ext cx="11572654" cy="1069848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Times New Roman"/>
              </a:rPr>
              <a:t>Model Training &amp; evaluation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4566" y="3669320"/>
            <a:ext cx="2156781" cy="704088"/>
          </a:xfrm>
        </p:spPr>
        <p:txBody>
          <a:bodyPr/>
          <a:lstStyle/>
          <a:p>
            <a:r>
              <a:rPr lang="en-US" dirty="0">
                <a:cs typeface="Segoe UI"/>
              </a:rPr>
              <a:t>Linear Regression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0332" y="3669320"/>
            <a:ext cx="2103120" cy="704088"/>
          </a:xfrm>
        </p:spPr>
        <p:txBody>
          <a:bodyPr/>
          <a:lstStyle/>
          <a:p>
            <a:r>
              <a:rPr lang="en-US" dirty="0">
                <a:cs typeface="Segoe UI"/>
              </a:rPr>
              <a:t>Decision Tree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1959" y="3669320"/>
            <a:ext cx="2103120" cy="704088"/>
          </a:xfrm>
        </p:spPr>
        <p:txBody>
          <a:bodyPr/>
          <a:lstStyle/>
          <a:p>
            <a:r>
              <a:rPr lang="en-US" dirty="0">
                <a:cs typeface="Segoe UI"/>
              </a:rPr>
              <a:t>Random Forest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7A79F-6AC2-DB98-5A74-360858B605A6}"/>
              </a:ext>
            </a:extLst>
          </p:cNvPr>
          <p:cNvSpPr txBox="1"/>
          <p:nvPr/>
        </p:nvSpPr>
        <p:spPr>
          <a:xfrm>
            <a:off x="613893" y="1053922"/>
            <a:ext cx="10234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Models Evaluated:</a:t>
            </a:r>
            <a:endParaRPr lang="en-US" b="1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Linear Regression:</a:t>
            </a:r>
            <a:r>
              <a:rPr lang="en-US" dirty="0">
                <a:solidFill>
                  <a:schemeClr val="bg1"/>
                </a:solidFill>
              </a:rPr>
              <a:t> Simple and interpretable.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Decision Tree:</a:t>
            </a:r>
            <a:r>
              <a:rPr lang="en-US" dirty="0">
                <a:solidFill>
                  <a:schemeClr val="bg1"/>
                </a:solidFill>
              </a:rPr>
              <a:t> Captures non-linear relationships.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 Forest:</a:t>
            </a:r>
            <a:r>
              <a:rPr lang="en-US" dirty="0">
                <a:solidFill>
                  <a:schemeClr val="bg1"/>
                </a:solidFill>
              </a:rPr>
              <a:t> Ensemble method for better accuracy.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Gradient Boosting:</a:t>
            </a:r>
            <a:r>
              <a:rPr lang="en-US" dirty="0">
                <a:solidFill>
                  <a:schemeClr val="bg1"/>
                </a:solidFill>
              </a:rPr>
              <a:t> Boosting technique for reducing bias and variance.</a:t>
            </a:r>
            <a:endParaRPr lang="en-US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Selection Criteria:</a:t>
            </a:r>
            <a:endParaRPr lang="en-US" b="1" dirty="0">
              <a:solidFill>
                <a:schemeClr val="bg1"/>
              </a:solidFill>
              <a:cs typeface="Segoe UI Light"/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Based on evaluation metrics such as MAE, MSE, RMSE, and R².</a:t>
            </a:r>
            <a:endParaRPr lang="en-US" dirty="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20" name="Picture 1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C282C6F-8CE6-ECEC-A690-D4359E2E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18" y="4685495"/>
            <a:ext cx="2418142" cy="1221884"/>
          </a:xfrm>
          <a:prstGeom prst="rect">
            <a:avLst/>
          </a:prstGeom>
        </p:spPr>
      </p:pic>
      <p:pic>
        <p:nvPicPr>
          <p:cNvPr id="27" name="Picture 2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70615A3-2DE2-1F4D-EF09-A30D149A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56" y="4687842"/>
            <a:ext cx="2554310" cy="1217187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747877E6-6512-466C-91F6-90370AA74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98" y="4684289"/>
            <a:ext cx="2556591" cy="1202832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C5D9425-E7B5-27BD-F1E0-2829B88CDF54}"/>
              </a:ext>
            </a:extLst>
          </p:cNvPr>
          <p:cNvSpPr txBox="1">
            <a:spLocks/>
          </p:cNvSpPr>
          <p:nvPr/>
        </p:nvSpPr>
        <p:spPr>
          <a:xfrm>
            <a:off x="9256733" y="3671466"/>
            <a:ext cx="2510950" cy="69335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"/>
              </a:rPr>
              <a:t>Gradient Boosting</a:t>
            </a:r>
            <a:endParaRPr lang="en-US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C74D19A1-1FED-1744-ADE0-6D68D86E8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691" y="4688983"/>
            <a:ext cx="2511379" cy="1214905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2B281B49-F78B-FBD3-9E05-E8DDF499AF09}"/>
              </a:ext>
            </a:extLst>
          </p:cNvPr>
          <p:cNvSpPr/>
          <p:nvPr/>
        </p:nvSpPr>
        <p:spPr>
          <a:xfrm>
            <a:off x="1788991" y="4366934"/>
            <a:ext cx="482957" cy="3970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1699462-1AF8-A188-7FDA-DC2E1E5404DB}"/>
              </a:ext>
            </a:extLst>
          </p:cNvPr>
          <p:cNvSpPr/>
          <p:nvPr/>
        </p:nvSpPr>
        <p:spPr>
          <a:xfrm>
            <a:off x="7463794" y="4356312"/>
            <a:ext cx="482957" cy="418564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3BCB45A-E1BD-DADA-43B6-C32761DE8B2D}"/>
              </a:ext>
            </a:extLst>
          </p:cNvPr>
          <p:cNvSpPr/>
          <p:nvPr/>
        </p:nvSpPr>
        <p:spPr>
          <a:xfrm>
            <a:off x="4583264" y="4362574"/>
            <a:ext cx="482957" cy="44002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E0257BA3-81E1-B8BE-0B15-B2CA52C8DA5F}"/>
              </a:ext>
            </a:extLst>
          </p:cNvPr>
          <p:cNvSpPr/>
          <p:nvPr/>
        </p:nvSpPr>
        <p:spPr>
          <a:xfrm>
            <a:off x="10260700" y="4373306"/>
            <a:ext cx="482957" cy="44002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BA98C6-7907-1D64-C75E-22EFD8CA1DE1}"/>
              </a:ext>
            </a:extLst>
          </p:cNvPr>
          <p:cNvSpPr txBox="1"/>
          <p:nvPr/>
        </p:nvSpPr>
        <p:spPr>
          <a:xfrm>
            <a:off x="3136559" y="6160617"/>
            <a:ext cx="56201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Segoe UI Light"/>
              </a:rPr>
              <a:t>"The best model comes out to be Linear Regression"</a:t>
            </a:r>
            <a:endParaRPr lang="en-US" sz="2000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71af3243-3dd4-4a8d-8c0d-dd76da1f02a5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17</TotalTime>
  <Words>499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Arial,Sans-Serif</vt:lpstr>
      <vt:lpstr>Calibri</vt:lpstr>
      <vt:lpstr>Courier New</vt:lpstr>
      <vt:lpstr>Courier New,monospace</vt:lpstr>
      <vt:lpstr>Segoe UI</vt:lpstr>
      <vt:lpstr>Segoe UI Light</vt:lpstr>
      <vt:lpstr>Times New Roman</vt:lpstr>
      <vt:lpstr>Tw Cen MT</vt:lpstr>
      <vt:lpstr>Office Theme</vt:lpstr>
      <vt:lpstr>Salary prediction of data professions</vt:lpstr>
      <vt:lpstr>CONTENTS</vt:lpstr>
      <vt:lpstr>INTRODUCTION</vt:lpstr>
      <vt:lpstr>Data Overview</vt:lpstr>
      <vt:lpstr>Exploratory Data Analysis (EDA)</vt:lpstr>
      <vt:lpstr>Key Insights from EDA</vt:lpstr>
      <vt:lpstr>Feature Engineering</vt:lpstr>
      <vt:lpstr>Data Preprocessing</vt:lpstr>
      <vt:lpstr>Model Training &amp; evaluation</vt:lpstr>
      <vt:lpstr>Model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DELL</dc:creator>
  <cp:lastModifiedBy>TANVI PANCHAL</cp:lastModifiedBy>
  <cp:revision>465</cp:revision>
  <dcterms:created xsi:type="dcterms:W3CDTF">2024-06-16T16:18:29Z</dcterms:created>
  <dcterms:modified xsi:type="dcterms:W3CDTF">2024-06-17T06:44:25Z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